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Aspose.Slides for .NET 8.0.0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9"/>
    <p:sldId r:id="rId3" id="25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p="http://schemas.openxmlformats.org/presentationml/2006/main">
  <p:cmAuthor id="1" name="MZ" initials="Zeesha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tags" Target="tags/tag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commentAuthors" Target="commentAuthors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7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80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9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3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5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6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0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6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4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970C9-7108-4D97-AD6F-2230D0AFFE1B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7C17-AA0F-4C93-8438-7292363B4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new slide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new slide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"/>
          <p:cNvSpPr txBox="1">
            <a:spLocks noSelect="1" noRot="1" noMove="1" noGrp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dirty="0" err="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3.5 8.0.0.0</a:t>
            </a:r>
          </a:p>
          <a:p>
            <a:pPr algn="ctr"/>
            <a:r>
              <a:t>Copyright 2004-2013 Aspose Pty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S_NET" val="4.0.30319.17929"/>
  <p:tag name="AS_OS" val="Microsoft Windows NT 6.2.9200.0"/>
  <p:tag name="AS_RELEASE_DATE" val="2013.10.24"/>
  <p:tag name="AS_TITLE" val="Aspose.Slides for .NET 3.5"/>
  <p:tag name="AS_VERSION" val="8.0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 prst="circ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3</Slide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MZeeshan</dc:creator>
  <cp:lastModifiedBy>MZeeshan</cp:lastModifiedBy>
  <cp:revision>5</cp:revision>
  <dcterms:created xsi:type="dcterms:W3CDTF">2014-01-06T11:33:50.0000000Z</dcterms:created>
  <dcterms:modified xsi:type="dcterms:W3CDTF">2014-01-13T12:01:14.0000000Z</dcterms:modified>
</cp:coreProperties>
</file>