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470fd8da2b194b85"/>
    <p:sldId id="258" r:id="Rab4841b4580145f3"/>
    <p:sldId id="257" r:id="Rc8db782b918843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" initials="Zeesha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commentAuthors" Target="commentAuthors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/ppt/slides/slide2.xml" Id="Rc8db782b91884303" /><Relationship Type="http://schemas.openxmlformats.org/officeDocument/2006/relationships/slide" Target="/ppt/slides/slide3.xml" Id="Rab4841b4580145f3" /><Relationship Type="http://schemas.openxmlformats.org/officeDocument/2006/relationships/slide" Target="/ppt/slides/slide4.xml" Id="R470fd8da2b194b85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6T16:42:33.341" idx="1">
    <p:pos x="100" y="200"/>
    <p:text>This is my programmatically added comment.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8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0C9-7108-4D97-AD6F-2230D0AFFE1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a64462f3b774a2d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4a526eac4a04ac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859084dd59b40b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99421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MZeeshan</dc:creator>
  <cp:lastModifiedBy>MZeeshan</cp:lastModifiedBy>
  <cp:revision>2</cp:revision>
  <dcterms:created xsi:type="dcterms:W3CDTF">2014-01-06T11:33:50Z</dcterms:created>
  <dcterms:modified xsi:type="dcterms:W3CDTF">2014-01-07T05:28:02Z</dcterms:modified>
</cp:coreProperties>
</file>