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8.0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3.5 8.0.0.0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3.5 8.0.0.0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18052"/>
  <p:tag name="AS_OS" val="Microsoft Windows NT 6.1.7601 Service Pack 1"/>
  <p:tag name="AS_RELEASE_DATE" val="2013.10.24"/>
  <p:tag name="AS_TITLE" val="Aspose.Slides for .NET 3.5"/>
  <p:tag name="AS_VERSION" val="8.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.NET 8.0.0.0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2014-01-07T10:58:55Z</dcterms:created>
  <dcterms:modified xsi:type="dcterms:W3CDTF">2014-01-07T10:58:55Z</dcterms:modified>
</cp:coreProperties>
</file>