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3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510-E9CF-41A9-B4DF-E31008441326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 </a:t>
            </a:r>
            <a:r>
              <a:rPr lang="en-US" dirty="0" smtClean="0"/>
              <a:t>Heading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Slide Title Sub-Heading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52800" y="26670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9800" y="43434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1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Shapes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shapes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4114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9800" y="4419600"/>
            <a:ext cx="2819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71600" y="4419600"/>
            <a:ext cx="3810000" cy="1905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Title Heading  </vt:lpstr>
      <vt:lpstr>Shapes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Heading</dc:title>
  <dc:creator>MZeeshan</dc:creator>
  <cp:lastModifiedBy>MZeeshan</cp:lastModifiedBy>
  <cp:revision>4</cp:revision>
  <dcterms:created xsi:type="dcterms:W3CDTF">2014-03-07T10:44:15Z</dcterms:created>
  <dcterms:modified xsi:type="dcterms:W3CDTF">2014-03-07T11:19:05Z</dcterms:modified>
</cp:coreProperties>
</file>