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8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93BF-02A4-4AE5-ABBF-55279DD6277A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D6F8-A847-4B76-9D1C-1416D355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Converted to </a:t>
            </a:r>
            <a:r>
              <a:rPr lang="en-US" smtClean="0"/>
              <a:t>Odp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Converted to Odp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Converted to Odp</dc:title>
  <dc:creator>MZeeshan</dc:creator>
  <cp:lastModifiedBy>MZeeshan</cp:lastModifiedBy>
  <cp:revision>1</cp:revision>
  <dcterms:created xsi:type="dcterms:W3CDTF">2014-03-10T12:50:01Z</dcterms:created>
  <dcterms:modified xsi:type="dcterms:W3CDTF">2014-03-10T12:50:53Z</dcterms:modified>
</cp:coreProperties>
</file>