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510-E9CF-41A9-B4DF-E31008441326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DFCF-A56B-4D52-ADB7-107A07DD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7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510-E9CF-41A9-B4DF-E31008441326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DFCF-A56B-4D52-ADB7-107A07DD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53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510-E9CF-41A9-B4DF-E31008441326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DFCF-A56B-4D52-ADB7-107A07DD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3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510-E9CF-41A9-B4DF-E31008441326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DFCF-A56B-4D52-ADB7-107A07DD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411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510-E9CF-41A9-B4DF-E31008441326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DFCF-A56B-4D52-ADB7-107A07DD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96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510-E9CF-41A9-B4DF-E31008441326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DFCF-A56B-4D52-ADB7-107A07DD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510-E9CF-41A9-B4DF-E31008441326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DFCF-A56B-4D52-ADB7-107A07DD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3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510-E9CF-41A9-B4DF-E31008441326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DFCF-A56B-4D52-ADB7-107A07DD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32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510-E9CF-41A9-B4DF-E31008441326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DFCF-A56B-4D52-ADB7-107A07DD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22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510-E9CF-41A9-B4DF-E31008441326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DFCF-A56B-4D52-ADB7-107A07DD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89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510-E9CF-41A9-B4DF-E31008441326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DFCF-A56B-4D52-ADB7-107A07DD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36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8F510-E9CF-41A9-B4DF-E31008441326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FDFCF-A56B-4D52-ADB7-107A07DD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78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Slide Title Heading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Slide Title Sub-Heading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05000" y="2667000"/>
            <a:ext cx="5638800" cy="1676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09800" y="4343400"/>
            <a:ext cx="18288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1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Shapes</a:t>
            </a:r>
            <a:br>
              <a:rPr lang="en-US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shapes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2438400"/>
            <a:ext cx="4114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019800" y="4419600"/>
            <a:ext cx="2819400" cy="15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1371600" y="4419600"/>
            <a:ext cx="3810000" cy="1905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94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9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Title Heading  </vt:lpstr>
      <vt:lpstr>Shapes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Title Heading</dc:title>
  <dc:creator>MZeeshan</dc:creator>
  <cp:lastModifiedBy>MZeeshan</cp:lastModifiedBy>
  <cp:revision>5</cp:revision>
  <dcterms:created xsi:type="dcterms:W3CDTF">2014-03-07T10:44:15Z</dcterms:created>
  <dcterms:modified xsi:type="dcterms:W3CDTF">2014-03-10T11:57:25Z</dcterms:modified>
</cp:coreProperties>
</file>