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 varScale="1">
        <p:scale>
          <a:sx n="79" d="100"/>
          <a:sy n="79" d="100"/>
        </p:scale>
        <p:origin x="9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6F76-C119-47AA-9CBF-EC9A6C08C4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a test Slide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192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2743200" y="2971800"/>
            <a:ext cx="1828800" cy="1981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new picture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new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This is a test Slide</vt:lpstr>
      <vt:lpstr>PowerPoint Presentation</vt:lpstr>
      <vt:lpstr>PowerPoint Presentation</vt:lpstr>
      <vt:lpstr>This is a new picture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Slide</dc:title>
  <dc:creator>Assad Mahmood Qazi</dc:creator>
  <cp:lastModifiedBy>Imran Anwar</cp:lastModifiedBy>
  <cp:revision>4</cp:revision>
  <dcterms:created xsi:type="dcterms:W3CDTF">2014-04-18T06:20:31Z</dcterms:created>
  <dcterms:modified xsi:type="dcterms:W3CDTF">2015-03-26T10:10:40Z</dcterms:modified>
</cp:coreProperties>
</file>