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36D37-5CA5-4F51-8452-3FEDF7B23836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ECBC8-09DD-404B-B38D-F82E32CBB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4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612691-6EA1-4A72-A5DD-5725C0CE0E3D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3885177" y="8685256"/>
            <a:ext cx="2971208" cy="45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ACEEB0-3E72-43D7-A319-D306796A6C8A}" type="slidenum">
              <a:rPr lang="en-GB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AB4ABE-2A45-47C9-84DB-5F08EEB1B189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080268-E07B-454D-8A7D-A69D9ACAD978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6" name="Slide Number Placeholder 3"/>
          <p:cNvSpPr txBox="1">
            <a:spLocks noGrp="1"/>
          </p:cNvSpPr>
          <p:nvPr/>
        </p:nvSpPr>
        <p:spPr bwMode="auto">
          <a:xfrm>
            <a:off x="3885177" y="8685256"/>
            <a:ext cx="2971208" cy="45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7D27A7-FBB7-4CCD-9A13-1855A0530836}" type="slidenum">
              <a:rPr lang="en-GB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02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323A94-186E-47BB-80C4-A8A7D37DEFFB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28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2881FC-82DC-4119-97B7-D437FDCAFF54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55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E02950-3A0D-40DA-AFA3-DC248C8006C5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75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A6BE16-708A-4839-BF20-8D44CFD3A6D1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93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A25339-5EEF-42A2-8830-DFB8A85CFBC6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93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4A56DF-F711-4A74-9330-2089A2E0D5CE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1E3B9B-FF2A-4CFA-9F4A-8D5D35CF7373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93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09C842-F880-405D-8FB2-45C6FA9EA3EC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93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56916-7212-42C4-8F18-5740911A2241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93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EBDDDF-9E82-4931-BC90-D2685B8F6C4F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A91894-F547-4B35-BD35-D30DA8672662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276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23737B-B65A-4962-A322-2F2988289CBA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257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44FB82-36CE-4C3C-8AB6-F899F758592C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B8AAA4-CD70-494C-8557-9F95EDE05772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6F5227-E2D6-49F2-AAA7-527AB82CED3D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7E2CA2-38FA-42D0-A138-F6F3D17DBCD9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B93FD7-1214-4B49-9316-5DB61FD70FAD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0" name="Slide Number Placeholder 3"/>
          <p:cNvSpPr txBox="1">
            <a:spLocks noGrp="1"/>
          </p:cNvSpPr>
          <p:nvPr/>
        </p:nvSpPr>
        <p:spPr bwMode="auto">
          <a:xfrm>
            <a:off x="3885177" y="8685256"/>
            <a:ext cx="2971208" cy="45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F7E19E-E6D0-42A2-AFF5-C6C70B2CE667}" type="slidenum">
              <a:rPr lang="en-GB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885177" y="8685256"/>
            <a:ext cx="2971208" cy="45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8FAD42-7FF1-4591-9DAC-7E358BA1F9D2}" type="slidenum">
              <a:rPr lang="en-GB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885177" y="8685256"/>
            <a:ext cx="2971208" cy="45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E4CAF5E-2EF5-40C1-8F54-91CFED0990EC}" type="slidenum">
              <a:rPr lang="en-GB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5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7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03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2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4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02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05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30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0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1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31F3-45E0-4FF7-9CC9-F90E8F69145C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444F-1592-4541-B804-65C38D5E7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05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54970"/>
            <a:ext cx="7560840" cy="571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25.01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0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61"/>
          <a:stretch/>
        </p:blipFill>
        <p:spPr bwMode="auto">
          <a:xfrm>
            <a:off x="1095000" y="987365"/>
            <a:ext cx="7581455" cy="568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25.10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0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1"/>
          <a:stretch/>
        </p:blipFill>
        <p:spPr bwMode="auto">
          <a:xfrm>
            <a:off x="1115616" y="952372"/>
            <a:ext cx="7776864" cy="5788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25.11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6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15516"/>
          <a:stretch/>
        </p:blipFill>
        <p:spPr bwMode="auto">
          <a:xfrm>
            <a:off x="1115616" y="1017434"/>
            <a:ext cx="7920880" cy="550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25.12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9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32447"/>
          <a:stretch/>
        </p:blipFill>
        <p:spPr bwMode="auto">
          <a:xfrm>
            <a:off x="1259632" y="952372"/>
            <a:ext cx="7416824" cy="557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25.13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7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52372"/>
            <a:ext cx="7704856" cy="57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25.14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7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12370"/>
          <a:stretch/>
        </p:blipFill>
        <p:spPr bwMode="auto">
          <a:xfrm>
            <a:off x="1187624" y="979514"/>
            <a:ext cx="6552728" cy="576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25.15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25582"/>
          <a:stretch/>
        </p:blipFill>
        <p:spPr bwMode="auto">
          <a:xfrm>
            <a:off x="1187624" y="952372"/>
            <a:ext cx="6480720" cy="571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25.16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6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59121"/>
            <a:ext cx="6336704" cy="57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25.17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4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0209"/>
          <a:stretch/>
        </p:blipFill>
        <p:spPr bwMode="auto">
          <a:xfrm>
            <a:off x="1259632" y="918805"/>
            <a:ext cx="7128792" cy="575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25.18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7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" t="2887" r="13691" b="4038"/>
          <a:stretch/>
        </p:blipFill>
        <p:spPr bwMode="auto">
          <a:xfrm>
            <a:off x="1187624" y="1052736"/>
            <a:ext cx="770485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25.19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" t="606" r="16017" b="4476"/>
          <a:stretch/>
        </p:blipFill>
        <p:spPr bwMode="auto">
          <a:xfrm>
            <a:off x="1129648" y="879948"/>
            <a:ext cx="7618815" cy="586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25.02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0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t="2344" r="17364" b="792"/>
          <a:stretch/>
        </p:blipFill>
        <p:spPr bwMode="auto">
          <a:xfrm>
            <a:off x="1157536" y="965126"/>
            <a:ext cx="7806952" cy="556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25.20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6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24161"/>
          <a:stretch/>
        </p:blipFill>
        <p:spPr bwMode="auto">
          <a:xfrm>
            <a:off x="1188000" y="987543"/>
            <a:ext cx="7632472" cy="560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25.21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4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029"/>
          <a:stretch/>
        </p:blipFill>
        <p:spPr bwMode="auto">
          <a:xfrm>
            <a:off x="1187624" y="1037958"/>
            <a:ext cx="7632848" cy="570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25.22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77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 t="2566" r="19123" b="5779"/>
          <a:stretch/>
        </p:blipFill>
        <p:spPr bwMode="auto">
          <a:xfrm>
            <a:off x="1098000" y="952370"/>
            <a:ext cx="7578456" cy="571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25.23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92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1745" r="25803" b="2921"/>
          <a:stretch/>
        </p:blipFill>
        <p:spPr bwMode="auto">
          <a:xfrm>
            <a:off x="1187624" y="952371"/>
            <a:ext cx="7344816" cy="571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25.24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6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64910" r="17784" b="915"/>
          <a:stretch/>
        </p:blipFill>
        <p:spPr bwMode="auto">
          <a:xfrm>
            <a:off x="550682" y="3717032"/>
            <a:ext cx="771009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25.25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9" t="6477" r="36421" b="61831"/>
          <a:stretch/>
        </p:blipFill>
        <p:spPr bwMode="auto">
          <a:xfrm>
            <a:off x="6732240" y="112801"/>
            <a:ext cx="2290674" cy="134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40650" r="17784" b="40089"/>
          <a:stretch/>
        </p:blipFill>
        <p:spPr bwMode="auto">
          <a:xfrm>
            <a:off x="1115616" y="1124744"/>
            <a:ext cx="562483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767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10877" r="12284" b="877"/>
          <a:stretch/>
        </p:blipFill>
        <p:spPr bwMode="auto">
          <a:xfrm>
            <a:off x="1217890" y="952372"/>
            <a:ext cx="7674590" cy="564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25.26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21597" r="11143" b="69089"/>
          <a:stretch/>
        </p:blipFill>
        <p:spPr bwMode="auto">
          <a:xfrm>
            <a:off x="107504" y="1548279"/>
            <a:ext cx="7465202" cy="101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4" t="30186" r="29594" b="48317"/>
          <a:stretch/>
        </p:blipFill>
        <p:spPr bwMode="auto">
          <a:xfrm>
            <a:off x="5884975" y="2276872"/>
            <a:ext cx="313184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83656" r="23912" b="2882"/>
          <a:stretch/>
        </p:blipFill>
        <p:spPr bwMode="auto">
          <a:xfrm>
            <a:off x="166209" y="5301208"/>
            <a:ext cx="777772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484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25.03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5" r="50593" b="96501"/>
          <a:stretch/>
        </p:blipFill>
        <p:spPr bwMode="auto">
          <a:xfrm>
            <a:off x="1201480" y="952163"/>
            <a:ext cx="4954845" cy="46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4444" r="31810" b="79790"/>
          <a:stretch/>
        </p:blipFill>
        <p:spPr bwMode="auto">
          <a:xfrm>
            <a:off x="6352519" y="270470"/>
            <a:ext cx="2664296" cy="101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t="50250" r="23537" b="36928"/>
          <a:stretch/>
        </p:blipFill>
        <p:spPr bwMode="auto">
          <a:xfrm>
            <a:off x="124111" y="3158836"/>
            <a:ext cx="622840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9" t="64101" r="31459" b="19230"/>
          <a:stretch/>
        </p:blipFill>
        <p:spPr bwMode="auto">
          <a:xfrm>
            <a:off x="6352519" y="4221088"/>
            <a:ext cx="2683977" cy="114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17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9430" b="3937"/>
          <a:stretch/>
        </p:blipFill>
        <p:spPr bwMode="auto">
          <a:xfrm>
            <a:off x="1232278" y="936868"/>
            <a:ext cx="7732209" cy="56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25.04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2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0"/>
          <a:stretch/>
        </p:blipFill>
        <p:spPr bwMode="auto">
          <a:xfrm>
            <a:off x="1259632" y="934860"/>
            <a:ext cx="7560840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25.05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9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0110" b="1690"/>
          <a:stretch/>
        </p:blipFill>
        <p:spPr bwMode="auto">
          <a:xfrm>
            <a:off x="1259632" y="854300"/>
            <a:ext cx="7560840" cy="59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25.06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7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25.07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54482" r="9425" b="30775"/>
          <a:stretch/>
        </p:blipFill>
        <p:spPr bwMode="auto">
          <a:xfrm>
            <a:off x="249854" y="3590695"/>
            <a:ext cx="6648813" cy="127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25639" r="8775" b="63466"/>
          <a:stretch/>
        </p:blipFill>
        <p:spPr bwMode="auto">
          <a:xfrm>
            <a:off x="214830" y="1988840"/>
            <a:ext cx="732109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5865" b="94229"/>
          <a:stretch/>
        </p:blipFill>
        <p:spPr bwMode="auto">
          <a:xfrm>
            <a:off x="1115616" y="1041991"/>
            <a:ext cx="5797016" cy="79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0" t="7053" r="21115" b="75000"/>
          <a:stretch/>
        </p:blipFill>
        <p:spPr bwMode="auto">
          <a:xfrm>
            <a:off x="6767664" y="827865"/>
            <a:ext cx="2268832" cy="10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7" t="37818" r="37335" b="46156"/>
          <a:stretch/>
        </p:blipFill>
        <p:spPr bwMode="auto">
          <a:xfrm>
            <a:off x="6156325" y="2843452"/>
            <a:ext cx="2664598" cy="108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86" r="8461" b="17"/>
          <a:stretch/>
        </p:blipFill>
        <p:spPr bwMode="auto">
          <a:xfrm>
            <a:off x="251519" y="5301208"/>
            <a:ext cx="626469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0" t="67944" r="32147" b="12826"/>
          <a:stretch/>
        </p:blipFill>
        <p:spPr bwMode="auto">
          <a:xfrm>
            <a:off x="6525553" y="4581128"/>
            <a:ext cx="2124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01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4"/>
          <a:stretch/>
        </p:blipFill>
        <p:spPr bwMode="auto">
          <a:xfrm>
            <a:off x="1259632" y="952371"/>
            <a:ext cx="7560840" cy="57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25.08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9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1757861"/>
            <a:ext cx="8474075" cy="485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87675" y="136525"/>
            <a:ext cx="3168650" cy="6286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 Paper Questions – National 5 Mathematics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Topic: </a:t>
            </a:r>
            <a:r>
              <a:rPr lang="en-GB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Volume</a:t>
            </a:r>
            <a:endParaRPr lang="en-GB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52372"/>
            <a:ext cx="865187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25.09</a:t>
            </a:r>
            <a:endParaRPr lang="en-GB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3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311</Words>
  <Application>Microsoft Office PowerPoint</Application>
  <PresentationFormat>On-screen Show (4:3)</PresentationFormat>
  <Paragraphs>103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Maxine</dc:creator>
  <cp:lastModifiedBy>Maxine</cp:lastModifiedBy>
  <cp:revision>17</cp:revision>
  <dcterms:created xsi:type="dcterms:W3CDTF">2014-10-14T11:17:36Z</dcterms:created>
  <dcterms:modified xsi:type="dcterms:W3CDTF">2015-10-21T14:11:03Z</dcterms:modified>
</cp:coreProperties>
</file>