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EC1-D6DC-B74F-8FAC-EC6E1EE9E26E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0E20-E577-6C46-8B73-511D2DB2C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2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EC1-D6DC-B74F-8FAC-EC6E1EE9E26E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0E20-E577-6C46-8B73-511D2DB2C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1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EC1-D6DC-B74F-8FAC-EC6E1EE9E26E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0E20-E577-6C46-8B73-511D2DB2C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9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EC1-D6DC-B74F-8FAC-EC6E1EE9E26E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0E20-E577-6C46-8B73-511D2DB2C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5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EC1-D6DC-B74F-8FAC-EC6E1EE9E26E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0E20-E577-6C46-8B73-511D2DB2C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1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EC1-D6DC-B74F-8FAC-EC6E1EE9E26E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0E20-E577-6C46-8B73-511D2DB2C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6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EC1-D6DC-B74F-8FAC-EC6E1EE9E26E}" type="datetimeFigureOut">
              <a:rPr lang="en-US" smtClean="0"/>
              <a:t>12/7/18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0E20-E577-6C46-8B73-511D2DB2C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8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EC1-D6DC-B74F-8FAC-EC6E1EE9E26E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0E20-E577-6C46-8B73-511D2DB2C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0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EC1-D6DC-B74F-8FAC-EC6E1EE9E26E}" type="datetimeFigureOut">
              <a:rPr lang="en-US" smtClean="0"/>
              <a:t>12/7/18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0E20-E577-6C46-8B73-511D2DB2C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2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EC1-D6DC-B74F-8FAC-EC6E1EE9E26E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0E20-E577-6C46-8B73-511D2DB2C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2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EC1-D6DC-B74F-8FAC-EC6E1EE9E26E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0E20-E577-6C46-8B73-511D2DB2C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F5EC1-D6DC-B74F-8FAC-EC6E1EE9E26E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C0E20-E577-6C46-8B73-511D2DB2C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4" Type="http://schemas.openxmlformats.org/officeDocument/2006/relationships/video" Target="../media/media2.mp4"/><Relationship Id="rId5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/>
              <a:t>Social Robots &amp; </a:t>
            </a:r>
            <a:r>
              <a:rPr lang="en-US" sz="4900" b="1" dirty="0" smtClean="0"/>
              <a:t>the </a:t>
            </a:r>
            <a:r>
              <a:rPr lang="en-US" sz="4900" b="1" dirty="0"/>
              <a:t>Social Facilitation </a:t>
            </a:r>
            <a:r>
              <a:rPr lang="en-US" sz="4900" b="1" dirty="0" smtClean="0"/>
              <a:t>Effect</a:t>
            </a:r>
            <a:br>
              <a:rPr lang="en-US" sz="4900" b="1" dirty="0" smtClean="0"/>
            </a:br>
            <a:r>
              <a:rPr lang="en-US" sz="3100" dirty="0" smtClean="0"/>
              <a:t>Problem Statement: </a:t>
            </a:r>
            <a:r>
              <a:rPr lang="en-US" sz="3100" i="1" dirty="0"/>
              <a:t>To what extent does the social nature of a robot elicit the social facilitation and social inhibition effects in humans</a:t>
            </a:r>
            <a:r>
              <a:rPr lang="en-US" sz="3100" i="1" dirty="0" smtClean="0"/>
              <a:t>?</a:t>
            </a:r>
            <a:endParaRPr lang="en-US" sz="31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Experimental Condition:</a:t>
            </a:r>
          </a:p>
          <a:p>
            <a:pPr lvl="1"/>
            <a:r>
              <a:rPr lang="en-US" dirty="0" smtClean="0"/>
              <a:t>Experimenter greeted robot</a:t>
            </a:r>
          </a:p>
          <a:p>
            <a:pPr lvl="1"/>
            <a:r>
              <a:rPr lang="en-US" dirty="0" smtClean="0"/>
              <a:t>Robot learned participant voice and face</a:t>
            </a:r>
          </a:p>
          <a:p>
            <a:pPr lvl="1"/>
            <a:r>
              <a:rPr lang="en-US" dirty="0" smtClean="0"/>
              <a:t>Robot had idle ESML behavior</a:t>
            </a:r>
            <a:endParaRPr lang="en-US" dirty="0" smtClean="0"/>
          </a:p>
          <a:p>
            <a:pPr lvl="1"/>
            <a:r>
              <a:rPr lang="en-US" dirty="0"/>
              <a:t>R</a:t>
            </a:r>
            <a:r>
              <a:rPr lang="en-US" dirty="0" smtClean="0"/>
              <a:t>obot glanced at user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Control Condition:</a:t>
            </a:r>
          </a:p>
          <a:p>
            <a:pPr lvl="1"/>
            <a:r>
              <a:rPr lang="en-US" dirty="0" smtClean="0"/>
              <a:t>Users controlled robot with app</a:t>
            </a:r>
          </a:p>
          <a:p>
            <a:pPr lvl="1"/>
            <a:r>
              <a:rPr lang="en-US" dirty="0" smtClean="0"/>
              <a:t>Robot glanced to side of user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8" name="video-154415988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349147" y="1950885"/>
            <a:ext cx="3251200" cy="1828800"/>
          </a:xfrm>
          <a:prstGeom prst="rect">
            <a:avLst/>
          </a:prstGeom>
        </p:spPr>
      </p:pic>
      <p:pic>
        <p:nvPicPr>
          <p:cNvPr id="9" name="video-154415987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349147" y="4348163"/>
            <a:ext cx="3251199" cy="1828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183403" y="3779685"/>
            <a:ext cx="15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ESML Behavior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99669" y="6176963"/>
            <a:ext cx="195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Glancing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6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46</Words>
  <Application>Microsoft Macintosh PowerPoint</Application>
  <PresentationFormat>Widescreen</PresentationFormat>
  <Paragraphs>12</Paragraphs>
  <Slides>1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Social Robots &amp; the Social Facilitation Effect Problem Statement: To what extent does the social nature of a robot elicit the social facilitation and social inhibition effects in humans?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Robots &amp; the Social Facilitation Effect Problem Statement: To what extent does the social nature of a robot elicit the social facilitation and social inhibition effects in humans?</dc:title>
  <dc:creator>Lin, Nathan</dc:creator>
  <cp:lastModifiedBy>Lin, Nathan</cp:lastModifiedBy>
  <cp:revision>2</cp:revision>
  <dcterms:created xsi:type="dcterms:W3CDTF">2018-12-07T05:13:25Z</dcterms:created>
  <dcterms:modified xsi:type="dcterms:W3CDTF">2018-12-07T05:27:55Z</dcterms:modified>
</cp:coreProperties>
</file>