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94" r:id="rId5"/>
    <p:sldId id="289" r:id="rId6"/>
    <p:sldId id="293" r:id="rId7"/>
    <p:sldId id="301" r:id="rId8"/>
    <p:sldId id="298" r:id="rId9"/>
    <p:sldId id="290" r:id="rId10"/>
    <p:sldId id="295" r:id="rId11"/>
    <p:sldId id="291" r:id="rId12"/>
    <p:sldId id="296" r:id="rId13"/>
    <p:sldId id="292" r:id="rId14"/>
    <p:sldId id="297" r:id="rId15"/>
    <p:sldId id="300" r:id="rId16"/>
    <p:sldId id="299" r:id="rId17"/>
    <p:sldId id="272" r:id="rId18"/>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DF4"/>
    <a:srgbClr val="D0D8E8"/>
    <a:srgbClr val="E8E8E6"/>
    <a:srgbClr val="376092"/>
    <a:srgbClr val="D1DAE9"/>
    <a:srgbClr val="21A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55" autoAdjust="0"/>
    <p:restoredTop sz="94681"/>
  </p:normalViewPr>
  <p:slideViewPr>
    <p:cSldViewPr>
      <p:cViewPr varScale="1">
        <p:scale>
          <a:sx n="107" d="100"/>
          <a:sy n="107" d="100"/>
        </p:scale>
        <p:origin x="432" y="176"/>
      </p:cViewPr>
      <p:guideLst>
        <p:guide orient="horz" pos="2160"/>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ABE96-878C-EE47-93AE-ED2CDB2899D7}"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TW" altLang="en-US"/>
        </a:p>
      </dgm:t>
    </dgm:pt>
    <dgm:pt modelId="{5F9A7E27-D602-3F4A-8779-AD1105D6DA2B}">
      <dgm:prSet phldrT="[文字]"/>
      <dgm:spPr/>
      <dgm:t>
        <a:bodyPr/>
        <a:lstStyle/>
        <a:p>
          <a:r>
            <a:rPr lang="zh-TW" altLang="en-US" dirty="0"/>
            <a:t>紅綠燈先知</a:t>
          </a:r>
        </a:p>
      </dgm:t>
    </dgm:pt>
    <dgm:pt modelId="{E19D9E16-C0DD-5E4A-9472-03A207D7B049}" type="parTrans" cxnId="{2AEEB262-E5B8-E44E-9229-0E8AF08BCE6E}">
      <dgm:prSet/>
      <dgm:spPr/>
      <dgm:t>
        <a:bodyPr/>
        <a:lstStyle/>
        <a:p>
          <a:endParaRPr lang="zh-TW" altLang="en-US"/>
        </a:p>
      </dgm:t>
    </dgm:pt>
    <dgm:pt modelId="{E3303E21-8C60-E74E-B61E-5694EF6E7F5F}" type="sibTrans" cxnId="{2AEEB262-E5B8-E44E-9229-0E8AF08BCE6E}">
      <dgm:prSet/>
      <dgm:spPr/>
      <dgm:t>
        <a:bodyPr/>
        <a:lstStyle/>
        <a:p>
          <a:endParaRPr lang="zh-TW" altLang="en-US"/>
        </a:p>
      </dgm:t>
    </dgm:pt>
    <dgm:pt modelId="{A279F750-CAEF-F742-B002-971995A5FC1C}">
      <dgm:prSet phldrT="[文字]"/>
      <dgm:spPr/>
      <dgm:t>
        <a:bodyPr/>
        <a:lstStyle/>
        <a:p>
          <a:r>
            <a:rPr lang="zh-TW" altLang="en-US" dirty="0"/>
            <a:t>查看地圖</a:t>
          </a:r>
        </a:p>
      </dgm:t>
    </dgm:pt>
    <dgm:pt modelId="{ADD1F65C-888D-E042-9A0B-1EF785BB876F}" type="parTrans" cxnId="{58946F9C-8479-8A4B-B370-77E8E876BFF2}">
      <dgm:prSet/>
      <dgm:spPr/>
      <dgm:t>
        <a:bodyPr/>
        <a:lstStyle/>
        <a:p>
          <a:endParaRPr lang="zh-TW" altLang="en-US"/>
        </a:p>
      </dgm:t>
    </dgm:pt>
    <dgm:pt modelId="{92256E0D-DD07-C44D-8CF1-C730B7907301}" type="sibTrans" cxnId="{58946F9C-8479-8A4B-B370-77E8E876BFF2}">
      <dgm:prSet/>
      <dgm:spPr/>
      <dgm:t>
        <a:bodyPr/>
        <a:lstStyle/>
        <a:p>
          <a:endParaRPr lang="zh-TW" altLang="en-US"/>
        </a:p>
      </dgm:t>
    </dgm:pt>
    <dgm:pt modelId="{B2373702-FBDD-1547-BC93-BA8EAA609533}">
      <dgm:prSet phldrT="[文字]"/>
      <dgm:spPr/>
      <dgm:t>
        <a:bodyPr/>
        <a:lstStyle/>
        <a:p>
          <a:r>
            <a:rPr lang="zh-TW" altLang="en-US" dirty="0"/>
            <a:t>顯示紅綠燈秒數</a:t>
          </a:r>
        </a:p>
      </dgm:t>
    </dgm:pt>
    <dgm:pt modelId="{E0F9733D-AA85-A042-9345-0987D83D488E}" type="parTrans" cxnId="{D3A105FF-A0F8-8C49-B6DD-012468D3362E}">
      <dgm:prSet/>
      <dgm:spPr/>
      <dgm:t>
        <a:bodyPr/>
        <a:lstStyle/>
        <a:p>
          <a:endParaRPr lang="zh-TW" altLang="en-US"/>
        </a:p>
      </dgm:t>
    </dgm:pt>
    <dgm:pt modelId="{96B99EA5-34F0-BE43-A9A5-7F0DB724905F}" type="sibTrans" cxnId="{D3A105FF-A0F8-8C49-B6DD-012468D3362E}">
      <dgm:prSet/>
      <dgm:spPr/>
      <dgm:t>
        <a:bodyPr/>
        <a:lstStyle/>
        <a:p>
          <a:endParaRPr lang="zh-TW" altLang="en-US"/>
        </a:p>
      </dgm:t>
    </dgm:pt>
    <dgm:pt modelId="{C76808AE-63B2-914C-9419-7DF0C2687B78}">
      <dgm:prSet phldrT="[文字]"/>
      <dgm:spPr/>
      <dgm:t>
        <a:bodyPr/>
        <a:lstStyle/>
        <a:p>
          <a:r>
            <a:rPr lang="en-US" altLang="zh-TW" dirty="0"/>
            <a:t>GPS</a:t>
          </a:r>
          <a:endParaRPr lang="zh-TW" altLang="en-US" dirty="0"/>
        </a:p>
      </dgm:t>
    </dgm:pt>
    <dgm:pt modelId="{1D0A5269-CB58-9F42-9EBB-5D1E8DD08DF4}" type="parTrans" cxnId="{F1A01E13-80C9-DF41-82B3-CA37B3B945FC}">
      <dgm:prSet/>
      <dgm:spPr/>
      <dgm:t>
        <a:bodyPr/>
        <a:lstStyle/>
        <a:p>
          <a:endParaRPr lang="zh-TW" altLang="en-US"/>
        </a:p>
      </dgm:t>
    </dgm:pt>
    <dgm:pt modelId="{9E92656F-1714-6746-82C0-4FC37F15553F}" type="sibTrans" cxnId="{F1A01E13-80C9-DF41-82B3-CA37B3B945FC}">
      <dgm:prSet/>
      <dgm:spPr/>
      <dgm:t>
        <a:bodyPr/>
        <a:lstStyle/>
        <a:p>
          <a:endParaRPr lang="zh-TW" altLang="en-US"/>
        </a:p>
      </dgm:t>
    </dgm:pt>
    <dgm:pt modelId="{D9A49708-4208-344E-83C2-15B28A4C4D8E}">
      <dgm:prSet/>
      <dgm:spPr/>
      <dgm:t>
        <a:bodyPr/>
        <a:lstStyle/>
        <a:p>
          <a:r>
            <a:rPr lang="zh-TW" altLang="en-US" dirty="0"/>
            <a:t>規劃路線</a:t>
          </a:r>
        </a:p>
      </dgm:t>
    </dgm:pt>
    <dgm:pt modelId="{66562A44-8A71-9A40-9CB6-13F9EA6AE5BB}" type="parTrans" cxnId="{5501E111-56E4-5F4C-A0EC-09138C7B9669}">
      <dgm:prSet/>
      <dgm:spPr/>
      <dgm:t>
        <a:bodyPr/>
        <a:lstStyle/>
        <a:p>
          <a:endParaRPr lang="zh-TW" altLang="en-US"/>
        </a:p>
      </dgm:t>
    </dgm:pt>
    <dgm:pt modelId="{A7855061-B316-DE49-9E4C-6E901EFAA4CD}" type="sibTrans" cxnId="{5501E111-56E4-5F4C-A0EC-09138C7B9669}">
      <dgm:prSet/>
      <dgm:spPr/>
      <dgm:t>
        <a:bodyPr/>
        <a:lstStyle/>
        <a:p>
          <a:endParaRPr lang="zh-TW" altLang="en-US"/>
        </a:p>
      </dgm:t>
    </dgm:pt>
    <dgm:pt modelId="{13A5E3DC-5483-4749-9437-6F4ACD94C80E}">
      <dgm:prSet/>
      <dgm:spPr/>
      <dgm:t>
        <a:bodyPr/>
        <a:lstStyle/>
        <a:p>
          <a:r>
            <a:rPr lang="zh-TW" altLang="en-US" dirty="0"/>
            <a:t>使用</a:t>
          </a:r>
          <a:r>
            <a:rPr lang="en-US" altLang="zh-TW" dirty="0"/>
            <a:t>GPS</a:t>
          </a:r>
          <a:r>
            <a:rPr lang="zh-TW" altLang="en-US" dirty="0"/>
            <a:t>測定當前時速</a:t>
          </a:r>
        </a:p>
      </dgm:t>
    </dgm:pt>
    <dgm:pt modelId="{7DA03E3F-2B57-A943-8D66-54997A00D484}" type="parTrans" cxnId="{ECC66826-F770-6747-BFDC-972FCFB78923}">
      <dgm:prSet/>
      <dgm:spPr/>
      <dgm:t>
        <a:bodyPr/>
        <a:lstStyle/>
        <a:p>
          <a:endParaRPr lang="zh-TW" altLang="en-US"/>
        </a:p>
      </dgm:t>
    </dgm:pt>
    <dgm:pt modelId="{BBFF18D8-812F-DB4B-9510-E7C93EE271E7}" type="sibTrans" cxnId="{ECC66826-F770-6747-BFDC-972FCFB78923}">
      <dgm:prSet/>
      <dgm:spPr/>
      <dgm:t>
        <a:bodyPr/>
        <a:lstStyle/>
        <a:p>
          <a:endParaRPr lang="zh-TW" altLang="en-US"/>
        </a:p>
      </dgm:t>
    </dgm:pt>
    <dgm:pt modelId="{DA090040-1C6E-1447-AD58-034624B0F2CB}">
      <dgm:prSet/>
      <dgm:spPr/>
      <dgm:t>
        <a:bodyPr/>
        <a:lstStyle/>
        <a:p>
          <a:r>
            <a:rPr lang="en-US" altLang="zh-TW" dirty="0"/>
            <a:t>GPS</a:t>
          </a:r>
          <a:r>
            <a:rPr lang="zh-TW" altLang="en-US" dirty="0"/>
            <a:t>導航</a:t>
          </a:r>
        </a:p>
      </dgm:t>
    </dgm:pt>
    <dgm:pt modelId="{30C80070-0FEA-A94D-9EF3-825DFDFEB6D0}" type="parTrans" cxnId="{5050B59E-F909-B548-80A2-A223C806AC9A}">
      <dgm:prSet/>
      <dgm:spPr/>
      <dgm:t>
        <a:bodyPr/>
        <a:lstStyle/>
        <a:p>
          <a:endParaRPr lang="zh-TW" altLang="en-US"/>
        </a:p>
      </dgm:t>
    </dgm:pt>
    <dgm:pt modelId="{15EDCACF-0357-564B-8812-EDA3D0EFF050}" type="sibTrans" cxnId="{5050B59E-F909-B548-80A2-A223C806AC9A}">
      <dgm:prSet/>
      <dgm:spPr/>
      <dgm:t>
        <a:bodyPr/>
        <a:lstStyle/>
        <a:p>
          <a:endParaRPr lang="zh-TW" altLang="en-US"/>
        </a:p>
      </dgm:t>
    </dgm:pt>
    <dgm:pt modelId="{163A1134-44C9-F543-9365-4EB1C38CE078}" type="pres">
      <dgm:prSet presAssocID="{82CABE96-878C-EE47-93AE-ED2CDB2899D7}" presName="hierChild1" presStyleCnt="0">
        <dgm:presLayoutVars>
          <dgm:orgChart val="1"/>
          <dgm:chPref val="1"/>
          <dgm:dir/>
          <dgm:animOne val="branch"/>
          <dgm:animLvl val="lvl"/>
          <dgm:resizeHandles/>
        </dgm:presLayoutVars>
      </dgm:prSet>
      <dgm:spPr/>
      <dgm:t>
        <a:bodyPr/>
        <a:lstStyle/>
        <a:p>
          <a:endParaRPr lang="zh-TW" altLang="en-US"/>
        </a:p>
      </dgm:t>
    </dgm:pt>
    <dgm:pt modelId="{92C4DDC9-0549-8048-82AE-628A2CB4B4F5}" type="pres">
      <dgm:prSet presAssocID="{5F9A7E27-D602-3F4A-8779-AD1105D6DA2B}" presName="hierRoot1" presStyleCnt="0">
        <dgm:presLayoutVars>
          <dgm:hierBranch val="init"/>
        </dgm:presLayoutVars>
      </dgm:prSet>
      <dgm:spPr/>
    </dgm:pt>
    <dgm:pt modelId="{C0BF4518-FA84-5648-BD91-2F8B95161AE2}" type="pres">
      <dgm:prSet presAssocID="{5F9A7E27-D602-3F4A-8779-AD1105D6DA2B}" presName="rootComposite1" presStyleCnt="0"/>
      <dgm:spPr/>
    </dgm:pt>
    <dgm:pt modelId="{01AE18C8-EAF2-7842-ACA4-EC2DD383C482}" type="pres">
      <dgm:prSet presAssocID="{5F9A7E27-D602-3F4A-8779-AD1105D6DA2B}" presName="rootText1" presStyleLbl="node0" presStyleIdx="0" presStyleCnt="1">
        <dgm:presLayoutVars>
          <dgm:chPref val="3"/>
        </dgm:presLayoutVars>
      </dgm:prSet>
      <dgm:spPr/>
      <dgm:t>
        <a:bodyPr/>
        <a:lstStyle/>
        <a:p>
          <a:endParaRPr lang="zh-TW" altLang="en-US"/>
        </a:p>
      </dgm:t>
    </dgm:pt>
    <dgm:pt modelId="{DF2D8BE2-19E1-4847-ACC9-3DDF2D8F53B2}" type="pres">
      <dgm:prSet presAssocID="{5F9A7E27-D602-3F4A-8779-AD1105D6DA2B}" presName="rootConnector1" presStyleLbl="node1" presStyleIdx="0" presStyleCnt="0"/>
      <dgm:spPr/>
      <dgm:t>
        <a:bodyPr/>
        <a:lstStyle/>
        <a:p>
          <a:endParaRPr lang="zh-TW" altLang="en-US"/>
        </a:p>
      </dgm:t>
    </dgm:pt>
    <dgm:pt modelId="{700DAD17-E356-B645-AF55-069A7E32A7BE}" type="pres">
      <dgm:prSet presAssocID="{5F9A7E27-D602-3F4A-8779-AD1105D6DA2B}" presName="hierChild2" presStyleCnt="0"/>
      <dgm:spPr/>
    </dgm:pt>
    <dgm:pt modelId="{58352BA3-9171-204D-A34B-6EFF827FBC0D}" type="pres">
      <dgm:prSet presAssocID="{ADD1F65C-888D-E042-9A0B-1EF785BB876F}" presName="Name37" presStyleLbl="parChTrans1D2" presStyleIdx="0" presStyleCnt="3"/>
      <dgm:spPr/>
      <dgm:t>
        <a:bodyPr/>
        <a:lstStyle/>
        <a:p>
          <a:endParaRPr lang="zh-TW" altLang="en-US"/>
        </a:p>
      </dgm:t>
    </dgm:pt>
    <dgm:pt modelId="{A4EF9994-9936-124C-8D81-F09693021841}" type="pres">
      <dgm:prSet presAssocID="{A279F750-CAEF-F742-B002-971995A5FC1C}" presName="hierRoot2" presStyleCnt="0">
        <dgm:presLayoutVars>
          <dgm:hierBranch val="init"/>
        </dgm:presLayoutVars>
      </dgm:prSet>
      <dgm:spPr/>
    </dgm:pt>
    <dgm:pt modelId="{C49402C2-940F-A34B-9B4F-1415F617C9AF}" type="pres">
      <dgm:prSet presAssocID="{A279F750-CAEF-F742-B002-971995A5FC1C}" presName="rootComposite" presStyleCnt="0"/>
      <dgm:spPr/>
    </dgm:pt>
    <dgm:pt modelId="{03C64A9C-2015-6241-B6BF-38E5D3D071AE}" type="pres">
      <dgm:prSet presAssocID="{A279F750-CAEF-F742-B002-971995A5FC1C}" presName="rootText" presStyleLbl="node2" presStyleIdx="0" presStyleCnt="3">
        <dgm:presLayoutVars>
          <dgm:chPref val="3"/>
        </dgm:presLayoutVars>
      </dgm:prSet>
      <dgm:spPr/>
      <dgm:t>
        <a:bodyPr/>
        <a:lstStyle/>
        <a:p>
          <a:endParaRPr lang="zh-TW" altLang="en-US"/>
        </a:p>
      </dgm:t>
    </dgm:pt>
    <dgm:pt modelId="{E43AE10B-B891-3840-8340-8B4EB897084E}" type="pres">
      <dgm:prSet presAssocID="{A279F750-CAEF-F742-B002-971995A5FC1C}" presName="rootConnector" presStyleLbl="node2" presStyleIdx="0" presStyleCnt="3"/>
      <dgm:spPr/>
      <dgm:t>
        <a:bodyPr/>
        <a:lstStyle/>
        <a:p>
          <a:endParaRPr lang="zh-TW" altLang="en-US"/>
        </a:p>
      </dgm:t>
    </dgm:pt>
    <dgm:pt modelId="{56AC4D9D-898D-1B41-8AB4-EDDB1FC01AF9}" type="pres">
      <dgm:prSet presAssocID="{A279F750-CAEF-F742-B002-971995A5FC1C}" presName="hierChild4" presStyleCnt="0"/>
      <dgm:spPr/>
    </dgm:pt>
    <dgm:pt modelId="{D9B15241-C1B3-6B45-B110-0059CEE67EEB}" type="pres">
      <dgm:prSet presAssocID="{66562A44-8A71-9A40-9CB6-13F9EA6AE5BB}" presName="Name37" presStyleLbl="parChTrans1D3" presStyleIdx="0" presStyleCnt="3"/>
      <dgm:spPr/>
      <dgm:t>
        <a:bodyPr/>
        <a:lstStyle/>
        <a:p>
          <a:endParaRPr lang="zh-TW" altLang="en-US"/>
        </a:p>
      </dgm:t>
    </dgm:pt>
    <dgm:pt modelId="{883E8092-ACEF-A84B-A4E1-66012DEA9288}" type="pres">
      <dgm:prSet presAssocID="{D9A49708-4208-344E-83C2-15B28A4C4D8E}" presName="hierRoot2" presStyleCnt="0">
        <dgm:presLayoutVars>
          <dgm:hierBranch val="init"/>
        </dgm:presLayoutVars>
      </dgm:prSet>
      <dgm:spPr/>
    </dgm:pt>
    <dgm:pt modelId="{49E19F89-A0B8-6440-AB70-A0B187395652}" type="pres">
      <dgm:prSet presAssocID="{D9A49708-4208-344E-83C2-15B28A4C4D8E}" presName="rootComposite" presStyleCnt="0"/>
      <dgm:spPr/>
    </dgm:pt>
    <dgm:pt modelId="{D6671C1D-0E57-2F4D-ABC2-4C284435E902}" type="pres">
      <dgm:prSet presAssocID="{D9A49708-4208-344E-83C2-15B28A4C4D8E}" presName="rootText" presStyleLbl="node3" presStyleIdx="0" presStyleCnt="3">
        <dgm:presLayoutVars>
          <dgm:chPref val="3"/>
        </dgm:presLayoutVars>
      </dgm:prSet>
      <dgm:spPr/>
      <dgm:t>
        <a:bodyPr/>
        <a:lstStyle/>
        <a:p>
          <a:endParaRPr lang="zh-TW" altLang="en-US"/>
        </a:p>
      </dgm:t>
    </dgm:pt>
    <dgm:pt modelId="{88AA4211-0740-A94F-9247-7431038934FB}" type="pres">
      <dgm:prSet presAssocID="{D9A49708-4208-344E-83C2-15B28A4C4D8E}" presName="rootConnector" presStyleLbl="node3" presStyleIdx="0" presStyleCnt="3"/>
      <dgm:spPr/>
      <dgm:t>
        <a:bodyPr/>
        <a:lstStyle/>
        <a:p>
          <a:endParaRPr lang="zh-TW" altLang="en-US"/>
        </a:p>
      </dgm:t>
    </dgm:pt>
    <dgm:pt modelId="{DAC9BA02-F3D4-5246-8084-B5537A4FD828}" type="pres">
      <dgm:prSet presAssocID="{D9A49708-4208-344E-83C2-15B28A4C4D8E}" presName="hierChild4" presStyleCnt="0"/>
      <dgm:spPr/>
    </dgm:pt>
    <dgm:pt modelId="{2A1CE765-04FA-D541-974E-BF96E60C2B67}" type="pres">
      <dgm:prSet presAssocID="{D9A49708-4208-344E-83C2-15B28A4C4D8E}" presName="hierChild5" presStyleCnt="0"/>
      <dgm:spPr/>
    </dgm:pt>
    <dgm:pt modelId="{031DEE61-156D-8543-B89B-680849501989}" type="pres">
      <dgm:prSet presAssocID="{A279F750-CAEF-F742-B002-971995A5FC1C}" presName="hierChild5" presStyleCnt="0"/>
      <dgm:spPr/>
    </dgm:pt>
    <dgm:pt modelId="{2D9C5D89-F238-9044-9A8A-494BD97BE940}" type="pres">
      <dgm:prSet presAssocID="{E0F9733D-AA85-A042-9345-0987D83D488E}" presName="Name37" presStyleLbl="parChTrans1D2" presStyleIdx="1" presStyleCnt="3"/>
      <dgm:spPr/>
      <dgm:t>
        <a:bodyPr/>
        <a:lstStyle/>
        <a:p>
          <a:endParaRPr lang="zh-TW" altLang="en-US"/>
        </a:p>
      </dgm:t>
    </dgm:pt>
    <dgm:pt modelId="{81FEF7B5-2065-D848-A4A0-47C89F7A4029}" type="pres">
      <dgm:prSet presAssocID="{B2373702-FBDD-1547-BC93-BA8EAA609533}" presName="hierRoot2" presStyleCnt="0">
        <dgm:presLayoutVars>
          <dgm:hierBranch val="init"/>
        </dgm:presLayoutVars>
      </dgm:prSet>
      <dgm:spPr/>
    </dgm:pt>
    <dgm:pt modelId="{BD95D592-CFF8-5647-A8FD-3E948C591923}" type="pres">
      <dgm:prSet presAssocID="{B2373702-FBDD-1547-BC93-BA8EAA609533}" presName="rootComposite" presStyleCnt="0"/>
      <dgm:spPr/>
    </dgm:pt>
    <dgm:pt modelId="{A3D0F926-2F1C-BA4D-98E0-2C77FC47ACA1}" type="pres">
      <dgm:prSet presAssocID="{B2373702-FBDD-1547-BC93-BA8EAA609533}" presName="rootText" presStyleLbl="node2" presStyleIdx="1" presStyleCnt="3">
        <dgm:presLayoutVars>
          <dgm:chPref val="3"/>
        </dgm:presLayoutVars>
      </dgm:prSet>
      <dgm:spPr/>
      <dgm:t>
        <a:bodyPr/>
        <a:lstStyle/>
        <a:p>
          <a:endParaRPr lang="zh-TW" altLang="en-US"/>
        </a:p>
      </dgm:t>
    </dgm:pt>
    <dgm:pt modelId="{B5A7D937-87D5-4B43-8280-FFB32A11B0F9}" type="pres">
      <dgm:prSet presAssocID="{B2373702-FBDD-1547-BC93-BA8EAA609533}" presName="rootConnector" presStyleLbl="node2" presStyleIdx="1" presStyleCnt="3"/>
      <dgm:spPr/>
      <dgm:t>
        <a:bodyPr/>
        <a:lstStyle/>
        <a:p>
          <a:endParaRPr lang="zh-TW" altLang="en-US"/>
        </a:p>
      </dgm:t>
    </dgm:pt>
    <dgm:pt modelId="{85EF229D-DFC0-0948-AB8B-338BDC6C8C01}" type="pres">
      <dgm:prSet presAssocID="{B2373702-FBDD-1547-BC93-BA8EAA609533}" presName="hierChild4" presStyleCnt="0"/>
      <dgm:spPr/>
    </dgm:pt>
    <dgm:pt modelId="{12EB7896-7267-0644-9C72-190245814D2B}" type="pres">
      <dgm:prSet presAssocID="{B2373702-FBDD-1547-BC93-BA8EAA609533}" presName="hierChild5" presStyleCnt="0"/>
      <dgm:spPr/>
    </dgm:pt>
    <dgm:pt modelId="{1B051A9D-56F8-2947-B7E9-810BFE8C30B0}" type="pres">
      <dgm:prSet presAssocID="{1D0A5269-CB58-9F42-9EBB-5D1E8DD08DF4}" presName="Name37" presStyleLbl="parChTrans1D2" presStyleIdx="2" presStyleCnt="3"/>
      <dgm:spPr/>
      <dgm:t>
        <a:bodyPr/>
        <a:lstStyle/>
        <a:p>
          <a:endParaRPr lang="zh-TW" altLang="en-US"/>
        </a:p>
      </dgm:t>
    </dgm:pt>
    <dgm:pt modelId="{F53AB2E2-286B-4547-9A10-8F27A3452570}" type="pres">
      <dgm:prSet presAssocID="{C76808AE-63B2-914C-9419-7DF0C2687B78}" presName="hierRoot2" presStyleCnt="0">
        <dgm:presLayoutVars>
          <dgm:hierBranch val="init"/>
        </dgm:presLayoutVars>
      </dgm:prSet>
      <dgm:spPr/>
    </dgm:pt>
    <dgm:pt modelId="{58CBAB0C-7F9F-D14C-9933-1BE4764CB4EB}" type="pres">
      <dgm:prSet presAssocID="{C76808AE-63B2-914C-9419-7DF0C2687B78}" presName="rootComposite" presStyleCnt="0"/>
      <dgm:spPr/>
    </dgm:pt>
    <dgm:pt modelId="{A1AF24FE-6B77-FC4C-816E-E6001645670E}" type="pres">
      <dgm:prSet presAssocID="{C76808AE-63B2-914C-9419-7DF0C2687B78}" presName="rootText" presStyleLbl="node2" presStyleIdx="2" presStyleCnt="3">
        <dgm:presLayoutVars>
          <dgm:chPref val="3"/>
        </dgm:presLayoutVars>
      </dgm:prSet>
      <dgm:spPr/>
      <dgm:t>
        <a:bodyPr/>
        <a:lstStyle/>
        <a:p>
          <a:endParaRPr lang="zh-TW" altLang="en-US"/>
        </a:p>
      </dgm:t>
    </dgm:pt>
    <dgm:pt modelId="{8AB2ADFF-9522-4D4C-B080-4BE5E661CD2D}" type="pres">
      <dgm:prSet presAssocID="{C76808AE-63B2-914C-9419-7DF0C2687B78}" presName="rootConnector" presStyleLbl="node2" presStyleIdx="2" presStyleCnt="3"/>
      <dgm:spPr/>
      <dgm:t>
        <a:bodyPr/>
        <a:lstStyle/>
        <a:p>
          <a:endParaRPr lang="zh-TW" altLang="en-US"/>
        </a:p>
      </dgm:t>
    </dgm:pt>
    <dgm:pt modelId="{DAF21F5E-E20F-5841-AE76-F93DB18AAB38}" type="pres">
      <dgm:prSet presAssocID="{C76808AE-63B2-914C-9419-7DF0C2687B78}" presName="hierChild4" presStyleCnt="0"/>
      <dgm:spPr/>
    </dgm:pt>
    <dgm:pt modelId="{53CE58AA-A15D-3743-B197-72D31B03E6F9}" type="pres">
      <dgm:prSet presAssocID="{7DA03E3F-2B57-A943-8D66-54997A00D484}" presName="Name37" presStyleLbl="parChTrans1D3" presStyleIdx="1" presStyleCnt="3"/>
      <dgm:spPr/>
      <dgm:t>
        <a:bodyPr/>
        <a:lstStyle/>
        <a:p>
          <a:endParaRPr lang="zh-TW" altLang="en-US"/>
        </a:p>
      </dgm:t>
    </dgm:pt>
    <dgm:pt modelId="{15DF7B3E-2B61-E247-AFA8-E61CE4691BDC}" type="pres">
      <dgm:prSet presAssocID="{13A5E3DC-5483-4749-9437-6F4ACD94C80E}" presName="hierRoot2" presStyleCnt="0">
        <dgm:presLayoutVars>
          <dgm:hierBranch val="init"/>
        </dgm:presLayoutVars>
      </dgm:prSet>
      <dgm:spPr/>
    </dgm:pt>
    <dgm:pt modelId="{0FAFD62C-EE95-0F41-9055-35DA2B3C36AB}" type="pres">
      <dgm:prSet presAssocID="{13A5E3DC-5483-4749-9437-6F4ACD94C80E}" presName="rootComposite" presStyleCnt="0"/>
      <dgm:spPr/>
    </dgm:pt>
    <dgm:pt modelId="{27818FEE-D4C3-DF45-AE15-DEBA7D8F92A6}" type="pres">
      <dgm:prSet presAssocID="{13A5E3DC-5483-4749-9437-6F4ACD94C80E}" presName="rootText" presStyleLbl="node3" presStyleIdx="1" presStyleCnt="3">
        <dgm:presLayoutVars>
          <dgm:chPref val="3"/>
        </dgm:presLayoutVars>
      </dgm:prSet>
      <dgm:spPr/>
      <dgm:t>
        <a:bodyPr/>
        <a:lstStyle/>
        <a:p>
          <a:endParaRPr lang="zh-TW" altLang="en-US"/>
        </a:p>
      </dgm:t>
    </dgm:pt>
    <dgm:pt modelId="{8A17F441-C7FA-E143-AE95-26972EC6A474}" type="pres">
      <dgm:prSet presAssocID="{13A5E3DC-5483-4749-9437-6F4ACD94C80E}" presName="rootConnector" presStyleLbl="node3" presStyleIdx="1" presStyleCnt="3"/>
      <dgm:spPr/>
      <dgm:t>
        <a:bodyPr/>
        <a:lstStyle/>
        <a:p>
          <a:endParaRPr lang="zh-TW" altLang="en-US"/>
        </a:p>
      </dgm:t>
    </dgm:pt>
    <dgm:pt modelId="{7F6C646A-77CF-714F-B479-343A01E17F39}" type="pres">
      <dgm:prSet presAssocID="{13A5E3DC-5483-4749-9437-6F4ACD94C80E}" presName="hierChild4" presStyleCnt="0"/>
      <dgm:spPr/>
    </dgm:pt>
    <dgm:pt modelId="{CE52672C-EFB9-3540-96C5-DA815D8A6574}" type="pres">
      <dgm:prSet presAssocID="{13A5E3DC-5483-4749-9437-6F4ACD94C80E}" presName="hierChild5" presStyleCnt="0"/>
      <dgm:spPr/>
    </dgm:pt>
    <dgm:pt modelId="{CF00B56B-6561-F147-87A0-184008938F92}" type="pres">
      <dgm:prSet presAssocID="{30C80070-0FEA-A94D-9EF3-825DFDFEB6D0}" presName="Name37" presStyleLbl="parChTrans1D3" presStyleIdx="2" presStyleCnt="3"/>
      <dgm:spPr/>
      <dgm:t>
        <a:bodyPr/>
        <a:lstStyle/>
        <a:p>
          <a:endParaRPr lang="zh-TW" altLang="en-US"/>
        </a:p>
      </dgm:t>
    </dgm:pt>
    <dgm:pt modelId="{2BB331F3-E25B-EF4C-86BE-80F19FE999CB}" type="pres">
      <dgm:prSet presAssocID="{DA090040-1C6E-1447-AD58-034624B0F2CB}" presName="hierRoot2" presStyleCnt="0">
        <dgm:presLayoutVars>
          <dgm:hierBranch val="init"/>
        </dgm:presLayoutVars>
      </dgm:prSet>
      <dgm:spPr/>
    </dgm:pt>
    <dgm:pt modelId="{600A10BF-9F5D-7048-9CF5-48CE475BB580}" type="pres">
      <dgm:prSet presAssocID="{DA090040-1C6E-1447-AD58-034624B0F2CB}" presName="rootComposite" presStyleCnt="0"/>
      <dgm:spPr/>
    </dgm:pt>
    <dgm:pt modelId="{8F35A3BC-D454-B443-A2DB-610831B48CB4}" type="pres">
      <dgm:prSet presAssocID="{DA090040-1C6E-1447-AD58-034624B0F2CB}" presName="rootText" presStyleLbl="node3" presStyleIdx="2" presStyleCnt="3">
        <dgm:presLayoutVars>
          <dgm:chPref val="3"/>
        </dgm:presLayoutVars>
      </dgm:prSet>
      <dgm:spPr/>
      <dgm:t>
        <a:bodyPr/>
        <a:lstStyle/>
        <a:p>
          <a:endParaRPr lang="zh-TW" altLang="en-US"/>
        </a:p>
      </dgm:t>
    </dgm:pt>
    <dgm:pt modelId="{55B7765D-9026-0442-AFE6-F82FE9781DE4}" type="pres">
      <dgm:prSet presAssocID="{DA090040-1C6E-1447-AD58-034624B0F2CB}" presName="rootConnector" presStyleLbl="node3" presStyleIdx="2" presStyleCnt="3"/>
      <dgm:spPr/>
      <dgm:t>
        <a:bodyPr/>
        <a:lstStyle/>
        <a:p>
          <a:endParaRPr lang="zh-TW" altLang="en-US"/>
        </a:p>
      </dgm:t>
    </dgm:pt>
    <dgm:pt modelId="{93C8EE1F-5283-C943-9A85-388CC1FF2302}" type="pres">
      <dgm:prSet presAssocID="{DA090040-1C6E-1447-AD58-034624B0F2CB}" presName="hierChild4" presStyleCnt="0"/>
      <dgm:spPr/>
    </dgm:pt>
    <dgm:pt modelId="{0A9B8EBA-E1DB-DB4C-B043-8A52AA926D89}" type="pres">
      <dgm:prSet presAssocID="{DA090040-1C6E-1447-AD58-034624B0F2CB}" presName="hierChild5" presStyleCnt="0"/>
      <dgm:spPr/>
    </dgm:pt>
    <dgm:pt modelId="{1A3604E9-2298-B04F-A754-C29E729ECB28}" type="pres">
      <dgm:prSet presAssocID="{C76808AE-63B2-914C-9419-7DF0C2687B78}" presName="hierChild5" presStyleCnt="0"/>
      <dgm:spPr/>
    </dgm:pt>
    <dgm:pt modelId="{7F8718CE-BF60-6D47-AB59-4DD8D06FFC40}" type="pres">
      <dgm:prSet presAssocID="{5F9A7E27-D602-3F4A-8779-AD1105D6DA2B}" presName="hierChild3" presStyleCnt="0"/>
      <dgm:spPr/>
    </dgm:pt>
  </dgm:ptLst>
  <dgm:cxnLst>
    <dgm:cxn modelId="{EA92B840-D65E-7840-8A4B-731A5E15014A}" type="presOf" srcId="{5F9A7E27-D602-3F4A-8779-AD1105D6DA2B}" destId="{DF2D8BE2-19E1-4847-ACC9-3DDF2D8F53B2}" srcOrd="1" destOrd="0" presId="urn:microsoft.com/office/officeart/2005/8/layout/orgChart1"/>
    <dgm:cxn modelId="{D801EEFF-E7DB-174B-BBA9-EB9F02455C2C}" type="presOf" srcId="{66562A44-8A71-9A40-9CB6-13F9EA6AE5BB}" destId="{D9B15241-C1B3-6B45-B110-0059CEE67EEB}" srcOrd="0" destOrd="0" presId="urn:microsoft.com/office/officeart/2005/8/layout/orgChart1"/>
    <dgm:cxn modelId="{A8210141-960B-0E47-AD94-538977273BCC}" type="presOf" srcId="{13A5E3DC-5483-4749-9437-6F4ACD94C80E}" destId="{8A17F441-C7FA-E143-AE95-26972EC6A474}" srcOrd="1" destOrd="0" presId="urn:microsoft.com/office/officeart/2005/8/layout/orgChart1"/>
    <dgm:cxn modelId="{575E0EE9-AFE0-764A-AFA6-D9C0446D130C}" type="presOf" srcId="{B2373702-FBDD-1547-BC93-BA8EAA609533}" destId="{B5A7D937-87D5-4B43-8280-FFB32A11B0F9}" srcOrd="1" destOrd="0" presId="urn:microsoft.com/office/officeart/2005/8/layout/orgChart1"/>
    <dgm:cxn modelId="{794366BF-3259-D349-9DDB-FF699E16C476}" type="presOf" srcId="{30C80070-0FEA-A94D-9EF3-825DFDFEB6D0}" destId="{CF00B56B-6561-F147-87A0-184008938F92}" srcOrd="0" destOrd="0" presId="urn:microsoft.com/office/officeart/2005/8/layout/orgChart1"/>
    <dgm:cxn modelId="{58946F9C-8479-8A4B-B370-77E8E876BFF2}" srcId="{5F9A7E27-D602-3F4A-8779-AD1105D6DA2B}" destId="{A279F750-CAEF-F742-B002-971995A5FC1C}" srcOrd="0" destOrd="0" parTransId="{ADD1F65C-888D-E042-9A0B-1EF785BB876F}" sibTransId="{92256E0D-DD07-C44D-8CF1-C730B7907301}"/>
    <dgm:cxn modelId="{A3AAFB6A-31C9-9140-BC33-AA33F39751B9}" type="presOf" srcId="{7DA03E3F-2B57-A943-8D66-54997A00D484}" destId="{53CE58AA-A15D-3743-B197-72D31B03E6F9}" srcOrd="0" destOrd="0" presId="urn:microsoft.com/office/officeart/2005/8/layout/orgChart1"/>
    <dgm:cxn modelId="{E4784000-7F40-8940-88F3-738814624AE7}" type="presOf" srcId="{E0F9733D-AA85-A042-9345-0987D83D488E}" destId="{2D9C5D89-F238-9044-9A8A-494BD97BE940}" srcOrd="0" destOrd="0" presId="urn:microsoft.com/office/officeart/2005/8/layout/orgChart1"/>
    <dgm:cxn modelId="{33E4FD7E-B52B-5642-A63D-64D4BC2FA98F}" type="presOf" srcId="{A279F750-CAEF-F742-B002-971995A5FC1C}" destId="{E43AE10B-B891-3840-8340-8B4EB897084E}" srcOrd="1" destOrd="0" presId="urn:microsoft.com/office/officeart/2005/8/layout/orgChart1"/>
    <dgm:cxn modelId="{FE4AE5D3-8459-C844-ABA9-B3117C5BBE4D}" type="presOf" srcId="{A279F750-CAEF-F742-B002-971995A5FC1C}" destId="{03C64A9C-2015-6241-B6BF-38E5D3D071AE}" srcOrd="0" destOrd="0" presId="urn:microsoft.com/office/officeart/2005/8/layout/orgChart1"/>
    <dgm:cxn modelId="{5050B59E-F909-B548-80A2-A223C806AC9A}" srcId="{C76808AE-63B2-914C-9419-7DF0C2687B78}" destId="{DA090040-1C6E-1447-AD58-034624B0F2CB}" srcOrd="1" destOrd="0" parTransId="{30C80070-0FEA-A94D-9EF3-825DFDFEB6D0}" sibTransId="{15EDCACF-0357-564B-8812-EDA3D0EFF050}"/>
    <dgm:cxn modelId="{D3A105FF-A0F8-8C49-B6DD-012468D3362E}" srcId="{5F9A7E27-D602-3F4A-8779-AD1105D6DA2B}" destId="{B2373702-FBDD-1547-BC93-BA8EAA609533}" srcOrd="1" destOrd="0" parTransId="{E0F9733D-AA85-A042-9345-0987D83D488E}" sibTransId="{96B99EA5-34F0-BE43-A9A5-7F0DB724905F}"/>
    <dgm:cxn modelId="{ECC66826-F770-6747-BFDC-972FCFB78923}" srcId="{C76808AE-63B2-914C-9419-7DF0C2687B78}" destId="{13A5E3DC-5483-4749-9437-6F4ACD94C80E}" srcOrd="0" destOrd="0" parTransId="{7DA03E3F-2B57-A943-8D66-54997A00D484}" sibTransId="{BBFF18D8-812F-DB4B-9510-E7C93EE271E7}"/>
    <dgm:cxn modelId="{916EFA23-7D4C-3C4B-AFF5-AE451C30992C}" type="presOf" srcId="{D9A49708-4208-344E-83C2-15B28A4C4D8E}" destId="{D6671C1D-0E57-2F4D-ABC2-4C284435E902}" srcOrd="0" destOrd="0" presId="urn:microsoft.com/office/officeart/2005/8/layout/orgChart1"/>
    <dgm:cxn modelId="{C12223D0-9967-F24A-A0E4-C76BE829372F}" type="presOf" srcId="{5F9A7E27-D602-3F4A-8779-AD1105D6DA2B}" destId="{01AE18C8-EAF2-7842-ACA4-EC2DD383C482}" srcOrd="0" destOrd="0" presId="urn:microsoft.com/office/officeart/2005/8/layout/orgChart1"/>
    <dgm:cxn modelId="{B4400EDC-C5E6-444D-895B-357507375312}" type="presOf" srcId="{DA090040-1C6E-1447-AD58-034624B0F2CB}" destId="{8F35A3BC-D454-B443-A2DB-610831B48CB4}" srcOrd="0" destOrd="0" presId="urn:microsoft.com/office/officeart/2005/8/layout/orgChart1"/>
    <dgm:cxn modelId="{9A1D7E59-D13D-194D-AAE8-B7E570EE82D7}" type="presOf" srcId="{ADD1F65C-888D-E042-9A0B-1EF785BB876F}" destId="{58352BA3-9171-204D-A34B-6EFF827FBC0D}" srcOrd="0" destOrd="0" presId="urn:microsoft.com/office/officeart/2005/8/layout/orgChart1"/>
    <dgm:cxn modelId="{72ECF5D4-9C9A-3B42-9FBC-EB2C38C849E6}" type="presOf" srcId="{1D0A5269-CB58-9F42-9EBB-5D1E8DD08DF4}" destId="{1B051A9D-56F8-2947-B7E9-810BFE8C30B0}" srcOrd="0" destOrd="0" presId="urn:microsoft.com/office/officeart/2005/8/layout/orgChart1"/>
    <dgm:cxn modelId="{2AEEB262-E5B8-E44E-9229-0E8AF08BCE6E}" srcId="{82CABE96-878C-EE47-93AE-ED2CDB2899D7}" destId="{5F9A7E27-D602-3F4A-8779-AD1105D6DA2B}" srcOrd="0" destOrd="0" parTransId="{E19D9E16-C0DD-5E4A-9472-03A207D7B049}" sibTransId="{E3303E21-8C60-E74E-B61E-5694EF6E7F5F}"/>
    <dgm:cxn modelId="{F594B3C0-1E35-6041-A5AE-F67AC86A9EC8}" type="presOf" srcId="{D9A49708-4208-344E-83C2-15B28A4C4D8E}" destId="{88AA4211-0740-A94F-9247-7431038934FB}" srcOrd="1" destOrd="0" presId="urn:microsoft.com/office/officeart/2005/8/layout/orgChart1"/>
    <dgm:cxn modelId="{D6C56A97-F8E6-5947-A04B-495C4EB5A27B}" type="presOf" srcId="{C76808AE-63B2-914C-9419-7DF0C2687B78}" destId="{8AB2ADFF-9522-4D4C-B080-4BE5E661CD2D}" srcOrd="1" destOrd="0" presId="urn:microsoft.com/office/officeart/2005/8/layout/orgChart1"/>
    <dgm:cxn modelId="{52D6ACA3-EF7A-6645-B803-43DC7B783704}" type="presOf" srcId="{82CABE96-878C-EE47-93AE-ED2CDB2899D7}" destId="{163A1134-44C9-F543-9365-4EB1C38CE078}" srcOrd="0" destOrd="0" presId="urn:microsoft.com/office/officeart/2005/8/layout/orgChart1"/>
    <dgm:cxn modelId="{0A2F3ADB-C96E-AF44-B71A-8286DE0D5F5C}" type="presOf" srcId="{B2373702-FBDD-1547-BC93-BA8EAA609533}" destId="{A3D0F926-2F1C-BA4D-98E0-2C77FC47ACA1}" srcOrd="0" destOrd="0" presId="urn:microsoft.com/office/officeart/2005/8/layout/orgChart1"/>
    <dgm:cxn modelId="{D837B43D-2DAF-6043-9E35-C4B4D4978E94}" type="presOf" srcId="{13A5E3DC-5483-4749-9437-6F4ACD94C80E}" destId="{27818FEE-D4C3-DF45-AE15-DEBA7D8F92A6}" srcOrd="0" destOrd="0" presId="urn:microsoft.com/office/officeart/2005/8/layout/orgChart1"/>
    <dgm:cxn modelId="{180B3840-23F0-B64A-A4CC-81A159407621}" type="presOf" srcId="{DA090040-1C6E-1447-AD58-034624B0F2CB}" destId="{55B7765D-9026-0442-AFE6-F82FE9781DE4}" srcOrd="1" destOrd="0" presId="urn:microsoft.com/office/officeart/2005/8/layout/orgChart1"/>
    <dgm:cxn modelId="{F1A01E13-80C9-DF41-82B3-CA37B3B945FC}" srcId="{5F9A7E27-D602-3F4A-8779-AD1105D6DA2B}" destId="{C76808AE-63B2-914C-9419-7DF0C2687B78}" srcOrd="2" destOrd="0" parTransId="{1D0A5269-CB58-9F42-9EBB-5D1E8DD08DF4}" sibTransId="{9E92656F-1714-6746-82C0-4FC37F15553F}"/>
    <dgm:cxn modelId="{333FAD97-70CE-3440-98F9-A6D4E1F91EEE}" type="presOf" srcId="{C76808AE-63B2-914C-9419-7DF0C2687B78}" destId="{A1AF24FE-6B77-FC4C-816E-E6001645670E}" srcOrd="0" destOrd="0" presId="urn:microsoft.com/office/officeart/2005/8/layout/orgChart1"/>
    <dgm:cxn modelId="{5501E111-56E4-5F4C-A0EC-09138C7B9669}" srcId="{A279F750-CAEF-F742-B002-971995A5FC1C}" destId="{D9A49708-4208-344E-83C2-15B28A4C4D8E}" srcOrd="0" destOrd="0" parTransId="{66562A44-8A71-9A40-9CB6-13F9EA6AE5BB}" sibTransId="{A7855061-B316-DE49-9E4C-6E901EFAA4CD}"/>
    <dgm:cxn modelId="{D58D518B-F5FD-9E45-8973-78DCF82F30B0}" type="presParOf" srcId="{163A1134-44C9-F543-9365-4EB1C38CE078}" destId="{92C4DDC9-0549-8048-82AE-628A2CB4B4F5}" srcOrd="0" destOrd="0" presId="urn:microsoft.com/office/officeart/2005/8/layout/orgChart1"/>
    <dgm:cxn modelId="{011F9F54-EAD7-574E-85CF-EFD2D1896ECD}" type="presParOf" srcId="{92C4DDC9-0549-8048-82AE-628A2CB4B4F5}" destId="{C0BF4518-FA84-5648-BD91-2F8B95161AE2}" srcOrd="0" destOrd="0" presId="urn:microsoft.com/office/officeart/2005/8/layout/orgChart1"/>
    <dgm:cxn modelId="{EF8B7803-35C5-F646-805B-4A82668FDF19}" type="presParOf" srcId="{C0BF4518-FA84-5648-BD91-2F8B95161AE2}" destId="{01AE18C8-EAF2-7842-ACA4-EC2DD383C482}" srcOrd="0" destOrd="0" presId="urn:microsoft.com/office/officeart/2005/8/layout/orgChart1"/>
    <dgm:cxn modelId="{B16C5082-4310-C248-9094-56137459E732}" type="presParOf" srcId="{C0BF4518-FA84-5648-BD91-2F8B95161AE2}" destId="{DF2D8BE2-19E1-4847-ACC9-3DDF2D8F53B2}" srcOrd="1" destOrd="0" presId="urn:microsoft.com/office/officeart/2005/8/layout/orgChart1"/>
    <dgm:cxn modelId="{657F400F-353A-3A48-91DB-004434318468}" type="presParOf" srcId="{92C4DDC9-0549-8048-82AE-628A2CB4B4F5}" destId="{700DAD17-E356-B645-AF55-069A7E32A7BE}" srcOrd="1" destOrd="0" presId="urn:microsoft.com/office/officeart/2005/8/layout/orgChart1"/>
    <dgm:cxn modelId="{96CD5018-E0D4-7646-9E1A-F5E10BF1419F}" type="presParOf" srcId="{700DAD17-E356-B645-AF55-069A7E32A7BE}" destId="{58352BA3-9171-204D-A34B-6EFF827FBC0D}" srcOrd="0" destOrd="0" presId="urn:microsoft.com/office/officeart/2005/8/layout/orgChart1"/>
    <dgm:cxn modelId="{B9536440-DE52-9B44-BFDA-1264EA137393}" type="presParOf" srcId="{700DAD17-E356-B645-AF55-069A7E32A7BE}" destId="{A4EF9994-9936-124C-8D81-F09693021841}" srcOrd="1" destOrd="0" presId="urn:microsoft.com/office/officeart/2005/8/layout/orgChart1"/>
    <dgm:cxn modelId="{584F7232-09F3-EA43-A79B-31F879289864}" type="presParOf" srcId="{A4EF9994-9936-124C-8D81-F09693021841}" destId="{C49402C2-940F-A34B-9B4F-1415F617C9AF}" srcOrd="0" destOrd="0" presId="urn:microsoft.com/office/officeart/2005/8/layout/orgChart1"/>
    <dgm:cxn modelId="{E3CC4DB7-E79F-5046-B5F0-7D0375C76900}" type="presParOf" srcId="{C49402C2-940F-A34B-9B4F-1415F617C9AF}" destId="{03C64A9C-2015-6241-B6BF-38E5D3D071AE}" srcOrd="0" destOrd="0" presId="urn:microsoft.com/office/officeart/2005/8/layout/orgChart1"/>
    <dgm:cxn modelId="{27029344-322E-8340-8432-DAED76F31C9A}" type="presParOf" srcId="{C49402C2-940F-A34B-9B4F-1415F617C9AF}" destId="{E43AE10B-B891-3840-8340-8B4EB897084E}" srcOrd="1" destOrd="0" presId="urn:microsoft.com/office/officeart/2005/8/layout/orgChart1"/>
    <dgm:cxn modelId="{698670F3-410B-1A44-B9AC-C592987B7FA3}" type="presParOf" srcId="{A4EF9994-9936-124C-8D81-F09693021841}" destId="{56AC4D9D-898D-1B41-8AB4-EDDB1FC01AF9}" srcOrd="1" destOrd="0" presId="urn:microsoft.com/office/officeart/2005/8/layout/orgChart1"/>
    <dgm:cxn modelId="{423C6666-A098-9E45-ADB1-0A80EB1236A8}" type="presParOf" srcId="{56AC4D9D-898D-1B41-8AB4-EDDB1FC01AF9}" destId="{D9B15241-C1B3-6B45-B110-0059CEE67EEB}" srcOrd="0" destOrd="0" presId="urn:microsoft.com/office/officeart/2005/8/layout/orgChart1"/>
    <dgm:cxn modelId="{B4765E5D-6395-B646-A97D-BBB20AB02D00}" type="presParOf" srcId="{56AC4D9D-898D-1B41-8AB4-EDDB1FC01AF9}" destId="{883E8092-ACEF-A84B-A4E1-66012DEA9288}" srcOrd="1" destOrd="0" presId="urn:microsoft.com/office/officeart/2005/8/layout/orgChart1"/>
    <dgm:cxn modelId="{6C2FE079-E57D-7848-A672-340460886DCD}" type="presParOf" srcId="{883E8092-ACEF-A84B-A4E1-66012DEA9288}" destId="{49E19F89-A0B8-6440-AB70-A0B187395652}" srcOrd="0" destOrd="0" presId="urn:microsoft.com/office/officeart/2005/8/layout/orgChart1"/>
    <dgm:cxn modelId="{BA9036A4-DBBB-3742-B789-8950DCB432B2}" type="presParOf" srcId="{49E19F89-A0B8-6440-AB70-A0B187395652}" destId="{D6671C1D-0E57-2F4D-ABC2-4C284435E902}" srcOrd="0" destOrd="0" presId="urn:microsoft.com/office/officeart/2005/8/layout/orgChart1"/>
    <dgm:cxn modelId="{8B8459B4-12DB-9B4C-82A9-DF2C22C1C757}" type="presParOf" srcId="{49E19F89-A0B8-6440-AB70-A0B187395652}" destId="{88AA4211-0740-A94F-9247-7431038934FB}" srcOrd="1" destOrd="0" presId="urn:microsoft.com/office/officeart/2005/8/layout/orgChart1"/>
    <dgm:cxn modelId="{DD65832B-B926-5B4D-B011-5AB5DD1AFBDF}" type="presParOf" srcId="{883E8092-ACEF-A84B-A4E1-66012DEA9288}" destId="{DAC9BA02-F3D4-5246-8084-B5537A4FD828}" srcOrd="1" destOrd="0" presId="urn:microsoft.com/office/officeart/2005/8/layout/orgChart1"/>
    <dgm:cxn modelId="{B3D711EF-A666-6F49-92C0-308099CB600A}" type="presParOf" srcId="{883E8092-ACEF-A84B-A4E1-66012DEA9288}" destId="{2A1CE765-04FA-D541-974E-BF96E60C2B67}" srcOrd="2" destOrd="0" presId="urn:microsoft.com/office/officeart/2005/8/layout/orgChart1"/>
    <dgm:cxn modelId="{299322E0-3296-5F43-8172-905ECE97B917}" type="presParOf" srcId="{A4EF9994-9936-124C-8D81-F09693021841}" destId="{031DEE61-156D-8543-B89B-680849501989}" srcOrd="2" destOrd="0" presId="urn:microsoft.com/office/officeart/2005/8/layout/orgChart1"/>
    <dgm:cxn modelId="{D924496E-1DC0-B946-832D-BBB74A1B8613}" type="presParOf" srcId="{700DAD17-E356-B645-AF55-069A7E32A7BE}" destId="{2D9C5D89-F238-9044-9A8A-494BD97BE940}" srcOrd="2" destOrd="0" presId="urn:microsoft.com/office/officeart/2005/8/layout/orgChart1"/>
    <dgm:cxn modelId="{420A6B9C-DDDE-9E48-A177-DF381E18F3F7}" type="presParOf" srcId="{700DAD17-E356-B645-AF55-069A7E32A7BE}" destId="{81FEF7B5-2065-D848-A4A0-47C89F7A4029}" srcOrd="3" destOrd="0" presId="urn:microsoft.com/office/officeart/2005/8/layout/orgChart1"/>
    <dgm:cxn modelId="{D54A70F7-B690-CB45-8A09-40160F158340}" type="presParOf" srcId="{81FEF7B5-2065-D848-A4A0-47C89F7A4029}" destId="{BD95D592-CFF8-5647-A8FD-3E948C591923}" srcOrd="0" destOrd="0" presId="urn:microsoft.com/office/officeart/2005/8/layout/orgChart1"/>
    <dgm:cxn modelId="{17CA9771-AD26-F547-AA93-F25CCD747E3B}" type="presParOf" srcId="{BD95D592-CFF8-5647-A8FD-3E948C591923}" destId="{A3D0F926-2F1C-BA4D-98E0-2C77FC47ACA1}" srcOrd="0" destOrd="0" presId="urn:microsoft.com/office/officeart/2005/8/layout/orgChart1"/>
    <dgm:cxn modelId="{B51B1B84-0ABB-8A43-A994-974C6AA1FE16}" type="presParOf" srcId="{BD95D592-CFF8-5647-A8FD-3E948C591923}" destId="{B5A7D937-87D5-4B43-8280-FFB32A11B0F9}" srcOrd="1" destOrd="0" presId="urn:microsoft.com/office/officeart/2005/8/layout/orgChart1"/>
    <dgm:cxn modelId="{5528F7BA-C79F-024D-821A-5C9A0172277E}" type="presParOf" srcId="{81FEF7B5-2065-D848-A4A0-47C89F7A4029}" destId="{85EF229D-DFC0-0948-AB8B-338BDC6C8C01}" srcOrd="1" destOrd="0" presId="urn:microsoft.com/office/officeart/2005/8/layout/orgChart1"/>
    <dgm:cxn modelId="{F3E76558-D95B-E14F-9409-493B7700FD15}" type="presParOf" srcId="{81FEF7B5-2065-D848-A4A0-47C89F7A4029}" destId="{12EB7896-7267-0644-9C72-190245814D2B}" srcOrd="2" destOrd="0" presId="urn:microsoft.com/office/officeart/2005/8/layout/orgChart1"/>
    <dgm:cxn modelId="{2F92E5AD-B44F-8D49-9F87-E528DB8821F5}" type="presParOf" srcId="{700DAD17-E356-B645-AF55-069A7E32A7BE}" destId="{1B051A9D-56F8-2947-B7E9-810BFE8C30B0}" srcOrd="4" destOrd="0" presId="urn:microsoft.com/office/officeart/2005/8/layout/orgChart1"/>
    <dgm:cxn modelId="{89B0E984-AE95-384D-B6B0-36265522768F}" type="presParOf" srcId="{700DAD17-E356-B645-AF55-069A7E32A7BE}" destId="{F53AB2E2-286B-4547-9A10-8F27A3452570}" srcOrd="5" destOrd="0" presId="urn:microsoft.com/office/officeart/2005/8/layout/orgChart1"/>
    <dgm:cxn modelId="{853B028D-B8F3-6D41-AF05-F1D496E5D444}" type="presParOf" srcId="{F53AB2E2-286B-4547-9A10-8F27A3452570}" destId="{58CBAB0C-7F9F-D14C-9933-1BE4764CB4EB}" srcOrd="0" destOrd="0" presId="urn:microsoft.com/office/officeart/2005/8/layout/orgChart1"/>
    <dgm:cxn modelId="{E446E666-9B04-8B43-912C-AEDDB6759811}" type="presParOf" srcId="{58CBAB0C-7F9F-D14C-9933-1BE4764CB4EB}" destId="{A1AF24FE-6B77-FC4C-816E-E6001645670E}" srcOrd="0" destOrd="0" presId="urn:microsoft.com/office/officeart/2005/8/layout/orgChart1"/>
    <dgm:cxn modelId="{4F86E671-782B-9145-BE73-212AAAE04CDC}" type="presParOf" srcId="{58CBAB0C-7F9F-D14C-9933-1BE4764CB4EB}" destId="{8AB2ADFF-9522-4D4C-B080-4BE5E661CD2D}" srcOrd="1" destOrd="0" presId="urn:microsoft.com/office/officeart/2005/8/layout/orgChart1"/>
    <dgm:cxn modelId="{FC942D61-3754-9542-9D1B-87B1E0317BD7}" type="presParOf" srcId="{F53AB2E2-286B-4547-9A10-8F27A3452570}" destId="{DAF21F5E-E20F-5841-AE76-F93DB18AAB38}" srcOrd="1" destOrd="0" presId="urn:microsoft.com/office/officeart/2005/8/layout/orgChart1"/>
    <dgm:cxn modelId="{0C7D93FF-D0EA-DB44-93EF-9FA03F97EF62}" type="presParOf" srcId="{DAF21F5E-E20F-5841-AE76-F93DB18AAB38}" destId="{53CE58AA-A15D-3743-B197-72D31B03E6F9}" srcOrd="0" destOrd="0" presId="urn:microsoft.com/office/officeart/2005/8/layout/orgChart1"/>
    <dgm:cxn modelId="{934E7678-23D2-CD41-9343-FC65648C5B97}" type="presParOf" srcId="{DAF21F5E-E20F-5841-AE76-F93DB18AAB38}" destId="{15DF7B3E-2B61-E247-AFA8-E61CE4691BDC}" srcOrd="1" destOrd="0" presId="urn:microsoft.com/office/officeart/2005/8/layout/orgChart1"/>
    <dgm:cxn modelId="{48850E06-98F8-A14E-AC18-410C5848B94D}" type="presParOf" srcId="{15DF7B3E-2B61-E247-AFA8-E61CE4691BDC}" destId="{0FAFD62C-EE95-0F41-9055-35DA2B3C36AB}" srcOrd="0" destOrd="0" presId="urn:microsoft.com/office/officeart/2005/8/layout/orgChart1"/>
    <dgm:cxn modelId="{9F786FEB-1EF0-F34B-89E5-8E44B86C361B}" type="presParOf" srcId="{0FAFD62C-EE95-0F41-9055-35DA2B3C36AB}" destId="{27818FEE-D4C3-DF45-AE15-DEBA7D8F92A6}" srcOrd="0" destOrd="0" presId="urn:microsoft.com/office/officeart/2005/8/layout/orgChart1"/>
    <dgm:cxn modelId="{3742A716-97E2-AA48-B108-902058A46F31}" type="presParOf" srcId="{0FAFD62C-EE95-0F41-9055-35DA2B3C36AB}" destId="{8A17F441-C7FA-E143-AE95-26972EC6A474}" srcOrd="1" destOrd="0" presId="urn:microsoft.com/office/officeart/2005/8/layout/orgChart1"/>
    <dgm:cxn modelId="{8A4129DB-FE10-B041-8C0B-C0889B5C9FEE}" type="presParOf" srcId="{15DF7B3E-2B61-E247-AFA8-E61CE4691BDC}" destId="{7F6C646A-77CF-714F-B479-343A01E17F39}" srcOrd="1" destOrd="0" presId="urn:microsoft.com/office/officeart/2005/8/layout/orgChart1"/>
    <dgm:cxn modelId="{AAD7D9A0-0F8F-1440-86CE-CC73D303A2CC}" type="presParOf" srcId="{15DF7B3E-2B61-E247-AFA8-E61CE4691BDC}" destId="{CE52672C-EFB9-3540-96C5-DA815D8A6574}" srcOrd="2" destOrd="0" presId="urn:microsoft.com/office/officeart/2005/8/layout/orgChart1"/>
    <dgm:cxn modelId="{009F0F25-123C-354C-9165-7FF36972E273}" type="presParOf" srcId="{DAF21F5E-E20F-5841-AE76-F93DB18AAB38}" destId="{CF00B56B-6561-F147-87A0-184008938F92}" srcOrd="2" destOrd="0" presId="urn:microsoft.com/office/officeart/2005/8/layout/orgChart1"/>
    <dgm:cxn modelId="{00EDBD1C-7694-8140-92F6-024172C3E3A7}" type="presParOf" srcId="{DAF21F5E-E20F-5841-AE76-F93DB18AAB38}" destId="{2BB331F3-E25B-EF4C-86BE-80F19FE999CB}" srcOrd="3" destOrd="0" presId="urn:microsoft.com/office/officeart/2005/8/layout/orgChart1"/>
    <dgm:cxn modelId="{86D0D6C8-5E98-FF4F-AE4F-535F032CC5A7}" type="presParOf" srcId="{2BB331F3-E25B-EF4C-86BE-80F19FE999CB}" destId="{600A10BF-9F5D-7048-9CF5-48CE475BB580}" srcOrd="0" destOrd="0" presId="urn:microsoft.com/office/officeart/2005/8/layout/orgChart1"/>
    <dgm:cxn modelId="{E5233F91-0765-8F4D-A60F-F9926EC43904}" type="presParOf" srcId="{600A10BF-9F5D-7048-9CF5-48CE475BB580}" destId="{8F35A3BC-D454-B443-A2DB-610831B48CB4}" srcOrd="0" destOrd="0" presId="urn:microsoft.com/office/officeart/2005/8/layout/orgChart1"/>
    <dgm:cxn modelId="{C5F3D5FF-0E32-C64E-B69F-7531660B58FA}" type="presParOf" srcId="{600A10BF-9F5D-7048-9CF5-48CE475BB580}" destId="{55B7765D-9026-0442-AFE6-F82FE9781DE4}" srcOrd="1" destOrd="0" presId="urn:microsoft.com/office/officeart/2005/8/layout/orgChart1"/>
    <dgm:cxn modelId="{61E7AC72-AB93-F941-B644-ED7E742B8365}" type="presParOf" srcId="{2BB331F3-E25B-EF4C-86BE-80F19FE999CB}" destId="{93C8EE1F-5283-C943-9A85-388CC1FF2302}" srcOrd="1" destOrd="0" presId="urn:microsoft.com/office/officeart/2005/8/layout/orgChart1"/>
    <dgm:cxn modelId="{B1653023-0353-8F43-A100-E644ABE35A7A}" type="presParOf" srcId="{2BB331F3-E25B-EF4C-86BE-80F19FE999CB}" destId="{0A9B8EBA-E1DB-DB4C-B043-8A52AA926D89}" srcOrd="2" destOrd="0" presId="urn:microsoft.com/office/officeart/2005/8/layout/orgChart1"/>
    <dgm:cxn modelId="{A7F401A4-653F-C540-A6F3-83E01F8CC2CF}" type="presParOf" srcId="{F53AB2E2-286B-4547-9A10-8F27A3452570}" destId="{1A3604E9-2298-B04F-A754-C29E729ECB28}" srcOrd="2" destOrd="0" presId="urn:microsoft.com/office/officeart/2005/8/layout/orgChart1"/>
    <dgm:cxn modelId="{DAF5D431-1710-8D49-A3E6-D4F9F8733B60}" type="presParOf" srcId="{92C4DDC9-0549-8048-82AE-628A2CB4B4F5}" destId="{7F8718CE-BF60-6D47-AB59-4DD8D06FFC4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0B56B-6561-F147-87A0-184008938F92}">
      <dsp:nvSpPr>
        <dsp:cNvPr id="0" name=""/>
        <dsp:cNvSpPr/>
      </dsp:nvSpPr>
      <dsp:spPr>
        <a:xfrm>
          <a:off x="5907104" y="2551033"/>
          <a:ext cx="315940" cy="2464335"/>
        </a:xfrm>
        <a:custGeom>
          <a:avLst/>
          <a:gdLst/>
          <a:ahLst/>
          <a:cxnLst/>
          <a:rect l="0" t="0" r="0" b="0"/>
          <a:pathLst>
            <a:path>
              <a:moveTo>
                <a:pt x="0" y="0"/>
              </a:moveTo>
              <a:lnTo>
                <a:pt x="0" y="2464335"/>
              </a:lnTo>
              <a:lnTo>
                <a:pt x="315940" y="246433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CE58AA-A15D-3743-B197-72D31B03E6F9}">
      <dsp:nvSpPr>
        <dsp:cNvPr id="0" name=""/>
        <dsp:cNvSpPr/>
      </dsp:nvSpPr>
      <dsp:spPr>
        <a:xfrm>
          <a:off x="5907104" y="2551033"/>
          <a:ext cx="315940" cy="968883"/>
        </a:xfrm>
        <a:custGeom>
          <a:avLst/>
          <a:gdLst/>
          <a:ahLst/>
          <a:cxnLst/>
          <a:rect l="0" t="0" r="0" b="0"/>
          <a:pathLst>
            <a:path>
              <a:moveTo>
                <a:pt x="0" y="0"/>
              </a:moveTo>
              <a:lnTo>
                <a:pt x="0" y="968883"/>
              </a:lnTo>
              <a:lnTo>
                <a:pt x="315940" y="9688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051A9D-56F8-2947-B7E9-810BFE8C30B0}">
      <dsp:nvSpPr>
        <dsp:cNvPr id="0" name=""/>
        <dsp:cNvSpPr/>
      </dsp:nvSpPr>
      <dsp:spPr>
        <a:xfrm>
          <a:off x="4201026" y="1055582"/>
          <a:ext cx="2548585" cy="442316"/>
        </a:xfrm>
        <a:custGeom>
          <a:avLst/>
          <a:gdLst/>
          <a:ahLst/>
          <a:cxnLst/>
          <a:rect l="0" t="0" r="0" b="0"/>
          <a:pathLst>
            <a:path>
              <a:moveTo>
                <a:pt x="0" y="0"/>
              </a:moveTo>
              <a:lnTo>
                <a:pt x="0" y="221158"/>
              </a:lnTo>
              <a:lnTo>
                <a:pt x="2548585" y="221158"/>
              </a:lnTo>
              <a:lnTo>
                <a:pt x="2548585" y="4423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9C5D89-F238-9044-9A8A-494BD97BE940}">
      <dsp:nvSpPr>
        <dsp:cNvPr id="0" name=""/>
        <dsp:cNvSpPr/>
      </dsp:nvSpPr>
      <dsp:spPr>
        <a:xfrm>
          <a:off x="4155306" y="1055582"/>
          <a:ext cx="91440" cy="442316"/>
        </a:xfrm>
        <a:custGeom>
          <a:avLst/>
          <a:gdLst/>
          <a:ahLst/>
          <a:cxnLst/>
          <a:rect l="0" t="0" r="0" b="0"/>
          <a:pathLst>
            <a:path>
              <a:moveTo>
                <a:pt x="45720" y="0"/>
              </a:moveTo>
              <a:lnTo>
                <a:pt x="45720" y="4423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B15241-C1B3-6B45-B110-0059CEE67EEB}">
      <dsp:nvSpPr>
        <dsp:cNvPr id="0" name=""/>
        <dsp:cNvSpPr/>
      </dsp:nvSpPr>
      <dsp:spPr>
        <a:xfrm>
          <a:off x="809932" y="2551033"/>
          <a:ext cx="315940" cy="968883"/>
        </a:xfrm>
        <a:custGeom>
          <a:avLst/>
          <a:gdLst/>
          <a:ahLst/>
          <a:cxnLst/>
          <a:rect l="0" t="0" r="0" b="0"/>
          <a:pathLst>
            <a:path>
              <a:moveTo>
                <a:pt x="0" y="0"/>
              </a:moveTo>
              <a:lnTo>
                <a:pt x="0" y="968883"/>
              </a:lnTo>
              <a:lnTo>
                <a:pt x="315940" y="9688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52BA3-9171-204D-A34B-6EFF827FBC0D}">
      <dsp:nvSpPr>
        <dsp:cNvPr id="0" name=""/>
        <dsp:cNvSpPr/>
      </dsp:nvSpPr>
      <dsp:spPr>
        <a:xfrm>
          <a:off x="1652440" y="1055582"/>
          <a:ext cx="2548585" cy="442316"/>
        </a:xfrm>
        <a:custGeom>
          <a:avLst/>
          <a:gdLst/>
          <a:ahLst/>
          <a:cxnLst/>
          <a:rect l="0" t="0" r="0" b="0"/>
          <a:pathLst>
            <a:path>
              <a:moveTo>
                <a:pt x="2548585" y="0"/>
              </a:moveTo>
              <a:lnTo>
                <a:pt x="2548585" y="221158"/>
              </a:lnTo>
              <a:lnTo>
                <a:pt x="0" y="221158"/>
              </a:lnTo>
              <a:lnTo>
                <a:pt x="0" y="4423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E18C8-EAF2-7842-ACA4-EC2DD383C482}">
      <dsp:nvSpPr>
        <dsp:cNvPr id="0" name=""/>
        <dsp:cNvSpPr/>
      </dsp:nvSpPr>
      <dsp:spPr>
        <a:xfrm>
          <a:off x="3147891" y="2447"/>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紅綠燈先知</a:t>
          </a:r>
        </a:p>
      </dsp:txBody>
      <dsp:txXfrm>
        <a:off x="3147891" y="2447"/>
        <a:ext cx="2106269" cy="1053134"/>
      </dsp:txXfrm>
    </dsp:sp>
    <dsp:sp modelId="{03C64A9C-2015-6241-B6BF-38E5D3D071AE}">
      <dsp:nvSpPr>
        <dsp:cNvPr id="0" name=""/>
        <dsp:cNvSpPr/>
      </dsp:nvSpPr>
      <dsp:spPr>
        <a:xfrm>
          <a:off x="599305" y="1497899"/>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查看地圖</a:t>
          </a:r>
        </a:p>
      </dsp:txBody>
      <dsp:txXfrm>
        <a:off x="599305" y="1497899"/>
        <a:ext cx="2106269" cy="1053134"/>
      </dsp:txXfrm>
    </dsp:sp>
    <dsp:sp modelId="{D6671C1D-0E57-2F4D-ABC2-4C284435E902}">
      <dsp:nvSpPr>
        <dsp:cNvPr id="0" name=""/>
        <dsp:cNvSpPr/>
      </dsp:nvSpPr>
      <dsp:spPr>
        <a:xfrm>
          <a:off x="1125873" y="2993350"/>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規劃路線</a:t>
          </a:r>
        </a:p>
      </dsp:txBody>
      <dsp:txXfrm>
        <a:off x="1125873" y="2993350"/>
        <a:ext cx="2106269" cy="1053134"/>
      </dsp:txXfrm>
    </dsp:sp>
    <dsp:sp modelId="{A3D0F926-2F1C-BA4D-98E0-2C77FC47ACA1}">
      <dsp:nvSpPr>
        <dsp:cNvPr id="0" name=""/>
        <dsp:cNvSpPr/>
      </dsp:nvSpPr>
      <dsp:spPr>
        <a:xfrm>
          <a:off x="3147891" y="1497899"/>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顯示紅綠燈秒數</a:t>
          </a:r>
        </a:p>
      </dsp:txBody>
      <dsp:txXfrm>
        <a:off x="3147891" y="1497899"/>
        <a:ext cx="2106269" cy="1053134"/>
      </dsp:txXfrm>
    </dsp:sp>
    <dsp:sp modelId="{A1AF24FE-6B77-FC4C-816E-E6001645670E}">
      <dsp:nvSpPr>
        <dsp:cNvPr id="0" name=""/>
        <dsp:cNvSpPr/>
      </dsp:nvSpPr>
      <dsp:spPr>
        <a:xfrm>
          <a:off x="5696477" y="1497899"/>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TW" sz="3200" kern="1200" dirty="0"/>
            <a:t>GPS</a:t>
          </a:r>
          <a:endParaRPr lang="zh-TW" altLang="en-US" sz="3200" kern="1200" dirty="0"/>
        </a:p>
      </dsp:txBody>
      <dsp:txXfrm>
        <a:off x="5696477" y="1497899"/>
        <a:ext cx="2106269" cy="1053134"/>
      </dsp:txXfrm>
    </dsp:sp>
    <dsp:sp modelId="{27818FEE-D4C3-DF45-AE15-DEBA7D8F92A6}">
      <dsp:nvSpPr>
        <dsp:cNvPr id="0" name=""/>
        <dsp:cNvSpPr/>
      </dsp:nvSpPr>
      <dsp:spPr>
        <a:xfrm>
          <a:off x="6223044" y="2993350"/>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a:t>使用</a:t>
          </a:r>
          <a:r>
            <a:rPr lang="en-US" altLang="zh-TW" sz="3200" kern="1200" dirty="0"/>
            <a:t>GPS</a:t>
          </a:r>
          <a:r>
            <a:rPr lang="zh-TW" altLang="en-US" sz="3200" kern="1200" dirty="0"/>
            <a:t>測定當前時速</a:t>
          </a:r>
        </a:p>
      </dsp:txBody>
      <dsp:txXfrm>
        <a:off x="6223044" y="2993350"/>
        <a:ext cx="2106269" cy="1053134"/>
      </dsp:txXfrm>
    </dsp:sp>
    <dsp:sp modelId="{8F35A3BC-D454-B443-A2DB-610831B48CB4}">
      <dsp:nvSpPr>
        <dsp:cNvPr id="0" name=""/>
        <dsp:cNvSpPr/>
      </dsp:nvSpPr>
      <dsp:spPr>
        <a:xfrm>
          <a:off x="6223044" y="4488801"/>
          <a:ext cx="2106269" cy="10531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TW" sz="3200" kern="1200" dirty="0"/>
            <a:t>GPS</a:t>
          </a:r>
          <a:r>
            <a:rPr lang="zh-TW" altLang="en-US" sz="3200" kern="1200" dirty="0"/>
            <a:t>導航</a:t>
          </a:r>
        </a:p>
      </dsp:txBody>
      <dsp:txXfrm>
        <a:off x="6223044" y="4488801"/>
        <a:ext cx="2106269" cy="10531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48F119-1221-4DCC-8887-F1B248180CF3}" type="slidenum">
              <a:rPr lang="zh-CN" altLang="en-US"/>
              <a:pPr/>
              <a:t>‹#›</a:t>
            </a:fld>
            <a:endParaRPr lang="zh-CN" altLang="en-US"/>
          </a:p>
        </p:txBody>
      </p:sp>
    </p:spTree>
    <p:extLst>
      <p:ext uri="{BB962C8B-B14F-4D97-AF65-F5344CB8AC3E}">
        <p14:creationId xmlns:p14="http://schemas.microsoft.com/office/powerpoint/2010/main" val="339683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790BAB5-0DE4-4AB1-ACC5-525BB0D22D54}" type="slidenum">
              <a:rPr lang="zh-CN" altLang="en-US"/>
              <a:pPr/>
              <a:t>‹#›</a:t>
            </a:fld>
            <a:endParaRPr lang="zh-CN" altLang="en-US"/>
          </a:p>
        </p:txBody>
      </p:sp>
    </p:spTree>
    <p:extLst>
      <p:ext uri="{BB962C8B-B14F-4D97-AF65-F5344CB8AC3E}">
        <p14:creationId xmlns:p14="http://schemas.microsoft.com/office/powerpoint/2010/main" val="26640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FFE906B-BD42-4093-91A1-CBE937286B5D}" type="slidenum">
              <a:rPr lang="zh-CN" altLang="en-US"/>
              <a:pPr/>
              <a:t>‹#›</a:t>
            </a:fld>
            <a:endParaRPr lang="zh-CN" altLang="en-US"/>
          </a:p>
        </p:txBody>
      </p:sp>
    </p:spTree>
    <p:extLst>
      <p:ext uri="{BB962C8B-B14F-4D97-AF65-F5344CB8AC3E}">
        <p14:creationId xmlns:p14="http://schemas.microsoft.com/office/powerpoint/2010/main" val="42256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324EFC-A139-4D9D-8DB5-30DF4DCDBF7D}" type="slidenum">
              <a:rPr lang="zh-CN" altLang="en-US"/>
              <a:pPr/>
              <a:t>‹#›</a:t>
            </a:fld>
            <a:endParaRPr lang="zh-CN" altLang="en-US"/>
          </a:p>
        </p:txBody>
      </p:sp>
    </p:spTree>
    <p:extLst>
      <p:ext uri="{BB962C8B-B14F-4D97-AF65-F5344CB8AC3E}">
        <p14:creationId xmlns:p14="http://schemas.microsoft.com/office/powerpoint/2010/main" val="374379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7044FC7-BAA1-40CC-8064-ADD962BE76BA}" type="slidenum">
              <a:rPr lang="zh-CN" altLang="en-US"/>
              <a:pPr/>
              <a:t>‹#›</a:t>
            </a:fld>
            <a:endParaRPr lang="zh-CN" altLang="en-US"/>
          </a:p>
        </p:txBody>
      </p:sp>
    </p:spTree>
    <p:extLst>
      <p:ext uri="{BB962C8B-B14F-4D97-AF65-F5344CB8AC3E}">
        <p14:creationId xmlns:p14="http://schemas.microsoft.com/office/powerpoint/2010/main" val="215732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FCC7FC2-DF2B-4062-A333-7EF214BD25FA}" type="slidenum">
              <a:rPr lang="zh-CN" altLang="en-US"/>
              <a:pPr/>
              <a:t>‹#›</a:t>
            </a:fld>
            <a:endParaRPr lang="zh-CN" altLang="en-US"/>
          </a:p>
        </p:txBody>
      </p:sp>
    </p:spTree>
    <p:extLst>
      <p:ext uri="{BB962C8B-B14F-4D97-AF65-F5344CB8AC3E}">
        <p14:creationId xmlns:p14="http://schemas.microsoft.com/office/powerpoint/2010/main" val="4817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D0ED534-C2DE-4CDA-BD56-49828808C855}" type="slidenum">
              <a:rPr lang="zh-CN" altLang="en-US"/>
              <a:pPr/>
              <a:t>‹#›</a:t>
            </a:fld>
            <a:endParaRPr lang="zh-CN" altLang="en-US"/>
          </a:p>
        </p:txBody>
      </p:sp>
    </p:spTree>
    <p:extLst>
      <p:ext uri="{BB962C8B-B14F-4D97-AF65-F5344CB8AC3E}">
        <p14:creationId xmlns:p14="http://schemas.microsoft.com/office/powerpoint/2010/main" val="51500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E48BA4EA-5455-4672-B362-26D63EADB035}" type="slidenum">
              <a:rPr lang="zh-CN" altLang="en-US"/>
              <a:pPr/>
              <a:t>‹#›</a:t>
            </a:fld>
            <a:endParaRPr lang="zh-CN" altLang="en-US"/>
          </a:p>
        </p:txBody>
      </p:sp>
    </p:spTree>
    <p:extLst>
      <p:ext uri="{BB962C8B-B14F-4D97-AF65-F5344CB8AC3E}">
        <p14:creationId xmlns:p14="http://schemas.microsoft.com/office/powerpoint/2010/main" val="304282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20D5F80D-A877-4AC5-9CF1-30AC93F044FF}" type="slidenum">
              <a:rPr lang="zh-CN" altLang="en-US"/>
              <a:pPr/>
              <a:t>‹#›</a:t>
            </a:fld>
            <a:endParaRPr lang="zh-CN" altLang="en-US"/>
          </a:p>
        </p:txBody>
      </p:sp>
    </p:spTree>
    <p:extLst>
      <p:ext uri="{BB962C8B-B14F-4D97-AF65-F5344CB8AC3E}">
        <p14:creationId xmlns:p14="http://schemas.microsoft.com/office/powerpoint/2010/main" val="119018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4E1E90E-90AB-4C4B-9020-DCD82B1B98D6}" type="slidenum">
              <a:rPr lang="zh-CN" altLang="en-US"/>
              <a:pPr/>
              <a:t>‹#›</a:t>
            </a:fld>
            <a:endParaRPr lang="zh-CN" altLang="en-US"/>
          </a:p>
        </p:txBody>
      </p:sp>
    </p:spTree>
    <p:extLst>
      <p:ext uri="{BB962C8B-B14F-4D97-AF65-F5344CB8AC3E}">
        <p14:creationId xmlns:p14="http://schemas.microsoft.com/office/powerpoint/2010/main" val="235543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2018/11/14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716F565-1B0D-4AF0-A23F-027B14680BC4}" type="slidenum">
              <a:rPr lang="zh-CN" altLang="en-US"/>
              <a:pPr/>
              <a:t>‹#›</a:t>
            </a:fld>
            <a:endParaRPr lang="zh-CN" altLang="en-US"/>
          </a:p>
        </p:txBody>
      </p:sp>
    </p:spTree>
    <p:extLst>
      <p:ext uri="{BB962C8B-B14F-4D97-AF65-F5344CB8AC3E}">
        <p14:creationId xmlns:p14="http://schemas.microsoft.com/office/powerpoint/2010/main" val="1904835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mn-ea"/>
              </a:defRPr>
            </a:lvl1pPr>
          </a:lstStyle>
          <a:p>
            <a:fld id="{0C434B2F-F39F-4671-B38C-F510BE3DB16F}" type="datetime1">
              <a:rPr lang="zh-CN" altLang="en-US"/>
              <a:pPr/>
              <a:t>2018/11/14</a:t>
            </a:fld>
            <a:endParaRPr lang="zh-CN" altLang="en-US"/>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mn-ea"/>
              </a:defRPr>
            </a:lvl1pPr>
          </a:lstStyle>
          <a:p>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mn-ea"/>
              </a:defRPr>
            </a:lvl1pPr>
          </a:lstStyle>
          <a:p>
            <a:fld id="{4AF2421A-CA50-4DB0-B33C-082202ECD3A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ea typeface="方正兰亭细黑_GBK" charset="-122"/>
            </a:endParaRPr>
          </a:p>
        </p:txBody>
      </p:sp>
      <p:pic>
        <p:nvPicPr>
          <p:cNvPr id="307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60277" flipH="1">
            <a:off x="11041063" y="1585913"/>
            <a:ext cx="20796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78286" flipH="1">
            <a:off x="10658475" y="4068763"/>
            <a:ext cx="9191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91" name="矩形 33"/>
          <p:cNvSpPr>
            <a:spLocks noChangeArrowheads="1"/>
          </p:cNvSpPr>
          <p:nvPr/>
        </p:nvSpPr>
        <p:spPr bwMode="auto">
          <a:xfrm>
            <a:off x="2752725" y="5197476"/>
            <a:ext cx="3321050" cy="529702"/>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a typeface="方正兰亭细黑_GBK" charset="-122"/>
            </a:endParaRPr>
          </a:p>
        </p:txBody>
      </p:sp>
      <p:grpSp>
        <p:nvGrpSpPr>
          <p:cNvPr id="3" name="群組 2"/>
          <p:cNvGrpSpPr/>
          <p:nvPr/>
        </p:nvGrpSpPr>
        <p:grpSpPr>
          <a:xfrm>
            <a:off x="2104060" y="5194905"/>
            <a:ext cx="532863" cy="512141"/>
            <a:chOff x="1774825" y="5197475"/>
            <a:chExt cx="857250" cy="823913"/>
          </a:xfrm>
        </p:grpSpPr>
        <p:sp>
          <p:nvSpPr>
            <p:cNvPr id="3090" name="矩形 32"/>
            <p:cNvSpPr>
              <a:spLocks noChangeArrowheads="1"/>
            </p:cNvSpPr>
            <p:nvPr/>
          </p:nvSpPr>
          <p:spPr bwMode="auto">
            <a:xfrm>
              <a:off x="1774825" y="5197475"/>
              <a:ext cx="857250" cy="823913"/>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a typeface="方正兰亭细黑_GBK" charset="-122"/>
              </a:endParaRPr>
            </a:p>
          </p:txBody>
        </p:sp>
        <p:pic>
          <p:nvPicPr>
            <p:cNvPr id="3092" name="图片 3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1968500" y="535781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群組 1"/>
          <p:cNvGrpSpPr/>
          <p:nvPr/>
        </p:nvGrpSpPr>
        <p:grpSpPr>
          <a:xfrm rot="21111931">
            <a:off x="5555128" y="5243982"/>
            <a:ext cx="539750" cy="485775"/>
            <a:chOff x="5605463" y="5503863"/>
            <a:chExt cx="539750" cy="485775"/>
          </a:xfrm>
        </p:grpSpPr>
        <p:pic>
          <p:nvPicPr>
            <p:cNvPr id="3093" name="图片 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664">
              <a:off x="5605463" y="5676900"/>
              <a:ext cx="98425"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图片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21121">
              <a:off x="5645150" y="5591175"/>
              <a:ext cx="1444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图片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75350">
              <a:off x="5724525" y="5503863"/>
              <a:ext cx="120650" cy="1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图片 43"/>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rot="1905806" flipH="1">
              <a:off x="5722938" y="5603875"/>
              <a:ext cx="422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文字方塊 17"/>
          <p:cNvSpPr txBox="1"/>
          <p:nvPr/>
        </p:nvSpPr>
        <p:spPr>
          <a:xfrm>
            <a:off x="2720117" y="4691357"/>
            <a:ext cx="2646878" cy="523092"/>
          </a:xfrm>
          <a:prstGeom prst="rect">
            <a:avLst/>
          </a:prstGeom>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2400" b="1" dirty="0">
                <a:solidFill>
                  <a:srgbClr val="21A3D0"/>
                </a:solidFill>
                <a:latin typeface="微軟正黑體" panose="020B0604030504040204" pitchFamily="34" charset="-120"/>
                <a:ea typeface="微軟正黑體" panose="020B0604030504040204" pitchFamily="34" charset="-120"/>
              </a:rPr>
              <a:t>指導教授：曾士桓</a:t>
            </a:r>
            <a:endParaRPr lang="en-US" altLang="zh-TW" sz="2400" b="1" dirty="0">
              <a:solidFill>
                <a:srgbClr val="21A3D0"/>
              </a:solidFill>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2730719" y="5159502"/>
            <a:ext cx="4124822" cy="523092"/>
          </a:xfrm>
          <a:prstGeom prst="rect">
            <a:avLst/>
          </a:prstGeom>
        </p:spPr>
        <p:txBody>
          <a:bodyPr wrap="square" rtlCol="0">
            <a:spAutoFit/>
          </a:bodyPr>
          <a:lstStyle/>
          <a:p>
            <a:pPr>
              <a:lnSpc>
                <a:spcPct val="130000"/>
              </a:lnSpc>
            </a:pPr>
            <a:r>
              <a:rPr lang="zh-TW" altLang="en-US" sz="2400" b="1" dirty="0">
                <a:solidFill>
                  <a:schemeClr val="bg1"/>
                </a:solidFill>
                <a:latin typeface="微軟正黑體" panose="020B0604030504040204" pitchFamily="34" charset="-120"/>
                <a:ea typeface="微軟正黑體" panose="020B0604030504040204" pitchFamily="34" charset="-120"/>
              </a:rPr>
              <a:t>報告人：林浚誠</a:t>
            </a:r>
            <a:endParaRPr lang="en-US" altLang="zh-TW" sz="2400" b="1" dirty="0">
              <a:solidFill>
                <a:schemeClr val="bg1"/>
              </a:solidFill>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2730719" y="5657218"/>
            <a:ext cx="4124822" cy="1003223"/>
          </a:xfrm>
          <a:prstGeom prst="rect">
            <a:avLst/>
          </a:prstGeom>
        </p:spPr>
        <p:txBody>
          <a:bodyPr wrap="square" rtlCol="0">
            <a:spAutoFit/>
          </a:bodyPr>
          <a:lstStyle/>
          <a:p>
            <a:pPr>
              <a:lnSpc>
                <a:spcPct val="130000"/>
              </a:lnSpc>
            </a:pPr>
            <a:r>
              <a:rPr lang="zh-TW" altLang="en-US" sz="2400" b="1" dirty="0">
                <a:latin typeface="微軟正黑體" panose="020B0604030504040204" pitchFamily="34" charset="-120"/>
                <a:ea typeface="微軟正黑體" panose="020B0604030504040204" pitchFamily="34" charset="-120"/>
              </a:rPr>
              <a:t>組員 </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 謝正德、劉晉豪、  </a:t>
            </a:r>
            <a:endParaRPr lang="en-US" altLang="zh-TW" sz="2400" b="1" dirty="0">
              <a:latin typeface="微軟正黑體" panose="020B0604030504040204" pitchFamily="34" charset="-120"/>
              <a:ea typeface="微軟正黑體" panose="020B0604030504040204" pitchFamily="34" charset="-120"/>
            </a:endParaRPr>
          </a:p>
          <a:p>
            <a:pPr>
              <a:lnSpc>
                <a:spcPct val="130000"/>
              </a:lnSpc>
            </a:pPr>
            <a:r>
              <a:rPr lang="zh-TW" altLang="en-US" sz="2400" b="1" dirty="0">
                <a:latin typeface="微軟正黑體" panose="020B0604030504040204" pitchFamily="34" charset="-120"/>
                <a:ea typeface="微軟正黑體" panose="020B0604030504040204" pitchFamily="34" charset="-120"/>
              </a:rPr>
              <a:t>           林浚誠</a:t>
            </a:r>
            <a:endParaRPr lang="en-US" altLang="zh-TW" sz="2400" b="1"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11037887" y="6330351"/>
            <a:ext cx="1143262" cy="379463"/>
          </a:xfrm>
          <a:prstGeom prst="rect">
            <a:avLst/>
          </a:prstGeom>
        </p:spPr>
        <p:txBody>
          <a:bodyPr wrap="none" rtlCol="0">
            <a:spAutoFit/>
          </a:bodyPr>
          <a:lstStyle/>
          <a:p>
            <a:pPr>
              <a:lnSpc>
                <a:spcPct val="130000"/>
              </a:lnSpc>
            </a:pPr>
            <a:r>
              <a:rPr lang="en-US" altLang="zh-TW" sz="1600" b="1" u="sng" dirty="0">
                <a:latin typeface="微軟正黑體" panose="020B0604030504040204" pitchFamily="34" charset="-120"/>
                <a:ea typeface="微軟正黑體" panose="020B0604030504040204" pitchFamily="34" charset="-120"/>
              </a:rPr>
              <a:t>107.11.08</a:t>
            </a:r>
          </a:p>
        </p:txBody>
      </p:sp>
      <p:sp>
        <p:nvSpPr>
          <p:cNvPr id="4" name="文字方塊 3">
            <a:extLst>
              <a:ext uri="{FF2B5EF4-FFF2-40B4-BE49-F238E27FC236}">
                <a16:creationId xmlns:a16="http://schemas.microsoft.com/office/drawing/2014/main" xmlns="" id="{1280CF39-5F74-8D44-AFC7-64AB7E8A52A2}"/>
              </a:ext>
            </a:extLst>
          </p:cNvPr>
          <p:cNvSpPr txBox="1"/>
          <p:nvPr/>
        </p:nvSpPr>
        <p:spPr>
          <a:xfrm>
            <a:off x="2295134" y="3780392"/>
            <a:ext cx="3248779" cy="830997"/>
          </a:xfrm>
          <a:prstGeom prst="rect">
            <a:avLst/>
          </a:prstGeom>
          <a:noFill/>
        </p:spPr>
        <p:txBody>
          <a:bodyPr wrap="square" rtlCol="0">
            <a:spAutoFit/>
          </a:bodyPr>
          <a:lstStyle/>
          <a:p>
            <a:r>
              <a:rPr kumimoji="1" lang="zh-TW" altLang="en-US" sz="4800" b="1" dirty="0"/>
              <a:t>紅綠燈先知</a:t>
            </a:r>
            <a:endParaRPr kumimoji="1" lang="zh-TW" altLang="en-US" sz="2400" b="1"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系統架構</a:t>
            </a:r>
          </a:p>
        </p:txBody>
      </p:sp>
      <p:pic>
        <p:nvPicPr>
          <p:cNvPr id="7" name="圖片 6" descr="軟工運作模式圖">
            <a:extLst>
              <a:ext uri="{FF2B5EF4-FFF2-40B4-BE49-F238E27FC236}">
                <a16:creationId xmlns:a16="http://schemas.microsoft.com/office/drawing/2014/main" xmlns="" id="{99D04797-2933-3742-BAF2-657B4B07E7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5725" y="980830"/>
            <a:ext cx="7632630" cy="5616390"/>
          </a:xfrm>
          <a:prstGeom prst="rect">
            <a:avLst/>
          </a:prstGeom>
          <a:noFill/>
          <a:ln>
            <a:noFill/>
          </a:ln>
        </p:spPr>
      </p:pic>
    </p:spTree>
    <p:extLst>
      <p:ext uri="{BB962C8B-B14F-4D97-AF65-F5344CB8AC3E}">
        <p14:creationId xmlns:p14="http://schemas.microsoft.com/office/powerpoint/2010/main" val="57100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2257615"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971817"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971663" y="3153715"/>
            <a:ext cx="2068472" cy="923330"/>
          </a:xfrm>
          <a:prstGeom prst="rect">
            <a:avLst/>
          </a:prstGeom>
          <a:noFill/>
        </p:spPr>
        <p:txBody>
          <a:bodyPr wrap="square" rtlCol="0">
            <a:spAutoFit/>
          </a:bodyPr>
          <a:lstStyle/>
          <a:p>
            <a:r>
              <a:rPr kumimoji="1" lang="en-US" altLang="zh-TW" sz="5400" b="1" dirty="0">
                <a:latin typeface="Microsoft JhengHei" panose="020B0604030504040204" pitchFamily="34" charset="-120"/>
                <a:ea typeface="Microsoft JhengHei" panose="020B0604030504040204" pitchFamily="34" charset="-120"/>
              </a:rPr>
              <a:t>UML</a:t>
            </a:r>
            <a:endParaRPr kumimoji="1" lang="zh-TW" altLang="en-US" sz="5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009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類別圖</a:t>
            </a:r>
          </a:p>
        </p:txBody>
      </p:sp>
      <p:pic>
        <p:nvPicPr>
          <p:cNvPr id="3" name="圖片 2">
            <a:extLst>
              <a:ext uri="{FF2B5EF4-FFF2-40B4-BE49-F238E27FC236}">
                <a16:creationId xmlns:a16="http://schemas.microsoft.com/office/drawing/2014/main" xmlns="" id="{D24AD706-8931-0049-A5A4-414E37EEE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846" y="1415841"/>
            <a:ext cx="9658550" cy="4245313"/>
          </a:xfrm>
          <a:prstGeom prst="rect">
            <a:avLst/>
          </a:prstGeom>
        </p:spPr>
      </p:pic>
    </p:spTree>
    <p:extLst>
      <p:ext uri="{BB962C8B-B14F-4D97-AF65-F5344CB8AC3E}">
        <p14:creationId xmlns:p14="http://schemas.microsoft.com/office/powerpoint/2010/main" val="23811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6187677" y="2528800"/>
            <a:ext cx="2860527" cy="1446550"/>
          </a:xfrm>
          <a:prstGeom prst="rect">
            <a:avLst/>
          </a:prstGeom>
          <a:noFill/>
        </p:spPr>
        <p:txBody>
          <a:bodyPr wrap="square" rtlCol="0">
            <a:spAutoFit/>
          </a:bodyPr>
          <a:lstStyle/>
          <a:p>
            <a:r>
              <a:rPr lang="en-US" altLang="zh-TW" sz="4400" dirty="0"/>
              <a:t>Resource Required</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4590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800" dirty="0"/>
              <a:t>Resource Required</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xmlns="" id="{A6055676-2FE2-6045-AFFE-F697595822FC}"/>
              </a:ext>
            </a:extLst>
          </p:cNvPr>
          <p:cNvSpPr txBox="1"/>
          <p:nvPr/>
        </p:nvSpPr>
        <p:spPr>
          <a:xfrm>
            <a:off x="3431815" y="1440265"/>
            <a:ext cx="6768470" cy="2246769"/>
          </a:xfrm>
          <a:prstGeom prst="rect">
            <a:avLst/>
          </a:prstGeom>
          <a:noFill/>
        </p:spPr>
        <p:txBody>
          <a:bodyPr wrap="square" rtlCol="0">
            <a:spAutoFit/>
          </a:bodyPr>
          <a:lstStyle/>
          <a:p>
            <a:r>
              <a:rPr kumimoji="1" lang="zh-TW" altLang="en-US" sz="2800" dirty="0"/>
              <a:t>🔹行控中心紅綠燈資訊</a:t>
            </a:r>
            <a:endParaRPr kumimoji="1" lang="en-US" altLang="zh-TW" sz="2800" dirty="0"/>
          </a:p>
          <a:p>
            <a:r>
              <a:rPr kumimoji="1" lang="zh-TW" altLang="en-US" sz="2800" dirty="0"/>
              <a:t>🔹網路爬蟲</a:t>
            </a:r>
            <a:endParaRPr kumimoji="1" lang="en-US" altLang="zh-TW" sz="2800" dirty="0"/>
          </a:p>
          <a:p>
            <a:r>
              <a:rPr kumimoji="1" lang="zh-TW" altLang="en-US" sz="2800" dirty="0"/>
              <a:t>🔹</a:t>
            </a:r>
            <a:r>
              <a:rPr kumimoji="1" lang="en-US" altLang="zh-TW" sz="2800" dirty="0"/>
              <a:t>Google map</a:t>
            </a:r>
          </a:p>
          <a:p>
            <a:r>
              <a:rPr kumimoji="1" lang="zh-TW" altLang="en-US" sz="2800" dirty="0"/>
              <a:t>🔹</a:t>
            </a:r>
            <a:r>
              <a:rPr kumimoji="1" lang="en-US" altLang="zh-TW" sz="2800" dirty="0"/>
              <a:t>GPS</a:t>
            </a:r>
            <a:r>
              <a:rPr kumimoji="1" lang="zh-CN" altLang="en-US" sz="2800" dirty="0"/>
              <a:t>定位</a:t>
            </a:r>
            <a:endParaRPr kumimoji="1" lang="en-US" altLang="zh-TW" sz="2800" dirty="0"/>
          </a:p>
          <a:p>
            <a:r>
              <a:rPr kumimoji="1" lang="zh-TW" altLang="en-US" sz="2800" dirty="0"/>
              <a:t>🔹</a:t>
            </a:r>
            <a:r>
              <a:rPr kumimoji="1" lang="en-US" altLang="zh-TW" sz="2800" dirty="0"/>
              <a:t>GPS</a:t>
            </a:r>
            <a:r>
              <a:rPr kumimoji="1" lang="zh-CN" altLang="en-US" sz="2800" dirty="0"/>
              <a:t>導航</a:t>
            </a:r>
            <a:endParaRPr kumimoji="1" lang="en-US" altLang="zh-CN" sz="2800" dirty="0"/>
          </a:p>
        </p:txBody>
      </p:sp>
      <p:sp>
        <p:nvSpPr>
          <p:cNvPr id="3" name="文字方塊 2">
            <a:extLst>
              <a:ext uri="{FF2B5EF4-FFF2-40B4-BE49-F238E27FC236}">
                <a16:creationId xmlns:a16="http://schemas.microsoft.com/office/drawing/2014/main" xmlns="" id="{4EE9F333-DFCA-234E-A31C-911BC8FB8A7B}"/>
              </a:ext>
            </a:extLst>
          </p:cNvPr>
          <p:cNvSpPr txBox="1"/>
          <p:nvPr/>
        </p:nvSpPr>
        <p:spPr>
          <a:xfrm>
            <a:off x="1847705" y="1440265"/>
            <a:ext cx="1584110" cy="461665"/>
          </a:xfrm>
          <a:prstGeom prst="rect">
            <a:avLst/>
          </a:prstGeom>
          <a:noFill/>
        </p:spPr>
        <p:txBody>
          <a:bodyPr wrap="square" rtlCol="0">
            <a:spAutoFit/>
          </a:bodyPr>
          <a:lstStyle/>
          <a:p>
            <a:r>
              <a:rPr kumimoji="1" lang="zh-TW" altLang="en-US" sz="2400" dirty="0"/>
              <a:t>技術需求</a:t>
            </a:r>
            <a:r>
              <a:rPr kumimoji="1" lang="en-US" altLang="zh-TW" sz="2400" dirty="0"/>
              <a:t> : </a:t>
            </a:r>
            <a:endParaRPr kumimoji="1" lang="zh-TW" altLang="en-US" sz="2400" dirty="0"/>
          </a:p>
        </p:txBody>
      </p:sp>
      <p:sp>
        <p:nvSpPr>
          <p:cNvPr id="4" name="文字方塊 3">
            <a:extLst>
              <a:ext uri="{FF2B5EF4-FFF2-40B4-BE49-F238E27FC236}">
                <a16:creationId xmlns:a16="http://schemas.microsoft.com/office/drawing/2014/main" xmlns="" id="{D030CF74-18B9-2F40-B9C8-583CAFB0B7C5}"/>
              </a:ext>
            </a:extLst>
          </p:cNvPr>
          <p:cNvSpPr txBox="1"/>
          <p:nvPr/>
        </p:nvSpPr>
        <p:spPr>
          <a:xfrm>
            <a:off x="1847705" y="3809651"/>
            <a:ext cx="1728120" cy="461665"/>
          </a:xfrm>
          <a:prstGeom prst="rect">
            <a:avLst/>
          </a:prstGeom>
          <a:noFill/>
        </p:spPr>
        <p:txBody>
          <a:bodyPr wrap="square" rtlCol="0">
            <a:spAutoFit/>
          </a:bodyPr>
          <a:lstStyle/>
          <a:p>
            <a:r>
              <a:rPr kumimoji="1" lang="zh-CN" altLang="en-US" sz="2400" dirty="0"/>
              <a:t>人員分配</a:t>
            </a:r>
            <a:r>
              <a:rPr kumimoji="1" lang="en-US" altLang="zh-CN" sz="2400" dirty="0"/>
              <a:t> : </a:t>
            </a:r>
            <a:endParaRPr kumimoji="1" lang="zh-TW" altLang="en-US" dirty="0"/>
          </a:p>
        </p:txBody>
      </p:sp>
      <p:sp>
        <p:nvSpPr>
          <p:cNvPr id="9" name="文字方塊 8">
            <a:extLst>
              <a:ext uri="{FF2B5EF4-FFF2-40B4-BE49-F238E27FC236}">
                <a16:creationId xmlns:a16="http://schemas.microsoft.com/office/drawing/2014/main" xmlns="" id="{E55ADEF4-44A8-9F4D-B17A-5D078AB564C3}"/>
              </a:ext>
            </a:extLst>
          </p:cNvPr>
          <p:cNvSpPr txBox="1"/>
          <p:nvPr/>
        </p:nvSpPr>
        <p:spPr>
          <a:xfrm>
            <a:off x="3431815" y="3687034"/>
            <a:ext cx="8208570" cy="2031325"/>
          </a:xfrm>
          <a:prstGeom prst="rect">
            <a:avLst/>
          </a:prstGeom>
          <a:noFill/>
        </p:spPr>
        <p:txBody>
          <a:bodyPr wrap="square" rtlCol="0">
            <a:spAutoFit/>
          </a:bodyPr>
          <a:lstStyle/>
          <a:p>
            <a:pPr>
              <a:lnSpc>
                <a:spcPct val="150000"/>
              </a:lnSpc>
            </a:pPr>
            <a:r>
              <a:rPr kumimoji="1" lang="zh-CN" altLang="en-US" sz="2800" dirty="0"/>
              <a:t>謝正德</a:t>
            </a:r>
            <a:r>
              <a:rPr kumimoji="1" lang="en-US" altLang="zh-CN" sz="2800" dirty="0"/>
              <a:t> : </a:t>
            </a:r>
            <a:r>
              <a:rPr kumimoji="1" lang="zh-TW" altLang="en-US" sz="2800" dirty="0" smtClean="0"/>
              <a:t>摘要</a:t>
            </a:r>
            <a:r>
              <a:rPr kumimoji="1" lang="zh-CN" altLang="en-US" sz="2800" dirty="0" smtClean="0"/>
              <a:t>、</a:t>
            </a:r>
            <a:r>
              <a:rPr kumimoji="1" lang="zh-TW" altLang="en-US" sz="2800" dirty="0" smtClean="0"/>
              <a:t>操作介面</a:t>
            </a:r>
            <a:r>
              <a:rPr kumimoji="1" lang="zh-CN" altLang="en-US" sz="2800" dirty="0" smtClean="0"/>
              <a:t>、</a:t>
            </a:r>
            <a:r>
              <a:rPr kumimoji="1" lang="zh-TW" altLang="en-US" sz="2800" dirty="0" smtClean="0"/>
              <a:t>系統架構圖</a:t>
            </a:r>
            <a:r>
              <a:rPr kumimoji="1" lang="zh-CN" altLang="en-US" sz="2800" dirty="0" smtClean="0"/>
              <a:t>、</a:t>
            </a:r>
            <a:r>
              <a:rPr kumimoji="1" lang="zh-TW" altLang="en-US" sz="2800" dirty="0" smtClean="0"/>
              <a:t>製作</a:t>
            </a:r>
            <a:r>
              <a:rPr kumimoji="1" lang="en-US" altLang="zh-TW" sz="2800" dirty="0" smtClean="0"/>
              <a:t>PPT</a:t>
            </a:r>
            <a:endParaRPr kumimoji="1" lang="en-US" altLang="zh-CN" sz="2800" dirty="0"/>
          </a:p>
          <a:p>
            <a:pPr>
              <a:lnSpc>
                <a:spcPct val="150000"/>
              </a:lnSpc>
            </a:pPr>
            <a:r>
              <a:rPr kumimoji="1" lang="zh-CN" altLang="en-US" sz="2800" dirty="0"/>
              <a:t>劉晉豪</a:t>
            </a:r>
            <a:r>
              <a:rPr kumimoji="1" lang="en-US" altLang="zh-CN" sz="2800" dirty="0"/>
              <a:t> </a:t>
            </a:r>
            <a:r>
              <a:rPr kumimoji="1" lang="en-US" altLang="zh-CN" sz="2800" dirty="0" smtClean="0"/>
              <a:t>: </a:t>
            </a:r>
            <a:r>
              <a:rPr kumimoji="1" lang="zh-TW" altLang="en-US" sz="2800" dirty="0" smtClean="0"/>
              <a:t>簡介</a:t>
            </a:r>
            <a:r>
              <a:rPr kumimoji="1" lang="zh-CN" altLang="en-US" sz="2800" dirty="0" smtClean="0"/>
              <a:t>、</a:t>
            </a:r>
            <a:r>
              <a:rPr kumimoji="1" lang="zh-TW" altLang="en-US" sz="2800" dirty="0" smtClean="0"/>
              <a:t>動機</a:t>
            </a:r>
            <a:r>
              <a:rPr kumimoji="1" lang="zh-CN" altLang="en-US" sz="2800" dirty="0" smtClean="0"/>
              <a:t>、</a:t>
            </a:r>
            <a:r>
              <a:rPr kumimoji="1" lang="en-US" altLang="zh-CN" sz="2800" dirty="0" smtClean="0"/>
              <a:t>UML</a:t>
            </a:r>
            <a:r>
              <a:rPr kumimoji="1" lang="zh-CN" altLang="en-US" sz="2800" dirty="0"/>
              <a:t> </a:t>
            </a:r>
            <a:r>
              <a:rPr kumimoji="1" lang="zh-CN" altLang="en-US" sz="2800" dirty="0" smtClean="0"/>
              <a:t>、</a:t>
            </a:r>
            <a:r>
              <a:rPr kumimoji="1" lang="zh-TW" altLang="en-US" sz="2800" dirty="0" smtClean="0"/>
              <a:t>類別圖</a:t>
            </a:r>
            <a:endParaRPr kumimoji="1" lang="en-US" altLang="zh-CN" sz="2800" dirty="0"/>
          </a:p>
          <a:p>
            <a:pPr>
              <a:lnSpc>
                <a:spcPct val="150000"/>
              </a:lnSpc>
            </a:pPr>
            <a:r>
              <a:rPr kumimoji="1" lang="zh-CN" altLang="en-US" sz="2800" dirty="0"/>
              <a:t>林浚誠</a:t>
            </a:r>
            <a:r>
              <a:rPr kumimoji="1" lang="en-US" altLang="zh-CN" sz="2800" dirty="0"/>
              <a:t> : </a:t>
            </a:r>
            <a:r>
              <a:rPr kumimoji="1" lang="zh-TW" altLang="en-US" sz="2800" dirty="0" smtClean="0"/>
              <a:t>功能說明</a:t>
            </a:r>
            <a:r>
              <a:rPr kumimoji="1" lang="zh-CN" altLang="en-US" sz="2800" dirty="0" smtClean="0"/>
              <a:t>、</a:t>
            </a:r>
            <a:r>
              <a:rPr kumimoji="1" lang="zh-TW" altLang="en-US" sz="2800" dirty="0" smtClean="0"/>
              <a:t>功能架構圖</a:t>
            </a:r>
            <a:endParaRPr kumimoji="1" lang="en-US" altLang="zh-CN" sz="2800" dirty="0"/>
          </a:p>
        </p:txBody>
      </p:sp>
    </p:spTree>
    <p:extLst>
      <p:ext uri="{BB962C8B-B14F-4D97-AF65-F5344CB8AC3E}">
        <p14:creationId xmlns:p14="http://schemas.microsoft.com/office/powerpoint/2010/main" val="66193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6187677" y="3139690"/>
            <a:ext cx="2860527" cy="769441"/>
          </a:xfrm>
          <a:prstGeom prst="rect">
            <a:avLst/>
          </a:prstGeom>
          <a:noFill/>
        </p:spPr>
        <p:txBody>
          <a:bodyPr wrap="square" rtlCol="0">
            <a:spAutoFit/>
          </a:bodyPr>
          <a:lstStyle/>
          <a:p>
            <a:r>
              <a:rPr lang="en-US" altLang="zh-TW" sz="4400" dirty="0"/>
              <a:t>Schedule</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202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800" dirty="0" smtClean="0"/>
              <a:t>Schedule</a:t>
            </a:r>
            <a:endParaRPr kumimoji="1" lang="zh-TW" altLang="en-US" sz="2800" b="1" dirty="0">
              <a:latin typeface="Microsoft JhengHei" panose="020B0604030504040204" pitchFamily="34" charset="-120"/>
              <a:ea typeface="Microsoft JhengHei" panose="020B0604030504040204" pitchFamily="34"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1157182010"/>
              </p:ext>
            </p:extLst>
          </p:nvPr>
        </p:nvGraphicFramePr>
        <p:xfrm>
          <a:off x="592695" y="976850"/>
          <a:ext cx="11016766" cy="5616394"/>
        </p:xfrm>
        <a:graphic>
          <a:graphicData uri="http://schemas.openxmlformats.org/drawingml/2006/table">
            <a:tbl>
              <a:tblPr>
                <a:tableStyleId>{5C22544A-7EE6-4342-B048-85BDC9FD1C3A}</a:tableStyleId>
              </a:tblPr>
              <a:tblGrid>
                <a:gridCol w="1190632"/>
                <a:gridCol w="1491712"/>
                <a:gridCol w="1190632"/>
                <a:gridCol w="1190632"/>
                <a:gridCol w="1190632"/>
                <a:gridCol w="2381263"/>
                <a:gridCol w="2381263"/>
              </a:tblGrid>
              <a:tr h="401171">
                <a:tc rowSpan="2">
                  <a:txBody>
                    <a:bodyPr/>
                    <a:lstStyle/>
                    <a:p>
                      <a:pPr algn="ctr" fontAlgn="ctr"/>
                      <a:r>
                        <a:rPr lang="zh-TW" altLang="en-US" sz="1600" u="none" strike="noStrike" dirty="0">
                          <a:effectLst/>
                        </a:rPr>
                        <a:t>識別碼</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任務名稱</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負責人</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開始</a:t>
                      </a:r>
                      <a:endParaRPr lang="zh-TW" altLang="en-US" sz="1600" b="0" i="0" u="none" strike="noStrike" dirty="0">
                        <a:solidFill>
                          <a:srgbClr val="000000"/>
                        </a:solidFill>
                        <a:effectLst/>
                        <a:latin typeface="新細明體" charset="-120"/>
                      </a:endParaRPr>
                    </a:p>
                  </a:txBody>
                  <a:tcPr marL="0" marR="0" marT="0" marB="0" anchor="ctr"/>
                </a:tc>
                <a:tc rowSpan="2">
                  <a:txBody>
                    <a:bodyPr/>
                    <a:lstStyle/>
                    <a:p>
                      <a:pPr algn="ctr" fontAlgn="ctr"/>
                      <a:r>
                        <a:rPr lang="zh-TW" altLang="en-US" sz="1600" u="none" strike="noStrike" dirty="0">
                          <a:effectLst/>
                        </a:rPr>
                        <a:t>完成</a:t>
                      </a:r>
                      <a:endParaRPr lang="zh-TW" altLang="en-US" sz="1600" b="0" i="0" u="none" strike="noStrike" dirty="0">
                        <a:solidFill>
                          <a:srgbClr val="000000"/>
                        </a:solidFill>
                        <a:effectLst/>
                        <a:latin typeface="新細明體" charset="-120"/>
                      </a:endParaRPr>
                    </a:p>
                  </a:txBody>
                  <a:tcPr marL="0" marR="0" marT="0" marB="0" anchor="ctr"/>
                </a:tc>
                <a:tc gridSpan="2">
                  <a:txBody>
                    <a:bodyPr/>
                    <a:lstStyle/>
                    <a:p>
                      <a:pPr algn="ctr" fontAlgn="ctr"/>
                      <a:r>
                        <a:rPr lang="is-IS" sz="1600" u="none" strike="noStrike">
                          <a:effectLst/>
                        </a:rPr>
                        <a:t>2018</a:t>
                      </a:r>
                      <a:endParaRPr lang="is-IS" sz="1600" b="0" i="0" u="none" strike="noStrike">
                        <a:solidFill>
                          <a:srgbClr val="000000"/>
                        </a:solidFill>
                        <a:effectLst/>
                        <a:latin typeface="新細明體" charset="-120"/>
                      </a:endParaRPr>
                    </a:p>
                  </a:txBody>
                  <a:tcPr marL="0" marR="0" marT="0" marB="0" anchor="ctr"/>
                </a:tc>
                <a:tc hMerge="1">
                  <a:txBody>
                    <a:bodyPr/>
                    <a:lstStyle/>
                    <a:p>
                      <a:endParaRPr lang="zh-TW" altLang="en-US"/>
                    </a:p>
                  </a:txBody>
                  <a:tcPr/>
                </a:tc>
              </a:tr>
              <a:tr h="401171">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altLang="zh-TW" sz="1600" u="none" strike="noStrike" dirty="0">
                          <a:effectLst/>
                        </a:rPr>
                        <a:t>10</a:t>
                      </a:r>
                      <a:r>
                        <a:rPr lang="zh-TW" altLang="en-US" sz="1600" u="none" strike="noStrike" dirty="0">
                          <a:effectLst/>
                        </a:rPr>
                        <a:t>月</a:t>
                      </a:r>
                      <a:endParaRPr lang="zh-TW" altLang="en-US" sz="1600" b="0" i="0" u="none" strike="noStrike" dirty="0">
                        <a:solidFill>
                          <a:srgbClr val="000000"/>
                        </a:solidFill>
                        <a:effectLst/>
                        <a:latin typeface="新細明體" charset="-120"/>
                      </a:endParaRPr>
                    </a:p>
                  </a:txBody>
                  <a:tcPr marL="0" marR="0" marT="0" marB="0" anchor="ctr"/>
                </a:tc>
                <a:tc>
                  <a:txBody>
                    <a:bodyPr/>
                    <a:lstStyle/>
                    <a:p>
                      <a:pPr algn="ctr" fontAlgn="ctr"/>
                      <a:r>
                        <a:rPr lang="cs-CZ" sz="1600" u="none" strike="noStrike">
                          <a:effectLst/>
                        </a:rPr>
                        <a:t>11月</a:t>
                      </a:r>
                      <a:endParaRPr lang="cs-CZ" sz="1600" b="0" i="0" u="none" strike="noStrike">
                        <a:solidFill>
                          <a:srgbClr val="000000"/>
                        </a:solidFill>
                        <a:effectLst/>
                        <a:latin typeface="新細明體" charset="-120"/>
                      </a:endParaRPr>
                    </a:p>
                  </a:txBody>
                  <a:tcPr marL="0" marR="0" marT="0" marB="0" anchor="ctr"/>
                </a:tc>
              </a:tr>
              <a:tr h="401171">
                <a:tc>
                  <a:txBody>
                    <a:bodyPr/>
                    <a:lstStyle/>
                    <a:p>
                      <a:pPr algn="ctr" fontAlgn="b"/>
                      <a:r>
                        <a:rPr lang="en-US" altLang="zh-TW" sz="1600" u="none" strike="noStrike">
                          <a:effectLst/>
                        </a:rPr>
                        <a:t>1</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制定題目</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dirty="0">
                          <a:effectLst/>
                        </a:rPr>
                        <a:t>所有人</a:t>
                      </a:r>
                      <a:endParaRPr lang="zh-TW" altLang="en-US" sz="1600" b="0" i="0" u="none" strike="noStrike" dirty="0">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2018/10/5</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is-IS" sz="1600" u="none" strike="noStrike">
                          <a:effectLst/>
                        </a:rPr>
                        <a:t>2</a:t>
                      </a:r>
                      <a:endParaRPr lang="is-I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搜集資料</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所有人</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ctr"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3</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摘要</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2018/10/20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4</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簡介</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2018/10/20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5</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動機</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2018/10/20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6</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功能說明</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林浚誠</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2018/10/30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7</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en-US" sz="1600" u="none" strike="noStrike">
                          <a:effectLst/>
                        </a:rPr>
                        <a:t>UML</a:t>
                      </a:r>
                      <a:endParaRPr 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2018/10/30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8</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操作介面</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2018/10/30</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9</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畫功能架構圖</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林浚誠</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en-US" altLang="zh-TW" sz="1600" u="none" strike="noStrike">
                          <a:effectLst/>
                        </a:rPr>
                        <a:t>10</a:t>
                      </a:r>
                      <a:endParaRPr lang="en-US" altLang="zh-TW"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畫類別圖</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劉晉豪</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ctr"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cs-CZ" sz="1600" u="none" strike="noStrike">
                          <a:effectLst/>
                        </a:rPr>
                        <a:t>11</a:t>
                      </a:r>
                      <a:endParaRPr lang="cs-CZ"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畫系統架構圖</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ctr"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r h="401171">
                <a:tc>
                  <a:txBody>
                    <a:bodyPr/>
                    <a:lstStyle/>
                    <a:p>
                      <a:pPr algn="ctr" fontAlgn="b"/>
                      <a:r>
                        <a:rPr lang="is-IS" sz="1600" u="none" strike="noStrike">
                          <a:effectLst/>
                        </a:rPr>
                        <a:t>12</a:t>
                      </a:r>
                      <a:endParaRPr lang="is-IS" sz="1600" b="0" i="0" u="none" strike="noStrike">
                        <a:solidFill>
                          <a:srgbClr val="000000"/>
                        </a:solidFill>
                        <a:effectLst/>
                        <a:latin typeface="新細明體" charset="-120"/>
                      </a:endParaRPr>
                    </a:p>
                  </a:txBody>
                  <a:tcPr marL="0" marR="0" marT="0" marB="0" anchor="ctr"/>
                </a:tc>
                <a:tc>
                  <a:txBody>
                    <a:bodyPr/>
                    <a:lstStyle/>
                    <a:p>
                      <a:pPr algn="ctr" fontAlgn="b"/>
                      <a:r>
                        <a:rPr lang="ja-JP" altLang="en-US" sz="1600" u="none" strike="noStrike">
                          <a:effectLst/>
                        </a:rPr>
                        <a:t>製作</a:t>
                      </a:r>
                      <a:r>
                        <a:rPr lang="en-US" altLang="ja-JP" sz="1600" u="none" strike="noStrike">
                          <a:effectLst/>
                        </a:rPr>
                        <a:t>PPT</a:t>
                      </a:r>
                      <a:endParaRPr lang="en-US" altLang="ja-JP" sz="1600" b="0" i="0" u="none" strike="noStrike">
                        <a:solidFill>
                          <a:srgbClr val="000000"/>
                        </a:solidFill>
                        <a:effectLst/>
                        <a:latin typeface="新細明體" charset="-120"/>
                      </a:endParaRPr>
                    </a:p>
                  </a:txBody>
                  <a:tcPr marL="0" marR="0" marT="0" marB="0" anchor="ctr"/>
                </a:tc>
                <a:tc>
                  <a:txBody>
                    <a:bodyPr/>
                    <a:lstStyle/>
                    <a:p>
                      <a:pPr algn="ctr" fontAlgn="b"/>
                      <a:r>
                        <a:rPr lang="zh-TW" altLang="en-US" sz="1600" u="none" strike="noStrike">
                          <a:effectLst/>
                        </a:rPr>
                        <a:t>謝正德</a:t>
                      </a:r>
                      <a:endParaRPr lang="zh-TW" altLang="en-US"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2018/10/18</a:t>
                      </a:r>
                      <a:endParaRPr lang="mr-IN" sz="1600" b="0" i="0" u="none" strike="noStrike">
                        <a:solidFill>
                          <a:srgbClr val="000000"/>
                        </a:solidFill>
                        <a:effectLst/>
                        <a:latin typeface="新細明體" charset="-120"/>
                      </a:endParaRPr>
                    </a:p>
                  </a:txBody>
                  <a:tcPr marL="0" marR="0" marT="0" marB="0" anchor="ctr"/>
                </a:tc>
                <a:tc>
                  <a:txBody>
                    <a:bodyPr/>
                    <a:lstStyle/>
                    <a:p>
                      <a:pPr algn="ctr" fontAlgn="b"/>
                      <a:r>
                        <a:rPr lang="mr-IN" sz="1600" u="none" strike="noStrike">
                          <a:effectLst/>
                        </a:rPr>
                        <a:t>2018/11/6</a:t>
                      </a:r>
                      <a:endParaRPr lang="mr-IN" sz="1600" b="0" i="0" u="none" strike="noStrike">
                        <a:solidFill>
                          <a:srgbClr val="000000"/>
                        </a:solidFill>
                        <a:effectLst/>
                        <a:latin typeface="新細明體" charset="-120"/>
                      </a:endParaRPr>
                    </a:p>
                  </a:txBody>
                  <a:tcPr marL="0" marR="0" marT="0" marB="0" anchor="ctr"/>
                </a:tc>
                <a:tc gridSpan="2">
                  <a:txBody>
                    <a:bodyPr/>
                    <a:lstStyle/>
                    <a:p>
                      <a:pPr algn="l" fontAlgn="b"/>
                      <a:r>
                        <a:rPr lang="zh-TW" altLang="en-US" sz="1600" u="none" strike="noStrike" dirty="0">
                          <a:effectLst/>
                        </a:rPr>
                        <a:t>　</a:t>
                      </a:r>
                      <a:endParaRPr lang="zh-TW" altLang="en-US" sz="1600" b="0" i="0" u="none" strike="noStrike" dirty="0">
                        <a:solidFill>
                          <a:srgbClr val="000000"/>
                        </a:solidFill>
                        <a:effectLst/>
                        <a:latin typeface="新細明體" charset="-120"/>
                      </a:endParaRPr>
                    </a:p>
                  </a:txBody>
                  <a:tcPr marL="0" marR="0" marT="0" marB="0" anchor="ctr"/>
                </a:tc>
                <a:tc hMerge="1">
                  <a:txBody>
                    <a:bodyPr/>
                    <a:lstStyle/>
                    <a:p>
                      <a:endParaRPr lang="zh-TW" altLang="en-US"/>
                    </a:p>
                  </a:txBody>
                  <a:tcPr/>
                </a:tc>
              </a:tr>
            </a:tbl>
          </a:graphicData>
        </a:graphic>
      </p:graphicFrame>
      <p:sp>
        <p:nvSpPr>
          <p:cNvPr id="16" name="矩形 15"/>
          <p:cNvSpPr/>
          <p:nvPr/>
        </p:nvSpPr>
        <p:spPr>
          <a:xfrm>
            <a:off x="7104070" y="1825042"/>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17" name="矩形 16"/>
          <p:cNvSpPr/>
          <p:nvPr/>
        </p:nvSpPr>
        <p:spPr>
          <a:xfrm>
            <a:off x="8422057" y="2208719"/>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18" name="矩形 17"/>
          <p:cNvSpPr/>
          <p:nvPr/>
        </p:nvSpPr>
        <p:spPr>
          <a:xfrm>
            <a:off x="8407516" y="5002688"/>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19" name="矩形 18"/>
          <p:cNvSpPr/>
          <p:nvPr/>
        </p:nvSpPr>
        <p:spPr>
          <a:xfrm>
            <a:off x="8421690" y="5404558"/>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0" name="矩形 19"/>
          <p:cNvSpPr/>
          <p:nvPr/>
        </p:nvSpPr>
        <p:spPr>
          <a:xfrm>
            <a:off x="8407516" y="5814928"/>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1" name="矩形 20"/>
          <p:cNvSpPr/>
          <p:nvPr/>
        </p:nvSpPr>
        <p:spPr>
          <a:xfrm>
            <a:off x="8421690" y="6210901"/>
            <a:ext cx="1317620" cy="354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2" name="矩形 21"/>
          <p:cNvSpPr/>
          <p:nvPr/>
        </p:nvSpPr>
        <p:spPr>
          <a:xfrm>
            <a:off x="8421690" y="2600695"/>
            <a:ext cx="349993" cy="38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5" name="矩形 24"/>
          <p:cNvSpPr/>
          <p:nvPr/>
        </p:nvSpPr>
        <p:spPr>
          <a:xfrm>
            <a:off x="8407516" y="3826697"/>
            <a:ext cx="686260" cy="31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6" name="矩形 25"/>
          <p:cNvSpPr/>
          <p:nvPr/>
        </p:nvSpPr>
        <p:spPr>
          <a:xfrm>
            <a:off x="8407516" y="4230565"/>
            <a:ext cx="686260" cy="31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7" name="矩形 26"/>
          <p:cNvSpPr/>
          <p:nvPr/>
        </p:nvSpPr>
        <p:spPr>
          <a:xfrm>
            <a:off x="8407516" y="4634023"/>
            <a:ext cx="686260" cy="31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8" name="矩形 27"/>
          <p:cNvSpPr/>
          <p:nvPr/>
        </p:nvSpPr>
        <p:spPr>
          <a:xfrm>
            <a:off x="8421689" y="3012167"/>
            <a:ext cx="349993" cy="38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
        <p:nvSpPr>
          <p:cNvPr id="29" name="矩形 28"/>
          <p:cNvSpPr/>
          <p:nvPr/>
        </p:nvSpPr>
        <p:spPr>
          <a:xfrm>
            <a:off x="8421689" y="3423639"/>
            <a:ext cx="349993" cy="38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TW" altLang="en-US" sz="1100"/>
          </a:p>
        </p:txBody>
      </p:sp>
    </p:spTree>
    <p:extLst>
      <p:ext uri="{BB962C8B-B14F-4D97-AF65-F5344CB8AC3E}">
        <p14:creationId xmlns:p14="http://schemas.microsoft.com/office/powerpoint/2010/main" val="268053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3"/>
          <p:cNvSpPr>
            <a:spLocks noChangeArrowheads="1"/>
          </p:cNvSpPr>
          <p:nvPr/>
        </p:nvSpPr>
        <p:spPr bwMode="auto">
          <a:xfrm rot="13054177">
            <a:off x="7410450" y="388938"/>
            <a:ext cx="6604000" cy="576262"/>
          </a:xfrm>
          <a:custGeom>
            <a:avLst/>
            <a:gdLst>
              <a:gd name="T0" fmla="*/ 0 w 6181611"/>
              <a:gd name="T1" fmla="*/ 0 h 719999"/>
              <a:gd name="T2" fmla="*/ 6181610 w 6181611"/>
              <a:gd name="T3" fmla="*/ 0 h 719999"/>
              <a:gd name="T4" fmla="*/ 6181610 w 6181611"/>
              <a:gd name="T5" fmla="*/ 719999 h 719999"/>
              <a:gd name="T6" fmla="*/ 0 w 6181611"/>
              <a:gd name="T7" fmla="*/ 719999 h 719999"/>
              <a:gd name="T8" fmla="*/ 0 w 6181611"/>
              <a:gd name="T9" fmla="*/ 0 h 719999"/>
              <a:gd name="T10" fmla="*/ 0 60000 65536"/>
              <a:gd name="T11" fmla="*/ 0 60000 65536"/>
              <a:gd name="T12" fmla="*/ 0 60000 65536"/>
              <a:gd name="T13" fmla="*/ 0 60000 65536"/>
              <a:gd name="T14" fmla="*/ 0 60000 65536"/>
              <a:gd name="T15" fmla="*/ 0 w 6181611"/>
              <a:gd name="T16" fmla="*/ 0 h 719999"/>
              <a:gd name="T17" fmla="*/ 6181611 w 6181611"/>
              <a:gd name="T18" fmla="*/ 719999 h 719999"/>
            </a:gdLst>
            <a:ahLst/>
            <a:cxnLst>
              <a:cxn ang="T10">
                <a:pos x="T0" y="T1"/>
              </a:cxn>
              <a:cxn ang="T11">
                <a:pos x="T2" y="T3"/>
              </a:cxn>
              <a:cxn ang="T12">
                <a:pos x="T4" y="T5"/>
              </a:cxn>
              <a:cxn ang="T13">
                <a:pos x="T6" y="T7"/>
              </a:cxn>
              <a:cxn ang="T14">
                <a:pos x="T8" y="T9"/>
              </a:cxn>
            </a:cxnLst>
            <a:rect l="T15" t="T16" r="T17" b="T18"/>
            <a:pathLst>
              <a:path w="6181611" h="719999">
                <a:moveTo>
                  <a:pt x="0" y="0"/>
                </a:moveTo>
                <a:lnTo>
                  <a:pt x="6181610" y="0"/>
                </a:lnTo>
                <a:lnTo>
                  <a:pt x="6181610" y="719999"/>
                </a:lnTo>
                <a:lnTo>
                  <a:pt x="0" y="719999"/>
                </a:lnTo>
                <a:lnTo>
                  <a:pt x="0" y="0"/>
                </a:lnTo>
              </a:path>
            </a:pathLst>
          </a:custGeom>
          <a:solidFill>
            <a:srgbClr val="21A3D0"/>
          </a:solidFill>
          <a:ln w="12700" cap="flat" cmpd="sng">
            <a:solidFill>
              <a:srgbClr val="000000">
                <a:alpha val="0"/>
              </a:srgbClr>
            </a:solidFill>
            <a:miter lim="800000"/>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8436" name="Rectangle 3"/>
          <p:cNvSpPr>
            <a:spLocks noChangeArrowheads="1"/>
          </p:cNvSpPr>
          <p:nvPr/>
        </p:nvSpPr>
        <p:spPr bwMode="auto">
          <a:xfrm>
            <a:off x="0" y="3803650"/>
            <a:ext cx="4997450" cy="93503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7" name="Rectangle 44"/>
          <p:cNvSpPr>
            <a:spLocks noChangeArrowheads="1"/>
          </p:cNvSpPr>
          <p:nvPr/>
        </p:nvSpPr>
        <p:spPr bwMode="auto">
          <a:xfrm>
            <a:off x="5095875" y="3810000"/>
            <a:ext cx="1016000" cy="935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8" name="Rectangle 46"/>
          <p:cNvSpPr>
            <a:spLocks noChangeArrowheads="1"/>
          </p:cNvSpPr>
          <p:nvPr/>
        </p:nvSpPr>
        <p:spPr bwMode="auto">
          <a:xfrm>
            <a:off x="6288088" y="4884738"/>
            <a:ext cx="2446337" cy="919162"/>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9" name="Rectangle 27"/>
          <p:cNvSpPr>
            <a:spLocks noChangeArrowheads="1"/>
          </p:cNvSpPr>
          <p:nvPr/>
        </p:nvSpPr>
        <p:spPr bwMode="auto">
          <a:xfrm>
            <a:off x="4175125" y="4884738"/>
            <a:ext cx="982663" cy="9429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0" name="Rectangle 28"/>
          <p:cNvSpPr>
            <a:spLocks noChangeArrowheads="1"/>
          </p:cNvSpPr>
          <p:nvPr/>
        </p:nvSpPr>
        <p:spPr bwMode="auto">
          <a:xfrm>
            <a:off x="6200775" y="3810000"/>
            <a:ext cx="2987675" cy="9652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1" name="Rectangle 32"/>
          <p:cNvSpPr>
            <a:spLocks noChangeArrowheads="1"/>
          </p:cNvSpPr>
          <p:nvPr/>
        </p:nvSpPr>
        <p:spPr bwMode="auto">
          <a:xfrm>
            <a:off x="5238750" y="5897563"/>
            <a:ext cx="790575" cy="682625"/>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2" name="Rectangle 33"/>
          <p:cNvSpPr>
            <a:spLocks noChangeArrowheads="1"/>
          </p:cNvSpPr>
          <p:nvPr/>
        </p:nvSpPr>
        <p:spPr bwMode="auto">
          <a:xfrm>
            <a:off x="6107113" y="5897563"/>
            <a:ext cx="3733800" cy="6826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3" name="Rectangle 35"/>
          <p:cNvSpPr>
            <a:spLocks noChangeArrowheads="1"/>
          </p:cNvSpPr>
          <p:nvPr/>
        </p:nvSpPr>
        <p:spPr bwMode="auto">
          <a:xfrm>
            <a:off x="8820150" y="4884738"/>
            <a:ext cx="3371850" cy="919162"/>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4" name="Rectangle 36"/>
          <p:cNvSpPr>
            <a:spLocks noChangeArrowheads="1"/>
          </p:cNvSpPr>
          <p:nvPr/>
        </p:nvSpPr>
        <p:spPr bwMode="auto">
          <a:xfrm>
            <a:off x="4367213" y="5934075"/>
            <a:ext cx="769937" cy="646113"/>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5" name="Rectangle 41"/>
          <p:cNvSpPr>
            <a:spLocks noChangeArrowheads="1"/>
          </p:cNvSpPr>
          <p:nvPr/>
        </p:nvSpPr>
        <p:spPr bwMode="auto">
          <a:xfrm>
            <a:off x="9936163" y="5892800"/>
            <a:ext cx="2255837" cy="68738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6" name="Rectangle 42"/>
          <p:cNvSpPr>
            <a:spLocks noChangeArrowheads="1"/>
          </p:cNvSpPr>
          <p:nvPr/>
        </p:nvSpPr>
        <p:spPr bwMode="auto">
          <a:xfrm>
            <a:off x="9271000" y="3810000"/>
            <a:ext cx="2921000" cy="965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7" name="TextBox 7"/>
          <p:cNvSpPr>
            <a:spLocks noChangeArrowheads="1"/>
          </p:cNvSpPr>
          <p:nvPr/>
        </p:nvSpPr>
        <p:spPr bwMode="auto">
          <a:xfrm>
            <a:off x="335600" y="4025900"/>
            <a:ext cx="4010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2600" dirty="0">
                <a:solidFill>
                  <a:srgbClr val="0099FF"/>
                </a:solidFill>
                <a:latin typeface="Broadway" pitchFamily="82" charset="0"/>
                <a:sym typeface="Calibri" pitchFamily="34" charset="0"/>
              </a:rPr>
              <a:t>Thanks for watching</a:t>
            </a:r>
          </a:p>
        </p:txBody>
      </p:sp>
      <p:pic>
        <p:nvPicPr>
          <p:cNvPr id="18448" name="Picture 3" descr="C:\Users\admin\Desktop\QQ.png"/>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200775" y="3938588"/>
            <a:ext cx="6635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8" descr="C:\Users\Administrator\Desktop\怪诞行为学\素材加工后\s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4450" y="5086350"/>
            <a:ext cx="5857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3" descr="C:\Users\admin\Desktop\QQ.png"/>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111875" y="5934075"/>
            <a:ext cx="5572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3" descr="C:\Users\admin\Desktop\QQ.png"/>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6553200" y="6130925"/>
            <a:ext cx="349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3" descr="C:\Users\admin\Desktop\QQ.png"/>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6846888" y="6202363"/>
            <a:ext cx="277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4" descr="C:\Users\admin\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4884738"/>
            <a:ext cx="9620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字方塊 33"/>
          <p:cNvSpPr txBox="1"/>
          <p:nvPr/>
        </p:nvSpPr>
        <p:spPr>
          <a:xfrm>
            <a:off x="1738549" y="658257"/>
            <a:ext cx="1852329" cy="810222"/>
          </a:xfrm>
          <a:prstGeom prst="rect">
            <a:avLst/>
          </a:prstGeom>
        </p:spPr>
        <p:txBody>
          <a:bodyPr wrap="square" rtlCol="0">
            <a:spAutoFit/>
          </a:bodyPr>
          <a:lstStyle/>
          <a:p>
            <a:pPr>
              <a:lnSpc>
                <a:spcPct val="130000"/>
              </a:lnSpc>
            </a:pPr>
            <a:r>
              <a:rPr lang="zh-TW" altLang="en-US" sz="4000" b="1" dirty="0">
                <a:latin typeface="微軟正黑體" panose="020B0604030504040204" pitchFamily="34" charset="-120"/>
                <a:ea typeface="微軟正黑體" panose="020B0604030504040204" pitchFamily="34" charset="-120"/>
              </a:rPr>
              <a:t>目錄</a:t>
            </a:r>
            <a:endParaRPr lang="en-US" altLang="zh-TW" sz="4000" b="1" dirty="0">
              <a:latin typeface="微軟正黑體" panose="020B0604030504040204" pitchFamily="34" charset="-120"/>
              <a:ea typeface="微軟正黑體" panose="020B0604030504040204" pitchFamily="34" charset="-120"/>
            </a:endParaRPr>
          </a:p>
        </p:txBody>
      </p:sp>
      <p:sp>
        <p:nvSpPr>
          <p:cNvPr id="55" name="图文框 8"/>
          <p:cNvSpPr>
            <a:spLocks noChangeArrowheads="1"/>
          </p:cNvSpPr>
          <p:nvPr/>
        </p:nvSpPr>
        <p:spPr bwMode="auto">
          <a:xfrm rot="19177476" flipH="1">
            <a:off x="737714" y="657783"/>
            <a:ext cx="692014" cy="674645"/>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56" name="图片 1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7608" y="-3704908"/>
            <a:ext cx="146317" cy="86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219733" flipV="1">
            <a:off x="1411130" y="1057232"/>
            <a:ext cx="67719" cy="28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直接连接符 23"/>
          <p:cNvSpPr>
            <a:spLocks noChangeShapeType="1"/>
          </p:cNvSpPr>
          <p:nvPr/>
        </p:nvSpPr>
        <p:spPr bwMode="auto">
          <a:xfrm flipH="1">
            <a:off x="1565830" y="1414222"/>
            <a:ext cx="1657350" cy="1588"/>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0" name="椭圆 27"/>
          <p:cNvSpPr>
            <a:spLocks noChangeArrowheads="1"/>
          </p:cNvSpPr>
          <p:nvPr/>
        </p:nvSpPr>
        <p:spPr bwMode="auto">
          <a:xfrm>
            <a:off x="3179211" y="1347829"/>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62" name="矩形 61"/>
          <p:cNvSpPr/>
          <p:nvPr/>
        </p:nvSpPr>
        <p:spPr bwMode="auto">
          <a:xfrm rot="1788830">
            <a:off x="5288904" y="-2192327"/>
            <a:ext cx="3288484" cy="11435333"/>
          </a:xfrm>
          <a:prstGeom prst="rect">
            <a:avLst/>
          </a:prstGeom>
          <a:solidFill>
            <a:srgbClr val="21A3D0"/>
          </a:solidFill>
          <a:ln w="9525" cap="flat" cmpd="sng" algn="ctr">
            <a:solidFill>
              <a:srgbClr val="21A3D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65" name="文字方塊 64"/>
          <p:cNvSpPr txBox="1"/>
          <p:nvPr/>
        </p:nvSpPr>
        <p:spPr>
          <a:xfrm>
            <a:off x="6549711" y="629997"/>
            <a:ext cx="3238166" cy="584775"/>
          </a:xfrm>
          <a:prstGeom prst="rect">
            <a:avLst/>
          </a:prstGeom>
          <a:noFill/>
        </p:spPr>
        <p:txBody>
          <a:bodyPr wrap="square" rtlCol="0">
            <a:spAutoFit/>
          </a:bodyPr>
          <a:lstStyle/>
          <a:p>
            <a:pPr lvl="0" algn="ctr"/>
            <a:r>
              <a:rPr lang="zh-CN" altLang="en-US" sz="32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簡介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nvGrpSpPr>
          <p:cNvPr id="74" name="群組 73"/>
          <p:cNvGrpSpPr/>
          <p:nvPr/>
        </p:nvGrpSpPr>
        <p:grpSpPr>
          <a:xfrm>
            <a:off x="5879985" y="504449"/>
            <a:ext cx="1039241" cy="620391"/>
            <a:chOff x="5060807" y="1700880"/>
            <a:chExt cx="1406857" cy="813119"/>
          </a:xfrm>
        </p:grpSpPr>
        <p:sp>
          <p:nvSpPr>
            <p:cNvPr id="73" name="橢圓 72"/>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6" name="文字方塊 35"/>
            <p:cNvSpPr txBox="1"/>
            <p:nvPr/>
          </p:nvSpPr>
          <p:spPr>
            <a:xfrm>
              <a:off x="5060807" y="1884043"/>
              <a:ext cx="1406857" cy="400110"/>
            </a:xfrm>
            <a:prstGeom prst="rect">
              <a:avLst/>
            </a:prstGeom>
            <a:noFill/>
            <a:ln>
              <a:noFill/>
            </a:ln>
          </p:spPr>
          <p:txBody>
            <a:bodyPr wrap="square" rtlCol="0">
              <a:spAutoFit/>
            </a:bodyPr>
            <a:lstStyle/>
            <a:p>
              <a:pPr lvl="0" algn="ctr"/>
              <a:r>
                <a:rPr lang="en-US" altLang="zh-TW"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01</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20" name="文字方塊 19"/>
          <p:cNvSpPr txBox="1"/>
          <p:nvPr/>
        </p:nvSpPr>
        <p:spPr>
          <a:xfrm>
            <a:off x="5396938" y="2795560"/>
            <a:ext cx="3225560" cy="584775"/>
          </a:xfrm>
          <a:prstGeom prst="rect">
            <a:avLst/>
          </a:prstGeom>
          <a:noFill/>
        </p:spPr>
        <p:txBody>
          <a:bodyPr wrap="square" rtlCol="0">
            <a:spAutoFit/>
          </a:bodyPr>
          <a:lstStyle/>
          <a:p>
            <a:pPr lvl="0" algn="ctr"/>
            <a:r>
              <a:rPr lang="zh-TW" altLang="en-US" sz="32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系統架構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2" name="文字方塊 21"/>
          <p:cNvSpPr txBox="1"/>
          <p:nvPr/>
        </p:nvSpPr>
        <p:spPr>
          <a:xfrm>
            <a:off x="6000356" y="1724997"/>
            <a:ext cx="3536801" cy="584775"/>
          </a:xfrm>
          <a:prstGeom prst="rect">
            <a:avLst/>
          </a:prstGeom>
          <a:noFill/>
        </p:spPr>
        <p:txBody>
          <a:bodyPr wrap="square" rtlCol="0">
            <a:spAutoFit/>
          </a:bodyPr>
          <a:lstStyle/>
          <a:p>
            <a:pPr lvl="0" algn="ctr"/>
            <a:r>
              <a:rPr lang="zh-TW" altLang="en-US" sz="3200" b="1" dirty="0">
                <a:solidFill>
                  <a:schemeClr val="bg1"/>
                </a:solidFill>
                <a:latin typeface="微軟正黑體" panose="020B0604030504040204" pitchFamily="34" charset="-120"/>
                <a:ea typeface="微軟正黑體" panose="020B0604030504040204" pitchFamily="34" charset="-120"/>
              </a:rPr>
              <a:t>功能說明</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5" name="文字方塊 24">
            <a:extLst>
              <a:ext uri="{FF2B5EF4-FFF2-40B4-BE49-F238E27FC236}">
                <a16:creationId xmlns:a16="http://schemas.microsoft.com/office/drawing/2014/main" xmlns="" id="{FB127AA6-A8B6-A845-B170-6AB0B63520FF}"/>
              </a:ext>
            </a:extLst>
          </p:cNvPr>
          <p:cNvSpPr txBox="1"/>
          <p:nvPr/>
        </p:nvSpPr>
        <p:spPr>
          <a:xfrm>
            <a:off x="4853661" y="3966478"/>
            <a:ext cx="3225560" cy="584775"/>
          </a:xfrm>
          <a:prstGeom prst="rect">
            <a:avLst/>
          </a:prstGeom>
          <a:noFill/>
        </p:spPr>
        <p:txBody>
          <a:bodyPr wrap="square" rtlCol="0">
            <a:spAutoFit/>
          </a:bodyPr>
          <a:lstStyle/>
          <a:p>
            <a:pPr lvl="0" algn="ctr"/>
            <a:r>
              <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UML</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9" name="文字方塊 28">
            <a:extLst>
              <a:ext uri="{FF2B5EF4-FFF2-40B4-BE49-F238E27FC236}">
                <a16:creationId xmlns:a16="http://schemas.microsoft.com/office/drawing/2014/main" xmlns="" id="{A3B7C6C0-0AC0-D14E-9831-5E2232569016}"/>
              </a:ext>
            </a:extLst>
          </p:cNvPr>
          <p:cNvSpPr txBox="1"/>
          <p:nvPr/>
        </p:nvSpPr>
        <p:spPr>
          <a:xfrm>
            <a:off x="4091331" y="4887282"/>
            <a:ext cx="3225560" cy="954107"/>
          </a:xfrm>
          <a:prstGeom prst="rect">
            <a:avLst/>
          </a:prstGeom>
          <a:noFill/>
        </p:spPr>
        <p:txBody>
          <a:bodyPr wrap="square" rtlCol="0">
            <a:spAutoFit/>
          </a:bodyPr>
          <a:lstStyle/>
          <a:p>
            <a:pPr algn="ctr"/>
            <a:r>
              <a:rPr lang="en-US" altLang="zh-CN" sz="28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Resource</a:t>
            </a:r>
          </a:p>
          <a:p>
            <a:pPr algn="ctr"/>
            <a:r>
              <a:rPr lang="en-US" altLang="zh-CN" sz="28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Required</a:t>
            </a:r>
            <a:endParaRPr kumimoji="1" lang="zh-TW" altLang="en-US" sz="3600" b="1" dirty="0">
              <a:latin typeface="Microsoft JhengHei" panose="020B0604030504040204" pitchFamily="34" charset="-120"/>
              <a:ea typeface="Microsoft JhengHei" panose="020B0604030504040204" pitchFamily="34" charset="-120"/>
            </a:endParaRPr>
          </a:p>
        </p:txBody>
      </p:sp>
      <p:grpSp>
        <p:nvGrpSpPr>
          <p:cNvPr id="30" name="群組 29"/>
          <p:cNvGrpSpPr/>
          <p:nvPr/>
        </p:nvGrpSpPr>
        <p:grpSpPr>
          <a:xfrm>
            <a:off x="5231940" y="1656529"/>
            <a:ext cx="1039241" cy="620391"/>
            <a:chOff x="4958888" y="1670452"/>
            <a:chExt cx="1406857" cy="813119"/>
          </a:xfrm>
        </p:grpSpPr>
        <p:sp>
          <p:nvSpPr>
            <p:cNvPr id="31" name="橢圓 30"/>
            <p:cNvSpPr/>
            <p:nvPr/>
          </p:nvSpPr>
          <p:spPr bwMode="auto">
            <a:xfrm>
              <a:off x="5255758" y="1670452"/>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2" name="文字方塊 31"/>
            <p:cNvSpPr txBox="1"/>
            <p:nvPr/>
          </p:nvSpPr>
          <p:spPr>
            <a:xfrm>
              <a:off x="4958888" y="1803255"/>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02</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3" name="群組 32"/>
          <p:cNvGrpSpPr/>
          <p:nvPr/>
        </p:nvGrpSpPr>
        <p:grpSpPr>
          <a:xfrm>
            <a:off x="4583895" y="2780955"/>
            <a:ext cx="1039241" cy="620391"/>
            <a:chOff x="5060807" y="1700880"/>
            <a:chExt cx="1406857" cy="813119"/>
          </a:xfrm>
        </p:grpSpPr>
        <p:sp>
          <p:nvSpPr>
            <p:cNvPr id="35" name="橢圓 3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p:cNvSpPr txBox="1"/>
            <p:nvPr/>
          </p:nvSpPr>
          <p:spPr>
            <a:xfrm>
              <a:off x="5060807" y="1884041"/>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03</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8" name="群組 37"/>
          <p:cNvGrpSpPr/>
          <p:nvPr/>
        </p:nvGrpSpPr>
        <p:grpSpPr>
          <a:xfrm>
            <a:off x="3976684" y="3861030"/>
            <a:ext cx="1039241" cy="620391"/>
            <a:chOff x="5060807" y="1700880"/>
            <a:chExt cx="1406857" cy="813119"/>
          </a:xfrm>
        </p:grpSpPr>
        <p:sp>
          <p:nvSpPr>
            <p:cNvPr id="39" name="橢圓 38"/>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0" name="文字方塊 39"/>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04</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1" name="群組 40"/>
          <p:cNvGrpSpPr/>
          <p:nvPr/>
        </p:nvGrpSpPr>
        <p:grpSpPr>
          <a:xfrm>
            <a:off x="3328639" y="4941105"/>
            <a:ext cx="1039241" cy="620391"/>
            <a:chOff x="5060807" y="1700880"/>
            <a:chExt cx="1406857" cy="813119"/>
          </a:xfrm>
        </p:grpSpPr>
        <p:sp>
          <p:nvSpPr>
            <p:cNvPr id="42" name="橢圓 41"/>
            <p:cNvSpPr/>
            <p:nvPr/>
          </p:nvSpPr>
          <p:spPr bwMode="auto">
            <a:xfrm>
              <a:off x="5357678" y="1700880"/>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05</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4" name="群組 43"/>
          <p:cNvGrpSpPr/>
          <p:nvPr/>
        </p:nvGrpSpPr>
        <p:grpSpPr>
          <a:xfrm>
            <a:off x="2711765" y="6048075"/>
            <a:ext cx="1039241" cy="620391"/>
            <a:chOff x="5060807" y="1700880"/>
            <a:chExt cx="1406857" cy="813119"/>
          </a:xfrm>
        </p:grpSpPr>
        <p:sp>
          <p:nvSpPr>
            <p:cNvPr id="45" name="橢圓 4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6" name="文字方塊 45"/>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06</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47" name="文字方塊 46">
            <a:extLst>
              <a:ext uri="{FF2B5EF4-FFF2-40B4-BE49-F238E27FC236}">
                <a16:creationId xmlns:a16="http://schemas.microsoft.com/office/drawing/2014/main" xmlns="" id="{FB127AA6-A8B6-A845-B170-6AB0B63520FF}"/>
              </a:ext>
            </a:extLst>
          </p:cNvPr>
          <p:cNvSpPr txBox="1"/>
          <p:nvPr/>
        </p:nvSpPr>
        <p:spPr>
          <a:xfrm>
            <a:off x="3517792" y="6092021"/>
            <a:ext cx="3225560" cy="584775"/>
          </a:xfrm>
          <a:prstGeom prst="rect">
            <a:avLst/>
          </a:prstGeom>
          <a:noFill/>
        </p:spPr>
        <p:txBody>
          <a:bodyPr wrap="square" rtlCol="0">
            <a:spAutoFit/>
          </a:bodyPr>
          <a:lstStyle/>
          <a:p>
            <a:pPr lvl="0" algn="ctr"/>
            <a:r>
              <a:rPr lang="en-US" altLang="zh-TW" sz="32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Schedule</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Tree>
    <p:extLst>
      <p:ext uri="{BB962C8B-B14F-4D97-AF65-F5344CB8AC3E}">
        <p14:creationId xmlns:p14="http://schemas.microsoft.com/office/powerpoint/2010/main" val="148730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0" grpId="0"/>
      <p:bldP spid="22" grpId="0"/>
      <p:bldP spid="25" grpId="0"/>
      <p:bldP spid="29"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2" y="4090106"/>
            <a:ext cx="1960966"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706521"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833096" y="2953793"/>
            <a:ext cx="1723178"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簡介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524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動機與需求分析</a:t>
            </a:r>
          </a:p>
        </p:txBody>
      </p:sp>
      <p:sp>
        <p:nvSpPr>
          <p:cNvPr id="2" name="文字方塊 1">
            <a:extLst>
              <a:ext uri="{FF2B5EF4-FFF2-40B4-BE49-F238E27FC236}">
                <a16:creationId xmlns:a16="http://schemas.microsoft.com/office/drawing/2014/main" xmlns="" id="{BCBF8E11-6D7A-EA4A-B4BD-8F8836BF7B16}"/>
              </a:ext>
            </a:extLst>
          </p:cNvPr>
          <p:cNvSpPr txBox="1"/>
          <p:nvPr/>
        </p:nvSpPr>
        <p:spPr>
          <a:xfrm>
            <a:off x="3071790" y="1412860"/>
            <a:ext cx="8568595" cy="2308324"/>
          </a:xfrm>
          <a:prstGeom prst="rect">
            <a:avLst/>
          </a:prstGeom>
          <a:noFill/>
        </p:spPr>
        <p:txBody>
          <a:bodyPr wrap="square" rtlCol="0">
            <a:spAutoFit/>
          </a:bodyPr>
          <a:lstStyle/>
          <a:p>
            <a:r>
              <a:rPr lang="zh-TW" altLang="zh-TW" sz="2400" dirty="0"/>
              <a:t>在現代社會中機車已成為年輕人不可或缺的一種交通工具，然而大部分紅綠燈都沒有設置秒數號誌，使得用路人不知道當前號誌的剩餘秒數，無法拿捏是否該準備停下來而造成闖紅燈抑或是來不及通過路口急煞而造成車禍的發生。</a:t>
            </a:r>
          </a:p>
          <a:p>
            <a:r>
              <a:rPr lang="en-US" altLang="zh-TW" sz="2400" dirty="0"/>
              <a:t>      </a:t>
            </a:r>
            <a:r>
              <a:rPr lang="zh-TW" altLang="zh-TW" sz="2400" dirty="0"/>
              <a:t>為達成預防此類事件的發生，本</a:t>
            </a:r>
            <a:r>
              <a:rPr lang="en-US" altLang="zh-TW" sz="2400" dirty="0"/>
              <a:t>APP</a:t>
            </a:r>
            <a:r>
              <a:rPr lang="zh-TW" altLang="zh-TW" sz="2400" dirty="0"/>
              <a:t>需要結合</a:t>
            </a:r>
            <a:r>
              <a:rPr lang="en-US" altLang="zh-TW" sz="2400" dirty="0"/>
              <a:t>GPS</a:t>
            </a:r>
            <a:r>
              <a:rPr lang="zh-TW" altLang="zh-TW" sz="2400" dirty="0"/>
              <a:t>以及聲音通知駕駛人前方紅綠燈剩餘之秒數。</a:t>
            </a:r>
          </a:p>
        </p:txBody>
      </p:sp>
      <p:sp>
        <p:nvSpPr>
          <p:cNvPr id="3" name="文字方塊 2">
            <a:extLst>
              <a:ext uri="{FF2B5EF4-FFF2-40B4-BE49-F238E27FC236}">
                <a16:creationId xmlns:a16="http://schemas.microsoft.com/office/drawing/2014/main" xmlns="" id="{F1BAF00B-32C5-2F43-8876-B2CD4952A462}"/>
              </a:ext>
            </a:extLst>
          </p:cNvPr>
          <p:cNvSpPr txBox="1"/>
          <p:nvPr/>
        </p:nvSpPr>
        <p:spPr>
          <a:xfrm>
            <a:off x="1775699" y="1412860"/>
            <a:ext cx="1296091" cy="523220"/>
          </a:xfrm>
          <a:prstGeom prst="rect">
            <a:avLst/>
          </a:prstGeom>
          <a:noFill/>
        </p:spPr>
        <p:txBody>
          <a:bodyPr wrap="square" rtlCol="0">
            <a:spAutoFit/>
          </a:bodyPr>
          <a:lstStyle/>
          <a:p>
            <a:r>
              <a:rPr kumimoji="1" lang="zh-TW" altLang="en-US" sz="2800" dirty="0"/>
              <a:t>動機  </a:t>
            </a:r>
            <a:r>
              <a:rPr kumimoji="1" lang="en-US" altLang="zh-TW" sz="2800" dirty="0"/>
              <a:t>:</a:t>
            </a:r>
            <a:endParaRPr kumimoji="1" lang="zh-TW" altLang="en-US" sz="2800" dirty="0"/>
          </a:p>
        </p:txBody>
      </p:sp>
      <p:sp>
        <p:nvSpPr>
          <p:cNvPr id="4" name="文字方塊 3">
            <a:extLst>
              <a:ext uri="{FF2B5EF4-FFF2-40B4-BE49-F238E27FC236}">
                <a16:creationId xmlns:a16="http://schemas.microsoft.com/office/drawing/2014/main" xmlns="" id="{7BDF9010-2479-F444-83C2-C11BBFAC0428}"/>
              </a:ext>
            </a:extLst>
          </p:cNvPr>
          <p:cNvSpPr txBox="1"/>
          <p:nvPr/>
        </p:nvSpPr>
        <p:spPr>
          <a:xfrm>
            <a:off x="1127655" y="4567570"/>
            <a:ext cx="1944135" cy="523220"/>
          </a:xfrm>
          <a:prstGeom prst="rect">
            <a:avLst/>
          </a:prstGeom>
          <a:noFill/>
        </p:spPr>
        <p:txBody>
          <a:bodyPr wrap="square" rtlCol="0">
            <a:spAutoFit/>
          </a:bodyPr>
          <a:lstStyle/>
          <a:p>
            <a:r>
              <a:rPr kumimoji="1" lang="zh-TW" altLang="en-US" sz="2800" dirty="0"/>
              <a:t>需求分析</a:t>
            </a:r>
            <a:r>
              <a:rPr kumimoji="1" lang="en-US" altLang="zh-TW" sz="2800" dirty="0"/>
              <a:t> : </a:t>
            </a:r>
            <a:endParaRPr kumimoji="1" lang="zh-TW" altLang="en-US" dirty="0"/>
          </a:p>
        </p:txBody>
      </p:sp>
      <p:sp>
        <p:nvSpPr>
          <p:cNvPr id="5" name="文字方塊 4">
            <a:extLst>
              <a:ext uri="{FF2B5EF4-FFF2-40B4-BE49-F238E27FC236}">
                <a16:creationId xmlns:a16="http://schemas.microsoft.com/office/drawing/2014/main" xmlns="" id="{A5046661-D33F-D54D-8ACB-FA2269BC0D10}"/>
              </a:ext>
            </a:extLst>
          </p:cNvPr>
          <p:cNvSpPr txBox="1"/>
          <p:nvPr/>
        </p:nvSpPr>
        <p:spPr>
          <a:xfrm>
            <a:off x="3071790" y="4568260"/>
            <a:ext cx="8136565" cy="1631216"/>
          </a:xfrm>
          <a:prstGeom prst="rect">
            <a:avLst/>
          </a:prstGeom>
          <a:noFill/>
        </p:spPr>
        <p:txBody>
          <a:bodyPr wrap="square" rtlCol="0">
            <a:spAutoFit/>
          </a:bodyPr>
          <a:lstStyle/>
          <a:p>
            <a:r>
              <a:rPr kumimoji="1" lang="en-US" altLang="zh-TW" sz="2400" dirty="0"/>
              <a:t>✔️</a:t>
            </a:r>
            <a:r>
              <a:rPr kumimoji="1" lang="zh-CN" altLang="en-US" sz="2400" dirty="0"/>
              <a:t>顯示道路地圖</a:t>
            </a:r>
            <a:endParaRPr kumimoji="1" lang="en-US" altLang="zh-CN" sz="2400" dirty="0"/>
          </a:p>
          <a:p>
            <a:r>
              <a:rPr kumimoji="1" lang="en-US" altLang="zh-TW" sz="2400" dirty="0"/>
              <a:t>✔️GPS</a:t>
            </a:r>
            <a:r>
              <a:rPr kumimoji="1" lang="zh-CN" altLang="en-US" sz="2400" dirty="0"/>
              <a:t>定位及</a:t>
            </a:r>
            <a:r>
              <a:rPr kumimoji="1" lang="zh-TW" altLang="en-US" sz="2400" dirty="0"/>
              <a:t>導航</a:t>
            </a:r>
            <a:endParaRPr kumimoji="1" lang="en-US" altLang="zh-TW" sz="2400" dirty="0"/>
          </a:p>
          <a:p>
            <a:r>
              <a:rPr kumimoji="1" lang="en-US" altLang="zh-TW" sz="2400" dirty="0"/>
              <a:t>✔️</a:t>
            </a:r>
            <a:r>
              <a:rPr kumimoji="1" lang="zh-CN" altLang="en-US" sz="2400" dirty="0"/>
              <a:t>知道紅綠燈剩餘秒數</a:t>
            </a:r>
            <a:endParaRPr kumimoji="1" lang="en-US" altLang="zh-CN" sz="2400" dirty="0"/>
          </a:p>
          <a:p>
            <a:r>
              <a:rPr kumimoji="1" lang="en-US" altLang="zh-TW" sz="2400" dirty="0"/>
              <a:t>✔️</a:t>
            </a:r>
            <a:r>
              <a:rPr kumimoji="1" lang="zh-CN" altLang="en-US" sz="2400" dirty="0"/>
              <a:t>規劃路線</a:t>
            </a:r>
            <a:endParaRPr kumimoji="1" lang="en-US" altLang="zh-CN" sz="2400" dirty="0"/>
          </a:p>
        </p:txBody>
      </p:sp>
    </p:spTree>
    <p:extLst>
      <p:ext uri="{BB962C8B-B14F-4D97-AF65-F5344CB8AC3E}">
        <p14:creationId xmlns:p14="http://schemas.microsoft.com/office/powerpoint/2010/main" val="42487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714201" y="2893468"/>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功能說明</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0009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功能</a:t>
            </a:r>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架構</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graphicFrame>
        <p:nvGraphicFramePr>
          <p:cNvPr id="6" name="資料庫圖表 5">
            <a:extLst>
              <a:ext uri="{FF2B5EF4-FFF2-40B4-BE49-F238E27FC236}">
                <a16:creationId xmlns:a16="http://schemas.microsoft.com/office/drawing/2014/main" xmlns="" id="{96BF16A3-B851-514F-8465-694C8949971C}"/>
              </a:ext>
            </a:extLst>
          </p:cNvPr>
          <p:cNvGraphicFramePr/>
          <p:nvPr>
            <p:extLst>
              <p:ext uri="{D42A27DB-BD31-4B8C-83A1-F6EECF244321}">
                <p14:modId xmlns:p14="http://schemas.microsoft.com/office/powerpoint/2010/main" val="185105872"/>
              </p:ext>
            </p:extLst>
          </p:nvPr>
        </p:nvGraphicFramePr>
        <p:xfrm>
          <a:off x="1343025" y="1007205"/>
          <a:ext cx="8928620" cy="5544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65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功能說明</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60539204"/>
              </p:ext>
            </p:extLst>
          </p:nvPr>
        </p:nvGraphicFramePr>
        <p:xfrm>
          <a:off x="879920" y="1196844"/>
          <a:ext cx="10688460" cy="5112355"/>
        </p:xfrm>
        <a:graphic>
          <a:graphicData uri="http://schemas.openxmlformats.org/drawingml/2006/table">
            <a:tbl>
              <a:tblPr firstRow="1" bandRow="1">
                <a:tableStyleId>{5C22544A-7EE6-4342-B048-85BDC9FD1C3A}</a:tableStyleId>
              </a:tblPr>
              <a:tblGrid>
                <a:gridCol w="5344230"/>
                <a:gridCol w="5344230"/>
              </a:tblGrid>
              <a:tr h="1022471">
                <a:tc>
                  <a:txBody>
                    <a:bodyPr/>
                    <a:lstStyle/>
                    <a:p>
                      <a:pPr algn="ctr"/>
                      <a:r>
                        <a:rPr lang="zh-TW" altLang="en-US" sz="2400" dirty="0" smtClean="0"/>
                        <a:t>功能</a:t>
                      </a:r>
                      <a:endParaRPr lang="zh-TW" altLang="en-US" sz="2400" dirty="0"/>
                    </a:p>
                  </a:txBody>
                  <a:tcPr anchor="ctr"/>
                </a:tc>
                <a:tc>
                  <a:txBody>
                    <a:bodyPr/>
                    <a:lstStyle/>
                    <a:p>
                      <a:pPr algn="ctr"/>
                      <a:r>
                        <a:rPr lang="zh-TW" altLang="en-US" sz="2400" dirty="0" smtClean="0"/>
                        <a:t>說明</a:t>
                      </a:r>
                      <a:endParaRPr lang="zh-TW" altLang="en-US" sz="2400" dirty="0"/>
                    </a:p>
                  </a:txBody>
                  <a:tcPr anchor="ctr"/>
                </a:tc>
              </a:tr>
              <a:tr h="10224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kern="1200" dirty="0" smtClean="0">
                          <a:solidFill>
                            <a:schemeClr val="dk1"/>
                          </a:solidFill>
                          <a:effectLst/>
                          <a:latin typeface="+mn-lt"/>
                          <a:ea typeface="+mn-ea"/>
                          <a:cs typeface="+mn-cs"/>
                        </a:rPr>
                        <a:t>顯示道路地圖</a:t>
                      </a:r>
                      <a:endParaRPr lang="zh-TW" altLang="zh-TW" sz="1800" b="0" kern="1200" dirty="0" smtClean="0">
                        <a:solidFill>
                          <a:schemeClr val="dk1"/>
                        </a:solidFill>
                        <a:effectLst/>
                        <a:latin typeface="+mn-lt"/>
                        <a:ea typeface="+mn-ea"/>
                        <a:cs typeface="+mn-cs"/>
                      </a:endParaRPr>
                    </a:p>
                  </a:txBody>
                  <a:tcPr anchor="ctr"/>
                </a:tc>
                <a:tc>
                  <a:txBody>
                    <a:bodyPr/>
                    <a:lstStyle/>
                    <a:p>
                      <a:pPr algn="ctr"/>
                      <a:r>
                        <a:rPr lang="zh-TW" altLang="en-US" dirty="0" smtClean="0"/>
                        <a:t>使用者可透過</a:t>
                      </a:r>
                      <a:r>
                        <a:rPr lang="en-US" altLang="zh-TW" dirty="0" smtClean="0"/>
                        <a:t>APP</a:t>
                      </a:r>
                      <a:r>
                        <a:rPr lang="zh-TW" altLang="en-US" dirty="0" smtClean="0"/>
                        <a:t>查看地圖及顯示前方是否有紅綠燈</a:t>
                      </a:r>
                      <a:endParaRPr lang="zh-TW" altLang="en-US" dirty="0"/>
                    </a:p>
                  </a:txBody>
                  <a:tcPr anchor="ctr"/>
                </a:tc>
              </a:tr>
              <a:tr h="1022471">
                <a:tc>
                  <a:txBody>
                    <a:bodyPr/>
                    <a:lstStyle/>
                    <a:p>
                      <a:pPr algn="ctr"/>
                      <a:r>
                        <a:rPr lang="en-US" altLang="zh-TW" dirty="0" smtClean="0"/>
                        <a:t>GPS</a:t>
                      </a:r>
                      <a:r>
                        <a:rPr lang="zh-TW" altLang="en-US" dirty="0" smtClean="0"/>
                        <a:t>定位及導航</a:t>
                      </a:r>
                      <a:endParaRPr lang="zh-TW" altLang="en-US" dirty="0"/>
                    </a:p>
                  </a:txBody>
                  <a:tcPr anchor="ctr"/>
                </a:tc>
                <a:tc>
                  <a:txBody>
                    <a:bodyPr/>
                    <a:lstStyle/>
                    <a:p>
                      <a:pPr algn="ctr"/>
                      <a:r>
                        <a:rPr lang="zh-TW" altLang="en-US" dirty="0" smtClean="0"/>
                        <a:t>使用者可透過</a:t>
                      </a:r>
                      <a:r>
                        <a:rPr lang="en-US" altLang="zh-TW" dirty="0" smtClean="0"/>
                        <a:t>APP</a:t>
                      </a:r>
                      <a:r>
                        <a:rPr lang="zh-TW" altLang="en-US" dirty="0" smtClean="0"/>
                        <a:t>定位當前位置且由</a:t>
                      </a:r>
                      <a:r>
                        <a:rPr lang="en-US" altLang="zh-TW" dirty="0" smtClean="0"/>
                        <a:t>APP</a:t>
                      </a:r>
                      <a:r>
                        <a:rPr lang="zh-TW" altLang="en-US" dirty="0" smtClean="0"/>
                        <a:t>導航至目的地</a:t>
                      </a:r>
                      <a:endParaRPr lang="zh-TW" altLang="en-US" dirty="0"/>
                    </a:p>
                  </a:txBody>
                  <a:tcPr anchor="ctr"/>
                </a:tc>
              </a:tr>
              <a:tr h="1022471">
                <a:tc>
                  <a:txBody>
                    <a:bodyPr/>
                    <a:lstStyle/>
                    <a:p>
                      <a:pPr algn="ctr"/>
                      <a:r>
                        <a:rPr lang="zh-TW" altLang="en-US" dirty="0" smtClean="0"/>
                        <a:t>知道紅綠燈剩餘秒數</a:t>
                      </a:r>
                      <a:endParaRPr lang="zh-TW" altLang="en-US" dirty="0"/>
                    </a:p>
                  </a:txBody>
                  <a:tcPr anchor="ctr"/>
                </a:tc>
                <a:tc>
                  <a:txBody>
                    <a:bodyPr/>
                    <a:lstStyle/>
                    <a:p>
                      <a:pPr algn="ctr"/>
                      <a:r>
                        <a:rPr lang="zh-TW" altLang="en-US" dirty="0" smtClean="0"/>
                        <a:t>使用者可預先知道前方紅綠燈剩餘秒數</a:t>
                      </a:r>
                      <a:endParaRPr lang="zh-TW" altLang="en-US" dirty="0"/>
                    </a:p>
                  </a:txBody>
                  <a:tcPr anchor="ctr"/>
                </a:tc>
              </a:tr>
              <a:tr h="1022471">
                <a:tc>
                  <a:txBody>
                    <a:bodyPr/>
                    <a:lstStyle/>
                    <a:p>
                      <a:pPr algn="ctr"/>
                      <a:r>
                        <a:rPr lang="zh-TW" altLang="en-US" dirty="0" smtClean="0"/>
                        <a:t>規劃路線</a:t>
                      </a:r>
                      <a:endParaRPr lang="zh-TW" altLang="en-US" dirty="0"/>
                    </a:p>
                  </a:txBody>
                  <a:tcPr anchor="ctr"/>
                </a:tc>
                <a:tc>
                  <a:txBody>
                    <a:bodyPr/>
                    <a:lstStyle/>
                    <a:p>
                      <a:pPr algn="ctr"/>
                      <a:r>
                        <a:rPr lang="zh-TW" altLang="en-US" dirty="0" smtClean="0"/>
                        <a:t> 為使用者規劃由當前位置到目的地的適當路線</a:t>
                      </a:r>
                      <a:endParaRPr lang="zh-TW" altLang="en-US" dirty="0"/>
                    </a:p>
                  </a:txBody>
                  <a:tcPr anchor="ctr"/>
                </a:tc>
              </a:tr>
            </a:tbl>
          </a:graphicData>
        </a:graphic>
      </p:graphicFrame>
    </p:spTree>
    <p:extLst>
      <p:ext uri="{BB962C8B-B14F-4D97-AF65-F5344CB8AC3E}">
        <p14:creationId xmlns:p14="http://schemas.microsoft.com/office/powerpoint/2010/main" val="97819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000000"/>
                </a:solidFill>
                <a:latin typeface="微軟正黑體" panose="020B0604030504040204" pitchFamily="34" charset="-120"/>
                <a:ea typeface="微軟正黑體" panose="020B0604030504040204" pitchFamily="34" charset="-120"/>
                <a:sym typeface="方正兰亭细黑_GBK" charset="-122"/>
              </a:rPr>
              <a:t>APP</a:t>
            </a:r>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演示</a:t>
            </a:r>
          </a:p>
        </p:txBody>
      </p:sp>
      <p:pic>
        <p:nvPicPr>
          <p:cNvPr id="3" name="圖片 2">
            <a:extLst>
              <a:ext uri="{FF2B5EF4-FFF2-40B4-BE49-F238E27FC236}">
                <a16:creationId xmlns:a16="http://schemas.microsoft.com/office/drawing/2014/main" xmlns="" id="{E17CECA0-0202-C340-A945-0AED6CEFC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814" y="255818"/>
            <a:ext cx="3444607" cy="6120768"/>
          </a:xfrm>
          <a:prstGeom prst="rect">
            <a:avLst/>
          </a:prstGeom>
        </p:spPr>
      </p:pic>
      <p:pic>
        <p:nvPicPr>
          <p:cNvPr id="5" name="圖片 4">
            <a:extLst>
              <a:ext uri="{FF2B5EF4-FFF2-40B4-BE49-F238E27FC236}">
                <a16:creationId xmlns:a16="http://schemas.microsoft.com/office/drawing/2014/main" xmlns="" id="{B2B6FBAE-306A-6943-B86F-AE5F9BDB5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707" y="255817"/>
            <a:ext cx="3444608" cy="6120769"/>
          </a:xfrm>
          <a:prstGeom prst="rect">
            <a:avLst/>
          </a:prstGeom>
        </p:spPr>
      </p:pic>
      <p:sp>
        <p:nvSpPr>
          <p:cNvPr id="9" name="橢圓 8">
            <a:extLst>
              <a:ext uri="{FF2B5EF4-FFF2-40B4-BE49-F238E27FC236}">
                <a16:creationId xmlns:a16="http://schemas.microsoft.com/office/drawing/2014/main" xmlns="" id="{2C072F4A-58AD-FE47-A4B0-F535B0524FC8}"/>
              </a:ext>
            </a:extLst>
          </p:cNvPr>
          <p:cNvSpPr/>
          <p:nvPr/>
        </p:nvSpPr>
        <p:spPr bwMode="auto">
          <a:xfrm>
            <a:off x="9768353" y="5517145"/>
            <a:ext cx="632998" cy="648045"/>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TW" dirty="0"/>
              <a:t>20</a:t>
            </a:r>
            <a:endParaRPr kumimoji="0" lang="zh-TW" altLang="en-US" sz="1800" b="0" i="0" u="none" strike="noStrike" cap="none" normalizeH="0" baseline="0" dirty="0">
              <a:ln>
                <a:noFill/>
              </a:ln>
              <a:effectLst/>
              <a:latin typeface="Arial" pitchFamily="34" charset="0"/>
              <a:ea typeface="宋体" pitchFamily="2" charset="-122"/>
            </a:endParaRPr>
          </a:p>
        </p:txBody>
      </p:sp>
      <p:sp>
        <p:nvSpPr>
          <p:cNvPr id="14" name="橢圓 13">
            <a:extLst>
              <a:ext uri="{FF2B5EF4-FFF2-40B4-BE49-F238E27FC236}">
                <a16:creationId xmlns:a16="http://schemas.microsoft.com/office/drawing/2014/main" xmlns="" id="{873B1AE7-B5A3-F34C-AE00-28C2360B723D}"/>
              </a:ext>
            </a:extLst>
          </p:cNvPr>
          <p:cNvSpPr/>
          <p:nvPr/>
        </p:nvSpPr>
        <p:spPr bwMode="auto">
          <a:xfrm>
            <a:off x="9768353" y="5525645"/>
            <a:ext cx="632998" cy="648045"/>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TW" dirty="0"/>
              <a:t>50</a:t>
            </a:r>
            <a:endParaRPr kumimoji="0" lang="zh-TW" altLang="en-US" sz="1800" b="0" i="0" u="none" strike="noStrike" cap="none" normalizeH="0" baseline="0" dirty="0">
              <a:ln>
                <a:noFill/>
              </a:ln>
              <a:effectLst/>
              <a:latin typeface="Arial" pitchFamily="34" charset="0"/>
              <a:ea typeface="宋体" pitchFamily="2" charset="-122"/>
            </a:endParaRPr>
          </a:p>
        </p:txBody>
      </p:sp>
    </p:spTree>
    <p:extLst>
      <p:ext uri="{BB962C8B-B14F-4D97-AF65-F5344CB8AC3E}">
        <p14:creationId xmlns:p14="http://schemas.microsoft.com/office/powerpoint/2010/main" val="278585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ppt_x"/>
                                          </p:val>
                                        </p:tav>
                                        <p:tav tm="100000">
                                          <p:val>
                                            <p:strVal val="#ppt_x"/>
                                          </p:val>
                                        </p:tav>
                                      </p:tavLst>
                                    </p:anim>
                                    <p:anim calcmode="lin" valueType="num">
                                      <p:cBhvr additive="base">
                                        <p:cTn id="8" dur="3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300" fill="hold"/>
                                        <p:tgtEl>
                                          <p:spTgt spid="14"/>
                                        </p:tgtEl>
                                        <p:attrNameLst>
                                          <p:attrName>ppt_x</p:attrName>
                                        </p:attrNameLst>
                                      </p:cBhvr>
                                      <p:tavLst>
                                        <p:tav tm="0">
                                          <p:val>
                                            <p:strVal val="#ppt_x"/>
                                          </p:val>
                                        </p:tav>
                                        <p:tav tm="100000">
                                          <p:val>
                                            <p:strVal val="#ppt_x"/>
                                          </p:val>
                                        </p:tav>
                                      </p:tavLst>
                                    </p:anim>
                                    <p:anim calcmode="lin" valueType="num">
                                      <p:cBhvr additive="base">
                                        <p:cTn id="14" dur="3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xmlns="" id="{DD2A17C0-27CE-BD47-AE17-C916235CC8DD}"/>
              </a:ext>
            </a:extLst>
          </p:cNvPr>
          <p:cNvSpPr txBox="1"/>
          <p:nvPr/>
        </p:nvSpPr>
        <p:spPr>
          <a:xfrm>
            <a:off x="5833095" y="2953793"/>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系統架構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4972758"/>
      </p:ext>
    </p:extLst>
  </p:cSld>
  <p:clrMapOvr>
    <a:masterClrMapping/>
  </p:clrMapOvr>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方正兰亭细黑_GBK"/>
        <a:cs typeface=""/>
      </a:majorFont>
      <a:minorFont>
        <a:latin typeface="Calibri"/>
        <a:ea typeface="方正兰亭细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TotalTime>
  <Pages>0</Pages>
  <Words>428</Words>
  <Characters>0</Characters>
  <Application>Microsoft Macintosh PowerPoint</Application>
  <DocSecurity>0</DocSecurity>
  <PresentationFormat>寬螢幕</PresentationFormat>
  <Lines>0</Lines>
  <Paragraphs>152</Paragraphs>
  <Slides>17</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17</vt:i4>
      </vt:variant>
    </vt:vector>
  </HeadingPairs>
  <TitlesOfParts>
    <vt:vector size="27" baseType="lpstr">
      <vt:lpstr>Broadway</vt:lpstr>
      <vt:lpstr>宋体</vt:lpstr>
      <vt:lpstr>新細明體</vt:lpstr>
      <vt:lpstr>方正兰亭细黑_GBK</vt:lpstr>
      <vt:lpstr>Microsoft JhengHei</vt:lpstr>
      <vt:lpstr>Source Sans Pro</vt:lpstr>
      <vt:lpstr>Arial</vt:lpstr>
      <vt:lpstr>微軟正黑體</vt:lpstr>
      <vt:lpstr>Calibri</vt:lpstr>
      <vt:lpstr>新浪微博：@注龙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CharactersWithSpaces>0</CharactersWithSpaces>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劉晉豪 劉晉豪</cp:lastModifiedBy>
  <cp:revision>76</cp:revision>
  <dcterms:created xsi:type="dcterms:W3CDTF">2013-10-08T09:05:00Z</dcterms:created>
  <dcterms:modified xsi:type="dcterms:W3CDTF">2018-11-14T03:59:08Z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