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594" y="-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B4AB-C702-4FD2-AB47-6F5CA2EBFE9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C3B1-40BF-48D4-B085-55A5A286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5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B4AB-C702-4FD2-AB47-6F5CA2EBFE9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C3B1-40BF-48D4-B085-55A5A286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8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B4AB-C702-4FD2-AB47-6F5CA2EBFE9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C3B1-40BF-48D4-B085-55A5A286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9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B4AB-C702-4FD2-AB47-6F5CA2EBFE9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C3B1-40BF-48D4-B085-55A5A286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9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B4AB-C702-4FD2-AB47-6F5CA2EBFE9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C3B1-40BF-48D4-B085-55A5A286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B4AB-C702-4FD2-AB47-6F5CA2EBFE9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C3B1-40BF-48D4-B085-55A5A286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5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B4AB-C702-4FD2-AB47-6F5CA2EBFE9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C3B1-40BF-48D4-B085-55A5A286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4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B4AB-C702-4FD2-AB47-6F5CA2EBFE9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C3B1-40BF-48D4-B085-55A5A286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8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B4AB-C702-4FD2-AB47-6F5CA2EBFE9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C3B1-40BF-48D4-B085-55A5A286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4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B4AB-C702-4FD2-AB47-6F5CA2EBFE9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C3B1-40BF-48D4-B085-55A5A286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6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B4AB-C702-4FD2-AB47-6F5CA2EBFE9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C3B1-40BF-48D4-B085-55A5A286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6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1B4AB-C702-4FD2-AB47-6F5CA2EBFE9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BC3B1-40BF-48D4-B085-55A5A286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9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763000" cy="64770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endParaRPr lang="en-US" sz="1400" b="1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3400" y="2514600"/>
            <a:ext cx="6477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 - Anonymous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Srinivas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Surya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Amitav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8298" y="586023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April 2015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38298" y="1143000"/>
            <a:ext cx="7791302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Real-time Streaming Analytics &amp; Alerting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Agenda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6400800" cy="1752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and Solution Overview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Demo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76200"/>
            <a:ext cx="8915400" cy="67056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14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What is the problem statement?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a real-time log stream monitoring and alerting system which can process continuous stream of log data, monitor it for user defined keywords and generate alerts when you detect the key words. </a:t>
            </a:r>
          </a:p>
          <a:p>
            <a:pPr algn="l">
              <a:spcBef>
                <a:spcPts val="0"/>
              </a:spcBef>
            </a:pPr>
            <a:r>
              <a:rPr lang="en-US" sz="1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l">
              <a:spcBef>
                <a:spcPts val="0"/>
              </a:spcBef>
            </a:pPr>
            <a:r>
              <a:rPr lang="en-US" sz="14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What are the Use Cases?</a:t>
            </a:r>
          </a:p>
          <a:p>
            <a:pPr algn="l">
              <a:spcBef>
                <a:spcPts val="0"/>
              </a:spcBef>
            </a:pPr>
            <a:r>
              <a:rPr lang="en-US" sz="1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Development of a scalable system for the below 4 use cases -</a:t>
            </a:r>
          </a:p>
          <a:p>
            <a:pPr lvl="0"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Real-time streaming log monitoring and collection from multiple applications</a:t>
            </a:r>
          </a:p>
          <a:p>
            <a:pPr lvl="0"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Real-time streaming log processing in online mode and generation of events/incidents based on rules/keywords</a:t>
            </a:r>
          </a:p>
          <a:p>
            <a:pPr lvl="0"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Querying on the real-time data for finding events/incidents, reporting and visualization</a:t>
            </a:r>
          </a:p>
          <a:p>
            <a:pPr lvl="0"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Real-time log alerting/notification through different modes (Email/SMS) </a:t>
            </a:r>
          </a:p>
          <a:p>
            <a:pPr algn="l">
              <a:spcBef>
                <a:spcPts val="0"/>
              </a:spcBef>
            </a:pPr>
            <a:r>
              <a:rPr lang="en-US" sz="1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l">
              <a:spcBef>
                <a:spcPts val="0"/>
              </a:spcBef>
            </a:pPr>
            <a:r>
              <a:rPr lang="en-US" sz="14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Software and Hardware Details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Splunk Enterprise 6.2.x</a:t>
            </a:r>
          </a:p>
          <a:p>
            <a:pPr lvl="0"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Splunk Development Platform – SDK/APIs</a:t>
            </a:r>
          </a:p>
          <a:p>
            <a:pPr lvl="0"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Bootstrap 3.0</a:t>
            </a:r>
          </a:p>
          <a:p>
            <a:pPr lvl="0"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Jboss 7.1.1</a:t>
            </a:r>
          </a:p>
          <a:p>
            <a:pPr lvl="0"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JDK 7</a:t>
            </a:r>
          </a:p>
          <a:p>
            <a:pPr lvl="0"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Perl</a:t>
            </a:r>
          </a:p>
          <a:p>
            <a:pPr lvl="0"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Linux OS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l">
              <a:spcBef>
                <a:spcPts val="0"/>
              </a:spcBef>
            </a:pPr>
            <a:r>
              <a:rPr lang="en-US" sz="14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What is our Solution?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eveloped a scalable platform using the above softwares. we have </a:t>
            </a:r>
            <a:r>
              <a:rPr lang="en-US" sz="140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140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three different 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streaming log sources from accesslog,syslog,emaillog. Logs are being generated with the help of log simulators. Each of the streaming log source is being accessed/monitored by a forwarder or a monitor which reads the streaming logs using pull mechanism. Forwarders are created in Perl. The streaming data is ingested by respective indexers and stored in MongoDB. Here we have enabled a custom Dashboard for the users.</a:t>
            </a:r>
          </a:p>
          <a:p>
            <a:pPr algn="l">
              <a:spcBef>
                <a:spcPts val="0"/>
              </a:spcBef>
            </a:pPr>
            <a:endParaRPr lang="en-US" sz="14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We have created a custom portal in Bootstrap which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provides visualization and 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reporting capabilities for users. The custom Portal displays the total events, critical incidents with real-time graphs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Custom Portal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integrated using 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SDK/APIs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hosted 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Jboss app server.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solution is integrated with 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an Alert Engine which sends the alerts based on the configured keywords.</a:t>
            </a:r>
          </a:p>
          <a:p>
            <a:pPr algn="l"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92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763000" cy="6248400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Implementation 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</a:p>
          <a:p>
            <a:pPr algn="l"/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b="1" dirty="0" smtClean="0">
              <a:solidFill>
                <a:schemeClr val="tx1"/>
              </a:solidFill>
              <a:effectLst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 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533400"/>
            <a:ext cx="8153400" cy="5867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122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763000" cy="6400800"/>
          </a:xfrm>
        </p:spPr>
        <p:txBody>
          <a:bodyPr>
            <a:noAutofit/>
          </a:bodyPr>
          <a:lstStyle/>
          <a:p>
            <a:pPr algn="l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our solution meets the problem statement?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Scalability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l">
              <a:spcBef>
                <a:spcPts val="0"/>
              </a:spcBef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Scalability 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streaming dataflow increases : By using Forwarders/Monitors – If Data volume increases we can increase the instances of forwarders and monitors</a:t>
            </a:r>
          </a:p>
          <a:p>
            <a:pPr marL="285750" lvl="0" indent="-285750" algn="l">
              <a:spcBef>
                <a:spcPts val="0"/>
              </a:spcBef>
              <a:buFont typeface="Wingdings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Scalability if data volume increases : Increasing the capacity of the commodity hardware of Splunk platform– CPU,RAM,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Disk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l">
              <a:spcBef>
                <a:spcPts val="0"/>
              </a:spcBef>
              <a:buFont typeface="Wingdings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Scalability if the users increases – By using Load balancers and multiple Splunk core engines</a:t>
            </a:r>
          </a:p>
          <a:p>
            <a:pPr marL="285750" lvl="0" indent="-285750" algn="l">
              <a:spcBef>
                <a:spcPts val="0"/>
              </a:spcBef>
              <a:buFont typeface="Wingdings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Scalability if the Downstream systems increases – By using more scalable APIs </a:t>
            </a:r>
          </a:p>
          <a:p>
            <a:pPr lvl="0" algn="l"/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B. Realtime query on the streaming data</a:t>
            </a:r>
          </a:p>
          <a:p>
            <a:pPr marL="285750" lvl="0" indent="-285750" algn="l">
              <a:buFont typeface="Wingdings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using Splunk Search and Reporting App and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SPL</a:t>
            </a:r>
          </a:p>
          <a:p>
            <a:pPr lvl="0" algn="l"/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C. Realtime Alerting</a:t>
            </a:r>
          </a:p>
          <a:p>
            <a:pPr marL="285750" lvl="0" indent="-285750" algn="l">
              <a:buFont typeface="Wingdings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Splunk APIs</a:t>
            </a:r>
          </a:p>
          <a:p>
            <a:pPr marL="285750" lvl="0" indent="-285750" algn="l">
              <a:buFont typeface="Wingdings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Splunk Alerting which is part of the licensed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version</a:t>
            </a:r>
          </a:p>
          <a:p>
            <a:pPr lvl="0" algn="l"/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D. User Experience and visualization</a:t>
            </a:r>
          </a:p>
          <a:p>
            <a:pPr marL="285750" lvl="0" indent="-285750" algn="l">
              <a:buFont typeface="Wingdings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custom Dashboard based on the user requirements</a:t>
            </a:r>
          </a:p>
          <a:p>
            <a:pPr marL="285750" lvl="0" indent="-285750" algn="l">
              <a:buFont typeface="Wingdings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Providing savedQueries, report Acceleration</a:t>
            </a:r>
          </a:p>
          <a:p>
            <a:pPr marL="285750" lvl="0" indent="-285750" algn="l">
              <a:buFont typeface="Wingdings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Realtime visualization with various types of graphs</a:t>
            </a:r>
          </a:p>
          <a:p>
            <a:pPr algn="l"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11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763000" cy="6248400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Scalable  Architecture</a:t>
            </a:r>
          </a:p>
          <a:p>
            <a:pPr algn="l"/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b="1" dirty="0" smtClean="0">
              <a:solidFill>
                <a:schemeClr val="tx1"/>
              </a:solidFill>
              <a:effectLst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 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3" descr="C:\Users\v544333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548"/>
            <a:ext cx="9144000" cy="592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01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Benchmark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0010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82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77</Words>
  <Application>Microsoft Office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Scalability Benchmark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Mohanty, Amitav X</dc:creator>
  <cp:lastModifiedBy>Surya Ambarkar</cp:lastModifiedBy>
  <cp:revision>27</cp:revision>
  <dcterms:created xsi:type="dcterms:W3CDTF">2015-04-26T17:27:06Z</dcterms:created>
  <dcterms:modified xsi:type="dcterms:W3CDTF">2015-04-28T15:24:13Z</dcterms:modified>
</cp:coreProperties>
</file>