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1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8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B4AB-C702-4FD2-AB47-6F5CA2EBFE9A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C3B1-40BF-48D4-B085-55A5A286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4770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endParaRPr lang="en-US" sz="1400" b="1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2514600"/>
            <a:ext cx="6477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- Anonymous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Srinivas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Surya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Amitav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298" y="586023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April 2015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38298" y="1143000"/>
            <a:ext cx="7791302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Streaming Analytics &amp; Alerting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and Solution Overview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Demo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"/>
            <a:ext cx="8915400" cy="67056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problem statement?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real-time log stream monitoring and alerting system which can process continuous stream of log data, monitor it for user defined keywords and generate alerts when you detect the key words. </a:t>
            </a: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are the Use Cases?</a:t>
            </a: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Development of a scalable system for the below 4 use cases -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streaming log monitoring and collection from multiple applications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streaming log processing in online mode and generation of events/incidents based on rules/keywords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Querying on the real-time data for finding events/incidents, reporting and visualization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Real-time log alerting/notification through different modes (Email/SMS) </a:t>
            </a: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Software and Hardware Details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Splunk Enterprise 6.2.x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Splunk Development Platform – SDK/APIs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Bootstrap 3.0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Jboss 7.1.1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JDK 7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Perl</a:t>
            </a:r>
          </a:p>
          <a:p>
            <a:pPr lvl="0"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 OS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>
              <a:spcBef>
                <a:spcPts val="0"/>
              </a:spcBef>
            </a:pPr>
            <a:r>
              <a:rPr lang="en-US" sz="14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What is our Solution?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eveloped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 scalable platform using the above softwares.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have used four different streaming log sources from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accesslog,syslog,emaillog.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Logs are being generated with the help of log simulators. Each of the streaming log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 being accessed/monitored by a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forwarder or a monitor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which reads the streaming logs using pull mechanism. Forwarders are created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Perl.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streaming data is ingested by respective indexers and stored in MongoDB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 Here we have enabled a custom Dashboard for the users.</a:t>
            </a:r>
          </a:p>
          <a:p>
            <a:pPr algn="l">
              <a:spcBef>
                <a:spcPts val="0"/>
              </a:spcBef>
            </a:pPr>
            <a:endParaRPr lang="en-US" sz="1400" dirty="0" smtClean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have created a custom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portal in Bootstrap which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visualization and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reporting capabilities for users. The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custom Portal displays the total events, critical incidents with real-time graphs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Custom Portal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integrated using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SDK/APIs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hosted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Jboss app server.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solution is integrated with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4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Alert Engine which sends the alerts based on the configured keywords.</a:t>
            </a: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2484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Implementation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 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153400" cy="5867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22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400800"/>
          </a:xfrm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solution meets the problem statement?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streaming dataflow increases : By using Forwarders/Monitors – If Data volume increases we can increase the instances of forwarders and monitors</a:t>
            </a: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if data volume increases : Increasing the capacity of the commodity hardware of Splunk platform– CPU,RAM,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Disk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if the users increases – By using Load balancers and multiple Splunk core engines</a:t>
            </a:r>
          </a:p>
          <a:p>
            <a:pPr marL="285750" lvl="0" indent="-28575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if the Downstream systems increases – By using more scalable APIs </a:t>
            </a:r>
          </a:p>
          <a:p>
            <a:pPr lvl="0"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B. Realtime query on the streaming data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Splunk Search and Reporting App and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</a:t>
            </a:r>
          </a:p>
          <a:p>
            <a:pPr lvl="0"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C. Realtime Alerting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Splunk APIs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Splunk Alerting which is part of the licensed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</a:p>
          <a:p>
            <a:pPr lvl="0"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D. User Experience and visualization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custom Dashboard based on the user requirements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Providing savedQueries, report Acceleration</a:t>
            </a:r>
          </a:p>
          <a:p>
            <a:pPr marL="285750" lvl="0" indent="-285750" algn="l">
              <a:buFont typeface="Wingdings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Realtime visualization with various types of graphs</a:t>
            </a:r>
          </a:p>
          <a:p>
            <a:pPr algn="l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763000" cy="6248400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Scalable  Architecture</a:t>
            </a:r>
          </a:p>
          <a:p>
            <a:pPr algn="l"/>
            <a:endParaRPr 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b="1" dirty="0" smtClean="0">
              <a:solidFill>
                <a:schemeClr val="tx1"/>
              </a:solidFill>
              <a:effectLst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 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3" descr="C:\Users\v544333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48"/>
            <a:ext cx="9144000" cy="59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0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75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Mohanty, Amitav X</dc:creator>
  <cp:lastModifiedBy>Mohanty, Amitav X</cp:lastModifiedBy>
  <cp:revision>24</cp:revision>
  <dcterms:created xsi:type="dcterms:W3CDTF">2015-04-26T17:27:06Z</dcterms:created>
  <dcterms:modified xsi:type="dcterms:W3CDTF">2015-04-27T18:26:19Z</dcterms:modified>
</cp:coreProperties>
</file>