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E6EA-A269-45EE-AEED-AD6FCCEC2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414A04-4D48-4E2C-B77E-ACF4CE3C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D38DCF-AA98-4FAA-8F14-34FED471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D5FEB-4F9B-4D07-845D-494132DF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A8144-4918-4998-BC8F-A8186C79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C155C-96F0-43EB-8DF6-C5913881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1751E3-135F-4980-985F-ABA27C14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B2FF91-828E-479D-A8F4-21063511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EA65E-3E11-47FC-8AA6-B8902F5E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890FE7-466E-4031-AF30-059797D4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0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1848E-C6CC-43EF-AFE0-E7B8DC8C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BE2680-CE58-4F8D-93D9-39C70AD8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440D2-B9E8-41E4-ABDA-3F641922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44367-EA75-4BED-AEA0-637038AB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A9D69-966B-4C60-8197-DFEA520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65E9A-3F3D-48AE-A8CF-F761D83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6C832-E013-4589-A7EE-412BB26D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E5C73-691E-4A17-8A8D-368334A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90F50-952A-4CEB-9756-BB99EFB3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7AB68-A2B3-4036-A431-090C00D2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2C22-4DE6-4F51-B7F4-627234B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1AEB74-A00B-4C29-9285-B0D99A13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E796B-FF50-450B-ABC7-200932D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D18D1-DD74-4CBB-8D83-1B4F050C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7C285-C5F9-4A4F-BBFD-29BD91A4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CE1D6-AC07-4967-9E6B-63FB4A45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543DD-AB5A-4430-B247-646C0F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7FB71-3686-426E-9A77-25FD6D7D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ADE838-B7E9-468C-AAFD-6DDF7DC9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D15528-465F-41C3-AF10-E59599F9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A72B53-794E-48D1-8C0D-E19789E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73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76467-066C-45BF-A19C-6C1FA1F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0AF845-09CE-429E-852C-67F813EF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88530E-51B1-4DAB-A494-E366B2C7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8C686A-874A-447C-9BA7-6A929F837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54B592-BC55-4D7E-B793-295345194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0EC263-CAE5-4554-9F0C-A04C958D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679D63-B478-4F7A-894A-7C800F7A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7B380B-3FBC-48F4-8E82-A10AA58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2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D3409-0834-416E-845A-B56CAA2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F8F83-10D0-41BE-8BB7-041D7A0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10589F-6DDA-47FC-BA96-1CB36D82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24D22C-B69C-4F41-ADE3-DE48F22A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C0B81E-388D-4B4D-9A04-15FC424C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1E599F-73A1-4AC7-8890-4962E85E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4A671-1010-474F-A1CB-B26B8F78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6DEBB-92E4-4FDB-83EA-B6E11DF0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7AF13-5E50-41B8-A898-D25697AE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90858C-6763-48CD-B381-B6886768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EC4DD-AF56-488A-83A8-03508B5A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8C65B-C19C-4A2D-9230-2938AC37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A1C1C-BE42-4490-B757-4E44266B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4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A84A7-C04E-4814-9547-F2F418A5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DBC516-B561-4EF1-9D73-992BA015C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793F0-892B-446A-B2B3-A2547C7B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45FFF-CD51-46E6-B9A0-DB2F37C3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C5AC2-437D-4ED4-8A8A-A467AA7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9E03-0D40-46C3-8FFC-33B09DBA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E7EA2-49F0-43F5-AA99-5A5017B5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608D7-2938-427E-855C-C8DA3D61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582A7-355A-469E-9185-5339DD09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5B09-A8D3-4E57-A88F-AB2B3DCDCD4F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40533-8137-4C83-80AE-BEC9843BA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7199B-7557-4C82-A19F-68DECA5EF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90F8-AF3B-44F0-879F-741015D1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BD44-25DE-411D-AE76-3A2861FED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CA787-6B5B-4622-8E3B-12301CE52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1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</dc:title>
  <dc:creator>Admin</dc:creator>
  <cp:lastModifiedBy>Admin</cp:lastModifiedBy>
  <cp:revision>1</cp:revision>
  <dcterms:created xsi:type="dcterms:W3CDTF">2021-05-19T12:05:28Z</dcterms:created>
  <dcterms:modified xsi:type="dcterms:W3CDTF">2021-05-19T12:05:28Z</dcterms:modified>
</cp:coreProperties>
</file>