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0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993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07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2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0099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71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26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924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47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758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4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69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176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3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030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0D6699-E505-4B2F-999C-610DA0C46F06}" type="datetimeFigureOut">
              <a:rPr lang="el-GR" smtClean="0"/>
              <a:t>20/1/2023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5BA834-1AF1-489A-BF0A-F310F3A8EF63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11289867-E076-4292-93D6-A76C50B18475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l-GR" sz="7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AD989-37A7-42DA-80A7-65E0197368F2}"/>
              </a:ext>
            </a:extLst>
          </p:cNvPr>
          <p:cNvSpPr txBox="1"/>
          <p:nvPr/>
        </p:nvSpPr>
        <p:spPr>
          <a:xfrm>
            <a:off x="3685880" y="2535810"/>
            <a:ext cx="542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TESTING DATA</a:t>
            </a:r>
            <a:endParaRPr lang="el-GR" sz="5400" b="1" dirty="0"/>
          </a:p>
        </p:txBody>
      </p:sp>
    </p:spTree>
    <p:extLst>
      <p:ext uri="{BB962C8B-B14F-4D97-AF65-F5344CB8AC3E}">
        <p14:creationId xmlns:p14="http://schemas.microsoft.com/office/powerpoint/2010/main" val="2966373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Agathoklis Spyropoulos, Vodafone</dc:creator>
  <cp:lastModifiedBy>Agathoklis Spyropoulos, Vodafone</cp:lastModifiedBy>
  <cp:revision>1</cp:revision>
  <dcterms:created xsi:type="dcterms:W3CDTF">2023-01-20T15:01:03Z</dcterms:created>
  <dcterms:modified xsi:type="dcterms:W3CDTF">2023-01-20T15:02:33Z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2023-01-20T15:02:33Z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d09bca50-e93e-4ad6-89a3-537f7f0e27bc</vt:lpwstr>
  </property>
  <property fmtid="{D5CDD505-2E9C-101B-9397-08002B2CF9AE}" pid="8" name="MSIP_Label_0359f705-2ba0-454b-9cfc-6ce5bcaac040_ContentBits">
    <vt:lpwstr>2</vt:lpwstr>
  </property>
</Properties>
</file>