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2" r:id="rId18"/>
    <p:sldId id="259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891B-A26F-4C97-917B-5E5223CE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5933F-AF0F-49E3-9E45-5391C918B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3D63-9068-47DC-95B8-FCA665B1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CD0E-3E7D-451C-BCC5-2E3E9D74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6C15-EFC8-4D26-ABB8-48EFBCB1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915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7EB9-2BB2-4A30-B50A-8915B753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A048-D23B-45C8-84EA-71C739B50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3263-707B-4251-897E-52A3E710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BD182-E423-4785-8F67-5DB122BD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100-1312-4069-8396-BDB28A76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32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C775A-4379-423C-B4BD-33DDA4D6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62E49-307C-4BF3-B52D-762DA87B2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0FAD-8461-4271-B3DC-5D83825A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260F-389D-460B-A519-587CAE81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71C9-B87F-4BBB-959E-3B62985B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74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15CA-5DCE-4832-A33B-01E4B82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41D1-CD6D-4E77-9A55-B75EFD9A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D98C3-49B1-46E0-8B21-E6252B29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21AE-3CAD-4566-94F3-CFEE9DC6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EF5C-9D63-491B-97C5-8DC8462C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467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5E3D-633B-4ECC-86A4-3B716E33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6599-DA15-450C-8FB7-01D5E98C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5B76-F640-4845-868A-A299F60C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7830-C4A7-47C2-A88A-6BF753F1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2ADF-B892-4727-B32D-44A2071D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81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C256-BE56-453A-BAAB-8A761463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B1AE-2FDC-447F-A539-7A6BCE7CD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5EB8A-361B-45FE-A8CE-F4037650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3BDF-3F7A-41D1-AB7C-23C885A1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CE48D-F8D8-4EFE-8375-830EE85C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C427A-4D87-4742-ADD0-829A9F7B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914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D55B-6E9E-4D99-9EF5-B5C1F99E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AB8F8-7FFF-46DB-BF95-250B21C4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31068-18B0-4A8E-8667-EB7E8EAEB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429FE-F1A4-4BE6-9BE9-C8BC9608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FED43-EC95-470B-912F-C327C41B3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17D7F-0848-4E4E-9569-36E32C6E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E13B2-6110-4959-ABCE-119EDB85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A51D8-4085-4A26-A530-C78C2421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774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7E28-F7A9-4CFD-8951-42CD3AEC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F461B-3D44-4387-8305-AEE70093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E71A0-D35D-4F64-9623-3E5CDCA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8915C-CAE5-4762-B76E-02AE0142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448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4483C-F036-4571-8471-149F93C3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5445-2335-402F-9516-E76E88C3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1524E-C5C7-4418-9054-DCDF8245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551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8260-8A33-42CE-A5C8-F0D61583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3D5A-1CA5-4F0D-AAD2-92DBE3E7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365AC-0084-4272-98BD-41BC53CC6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7472-FA5E-4B2C-B24D-24D8AD1F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2E3A-9597-4702-A373-4FFED233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D7711-8EC1-4067-A69E-9DE58AEB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1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3F3B-2AE2-4643-8749-B89B708B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10F2F-0774-4DB3-8149-FB8C7CE31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01427-22C6-4C43-BBBA-60F660B5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7812-8FD3-42D7-9DEB-5B46D318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DE23-0521-4D91-B77D-36E8803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B52A-88FA-4334-8281-D305FFA1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72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45C99-75D4-4AA3-8C41-78B7406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ABC7E-CAD4-4F53-8ED8-DE25CFA5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C8DA-30A2-44D4-A911-82DFF5EC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A82C-1579-474C-9620-BB4227A0D006}" type="datetimeFigureOut">
              <a:rPr lang="el-GR" smtClean="0"/>
              <a:t>26/1/2023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249E-5B19-4E9B-8F4B-C2F2EDCC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0EB-4DC2-4AB1-803C-AC9ED8317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5062-AC65-43FC-A82A-C0DF7F748CF1}" type="slidenum">
              <a:rPr lang="el-GR" smtClean="0"/>
              <a:t>‹#›</a:t>
            </a:fld>
            <a:endParaRPr lang="el-GR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A2BCC68F-C1E8-4F7D-9725-BF782577039D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l-GR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1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56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29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85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25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21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32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74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433DB3-28E7-4FE1-893C-10FD6F114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29AC28-AC67-48D4-A2A1-8491093ED06F}"/>
              </a:ext>
            </a:extLst>
          </p:cNvPr>
          <p:cNvSpPr/>
          <p:nvPr/>
        </p:nvSpPr>
        <p:spPr>
          <a:xfrm>
            <a:off x="1972177" y="1084082"/>
            <a:ext cx="6898446" cy="3280169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407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D14069-BF68-4622-86EE-CE16D86A3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571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06385A3-2129-4096-96E1-1AFAA637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42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7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7ACB2E6-040F-4B50-B711-3BEE8D05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521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2474802-614B-4E5C-9F72-308F4DC1B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882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8C5AD23-7D8C-44E7-8836-9F7B5024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56560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64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3176086-C343-4FC0-B61A-DF6DB078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572759"/>
            <a:ext cx="6898446" cy="262065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954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89ED89-027E-47B1-99FF-D0D082EB2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091992"/>
            <a:ext cx="6898446" cy="735290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127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132462D-73DC-4416-8826-E3E74031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242821"/>
            <a:ext cx="6898446" cy="60331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79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B43510D-FB74-4A62-BA62-D0372DD2E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242821"/>
            <a:ext cx="6898446" cy="565608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2797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505ED7E-24EA-46E6-9C0C-501C95D7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3233394"/>
            <a:ext cx="6898446" cy="612742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7041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0849492-1290-4BE9-B86D-20AE9983D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903456"/>
            <a:ext cx="6898446" cy="829558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108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317BB5-F1B2-4BE5-8AA6-A4F1E407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856322"/>
            <a:ext cx="6898446" cy="895546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760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670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BF35193-790B-477F-AFE4-85649FB1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714921"/>
            <a:ext cx="6898446" cy="999240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911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FD76895-0D77-41A6-A095-55286B65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884601"/>
            <a:ext cx="6898446" cy="81070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2294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47056B5-6D75-40B9-ADFB-41D40C60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2007909"/>
            <a:ext cx="6898446" cy="43363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2E7E2-D4C8-4C12-ACDE-C91EEB1D5F11}"/>
              </a:ext>
            </a:extLst>
          </p:cNvPr>
          <p:cNvSpPr/>
          <p:nvPr/>
        </p:nvSpPr>
        <p:spPr>
          <a:xfrm>
            <a:off x="1973745" y="5110900"/>
            <a:ext cx="6898446" cy="1148498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3120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1596712-1075-4E4C-B7D6-51607D0A5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6E70B-BBF4-408D-9595-A576085170AD}"/>
              </a:ext>
            </a:extLst>
          </p:cNvPr>
          <p:cNvSpPr/>
          <p:nvPr/>
        </p:nvSpPr>
        <p:spPr>
          <a:xfrm>
            <a:off x="1972177" y="989815"/>
            <a:ext cx="7416920" cy="82013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32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4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19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25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39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26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10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Agathoklis Spyropoulos, Vodafone</dc:creator>
  <cp:lastModifiedBy>Agathoklis Spyropoulos, Vodafone</cp:lastModifiedBy>
  <cp:revision>12</cp:revision>
  <dcterms:created xsi:type="dcterms:W3CDTF">2023-01-24T16:22:06Z</dcterms:created>
  <dcterms:modified xsi:type="dcterms:W3CDTF">2023-01-26T20:41:29Z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2023-01-26T20:41:29Z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985b3360-51e7-437e-bb21-7299a2735676</vt:lpwstr>
  </property>
  <property fmtid="{D5CDD505-2E9C-101B-9397-08002B2CF9AE}" pid="8" name="MSIP_Label_0359f705-2ba0-454b-9cfc-6ce5bcaac040_ContentBits">
    <vt:lpwstr>2</vt:lpwstr>
  </property>
</Properties>
</file>