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4" r:id="rId9"/>
    <p:sldId id="263" r:id="rId10"/>
    <p:sldId id="262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5274" y="6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9750-CD7F-4C25-BC97-B5B9AD86E44B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BF5-487B-42D7-8EAF-D9A21D6CF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1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9750-CD7F-4C25-BC97-B5B9AD86E44B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BF5-487B-42D7-8EAF-D9A21D6CF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5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9750-CD7F-4C25-BC97-B5B9AD86E44B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BF5-487B-42D7-8EAF-D9A21D6CF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3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9750-CD7F-4C25-BC97-B5B9AD86E44B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BF5-487B-42D7-8EAF-D9A21D6CF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3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9750-CD7F-4C25-BC97-B5B9AD86E44B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BF5-487B-42D7-8EAF-D9A21D6CF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9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9750-CD7F-4C25-BC97-B5B9AD86E44B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BF5-487B-42D7-8EAF-D9A21D6CF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9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9750-CD7F-4C25-BC97-B5B9AD86E44B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BF5-487B-42D7-8EAF-D9A21D6CF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5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9750-CD7F-4C25-BC97-B5B9AD86E44B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BF5-487B-42D7-8EAF-D9A21D6CF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2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9750-CD7F-4C25-BC97-B5B9AD86E44B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BF5-487B-42D7-8EAF-D9A21D6CF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9750-CD7F-4C25-BC97-B5B9AD86E44B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BF5-487B-42D7-8EAF-D9A21D6CF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9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9750-CD7F-4C25-BC97-B5B9AD86E44B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BF5-487B-42D7-8EAF-D9A21D6CF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3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69750-CD7F-4C25-BC97-B5B9AD86E44B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BFBF5-487B-42D7-8EAF-D9A21D6CF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8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 / IT 420: MySQL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Setting up and Connecting to CI Keys</a:t>
            </a:r>
          </a:p>
        </p:txBody>
      </p:sp>
    </p:spTree>
    <p:extLst>
      <p:ext uri="{BB962C8B-B14F-4D97-AF65-F5344CB8AC3E}">
        <p14:creationId xmlns:p14="http://schemas.microsoft.com/office/powerpoint/2010/main" val="3884042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Workbench: Set up New Connection</a:t>
            </a: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701" y="1600200"/>
            <a:ext cx="602459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685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DB Objects and Run Queries (Ch. 7 &amp; Ch. </a:t>
            </a:r>
            <a:r>
              <a:rPr lang="en-US"/>
              <a:t>8)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93" b="43767"/>
          <a:stretch/>
        </p:blipFill>
        <p:spPr bwMode="auto">
          <a:xfrm>
            <a:off x="1545845" y="1600200"/>
            <a:ext cx="605231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94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 Keys: Get Started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963" y="1600200"/>
            <a:ext cx="431007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14600" y="3166535"/>
            <a:ext cx="1219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0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Databases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491" y="1600200"/>
            <a:ext cx="5585018" cy="45259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76600" y="3886200"/>
            <a:ext cx="1219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5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Database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742736"/>
            <a:ext cx="4038600" cy="4240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42736"/>
            <a:ext cx="4038600" cy="4240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8B47F7-985D-4E49-A247-16671E3142AE}"/>
              </a:ext>
            </a:extLst>
          </p:cNvPr>
          <p:cNvSpPr/>
          <p:nvPr/>
        </p:nvSpPr>
        <p:spPr>
          <a:xfrm>
            <a:off x="609600" y="3429000"/>
            <a:ext cx="20574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520AC5-2066-41C3-92A4-4D80BF9DEA4E}"/>
              </a:ext>
            </a:extLst>
          </p:cNvPr>
          <p:cNvCxnSpPr/>
          <p:nvPr/>
        </p:nvCxnSpPr>
        <p:spPr>
          <a:xfrm flipH="1" flipV="1">
            <a:off x="5715000" y="3200400"/>
            <a:ext cx="152400" cy="533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3C5E82-AA1C-455A-A822-00F660FEA83E}"/>
              </a:ext>
            </a:extLst>
          </p:cNvPr>
          <p:cNvSpPr txBox="1"/>
          <p:nvPr/>
        </p:nvSpPr>
        <p:spPr>
          <a:xfrm>
            <a:off x="5257800" y="37338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how the database is prepended with your </a:t>
            </a:r>
            <a:r>
              <a:rPr lang="en-US" dirty="0" err="1"/>
              <a:t>cikeys</a:t>
            </a:r>
            <a:r>
              <a:rPr lang="en-US" dirty="0"/>
              <a:t> name.  </a:t>
            </a:r>
          </a:p>
        </p:txBody>
      </p:sp>
    </p:spTree>
    <p:extLst>
      <p:ext uri="{BB962C8B-B14F-4D97-AF65-F5344CB8AC3E}">
        <p14:creationId xmlns:p14="http://schemas.microsoft.com/office/powerpoint/2010/main" val="5540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New DB User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42736"/>
            <a:ext cx="4038600" cy="4240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42736"/>
            <a:ext cx="4038600" cy="4240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02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User to DB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6963" y="1600200"/>
            <a:ext cx="431007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4344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Privileges to User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963" y="1600200"/>
            <a:ext cx="431007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405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Dashboard: Remote SQL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963" y="1600200"/>
            <a:ext cx="431007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57600" y="3657600"/>
            <a:ext cx="1066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82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Whitelist your IP Address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742736"/>
            <a:ext cx="4038600" cy="4240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CFBA3CA-4B5E-435F-91F2-B4AF0C0EA983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93060375"/>
              </p:ext>
            </p:extLst>
          </p:nvPr>
        </p:nvGraphicFramePr>
        <p:xfrm>
          <a:off x="4648200" y="2836054"/>
          <a:ext cx="4038600" cy="2054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4" imgW="9498240" imgH="4838040" progId="">
                  <p:embed/>
                </p:oleObj>
              </mc:Choice>
              <mc:Fallback>
                <p:oleObj r:id="rId4" imgW="9498240" imgH="4838040" progId="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72E222C5-BDD8-4535-8CF8-79B13C6A63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48200" y="2836054"/>
                        <a:ext cx="4038600" cy="20542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397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75</Words>
  <Application>Microsoft Office PowerPoint</Application>
  <PresentationFormat>On-screen Show (4:3)</PresentationFormat>
  <Paragraphs>13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COMP / IT 420: MySQL</vt:lpstr>
      <vt:lpstr>CI Keys: Get Started</vt:lpstr>
      <vt:lpstr>MySQL Databases</vt:lpstr>
      <vt:lpstr>Create New Database</vt:lpstr>
      <vt:lpstr>Create New DB User</vt:lpstr>
      <vt:lpstr>Add User to DB</vt:lpstr>
      <vt:lpstr>Add Privileges to User</vt:lpstr>
      <vt:lpstr>Dashboard: Remote SQL</vt:lpstr>
      <vt:lpstr>Whitelist your IP Address</vt:lpstr>
      <vt:lpstr>Workbench: Set up New Connection</vt:lpstr>
      <vt:lpstr>Creating DB Objects and Run Queries (Ch. 7 &amp; Ch. 8)</vt:lpstr>
    </vt:vector>
  </TitlesOfParts>
  <Company>SUNY Campus Agreement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 Keys</dc:title>
  <dc:creator>Brian Thoms</dc:creator>
  <cp:lastModifiedBy>Thoms, Brian</cp:lastModifiedBy>
  <cp:revision>8</cp:revision>
  <dcterms:created xsi:type="dcterms:W3CDTF">2017-11-18T19:05:20Z</dcterms:created>
  <dcterms:modified xsi:type="dcterms:W3CDTF">2020-09-14T04:34:12Z</dcterms:modified>
</cp:coreProperties>
</file>