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5" r:id="rId1"/>
  </p:sldMasterIdLst>
  <p:notesMasterIdLst>
    <p:notesMasterId r:id="rId28"/>
  </p:notesMasterIdLst>
  <p:handoutMasterIdLst>
    <p:handoutMasterId r:id="rId29"/>
  </p:handoutMasterIdLst>
  <p:sldIdLst>
    <p:sldId id="375" r:id="rId2"/>
    <p:sldId id="400" r:id="rId3"/>
    <p:sldId id="397" r:id="rId4"/>
    <p:sldId id="424" r:id="rId5"/>
    <p:sldId id="423" r:id="rId6"/>
    <p:sldId id="425" r:id="rId7"/>
    <p:sldId id="426" r:id="rId8"/>
    <p:sldId id="427" r:id="rId9"/>
    <p:sldId id="428" r:id="rId10"/>
    <p:sldId id="429" r:id="rId11"/>
    <p:sldId id="430" r:id="rId12"/>
    <p:sldId id="431" r:id="rId13"/>
    <p:sldId id="433" r:id="rId14"/>
    <p:sldId id="432" r:id="rId15"/>
    <p:sldId id="434" r:id="rId16"/>
    <p:sldId id="435" r:id="rId17"/>
    <p:sldId id="436" r:id="rId18"/>
    <p:sldId id="437" r:id="rId19"/>
    <p:sldId id="438" r:id="rId20"/>
    <p:sldId id="441" r:id="rId21"/>
    <p:sldId id="439" r:id="rId22"/>
    <p:sldId id="440" r:id="rId23"/>
    <p:sldId id="442" r:id="rId24"/>
    <p:sldId id="443" r:id="rId25"/>
    <p:sldId id="444" r:id="rId26"/>
    <p:sldId id="445" r:id="rId27"/>
  </p:sldIdLst>
  <p:sldSz cx="9144000" cy="6858000" type="screen4x3"/>
  <p:notesSz cx="6858000" cy="90836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2498" autoAdjust="0"/>
  </p:normalViewPr>
  <p:slideViewPr>
    <p:cSldViewPr>
      <p:cViewPr varScale="1">
        <p:scale>
          <a:sx n="62" d="100"/>
          <a:sy n="62" d="100"/>
        </p:scale>
        <p:origin x="1944" y="67"/>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15A65E-D003-4B6F-9E79-FD1372037F14}"/>
              </a:ext>
            </a:extLst>
          </p:cNvPr>
          <p:cNvSpPr>
            <a:spLocks noGrp="1"/>
          </p:cNvSpPr>
          <p:nvPr>
            <p:ph type="hdr" sz="quarter"/>
          </p:nvPr>
        </p:nvSpPr>
        <p:spPr>
          <a:xfrm>
            <a:off x="0" y="0"/>
            <a:ext cx="2971800" cy="454025"/>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9F687D9-2909-4567-B302-EED1FDEC281A}"/>
              </a:ext>
            </a:extLst>
          </p:cNvPr>
          <p:cNvSpPr>
            <a:spLocks noGrp="1"/>
          </p:cNvSpPr>
          <p:nvPr>
            <p:ph type="dt" sz="quarter" idx="1"/>
          </p:nvPr>
        </p:nvSpPr>
        <p:spPr>
          <a:xfrm>
            <a:off x="3884613" y="0"/>
            <a:ext cx="2971800" cy="454025"/>
          </a:xfrm>
          <a:prstGeom prst="rect">
            <a:avLst/>
          </a:prstGeom>
        </p:spPr>
        <p:txBody>
          <a:bodyPr vert="horz" lIns="91440" tIns="45720" rIns="91440" bIns="45720" rtlCol="0"/>
          <a:lstStyle>
            <a:lvl1pPr algn="r" eaLnBrk="1" hangingPunct="1">
              <a:defRPr sz="1200">
                <a:latin typeface="Arial" charset="0"/>
              </a:defRPr>
            </a:lvl1pPr>
          </a:lstStyle>
          <a:p>
            <a:pPr>
              <a:defRPr/>
            </a:pPr>
            <a:fld id="{48F57350-596D-4DC2-9B55-BF1C5C5E09C7}" type="datetimeFigureOut">
              <a:rPr lang="en-US"/>
              <a:pPr>
                <a:defRPr/>
              </a:pPr>
              <a:t>8/23/2021</a:t>
            </a:fld>
            <a:endParaRPr lang="en-US"/>
          </a:p>
        </p:txBody>
      </p:sp>
      <p:sp>
        <p:nvSpPr>
          <p:cNvPr id="4" name="Footer Placeholder 3">
            <a:extLst>
              <a:ext uri="{FF2B5EF4-FFF2-40B4-BE49-F238E27FC236}">
                <a16:creationId xmlns:a16="http://schemas.microsoft.com/office/drawing/2014/main" id="{2662FAAB-29ED-48A2-920D-EFC5B001D0AB}"/>
              </a:ext>
            </a:extLst>
          </p:cNvPr>
          <p:cNvSpPr>
            <a:spLocks noGrp="1"/>
          </p:cNvSpPr>
          <p:nvPr>
            <p:ph type="ftr" sz="quarter" idx="2"/>
          </p:nvPr>
        </p:nvSpPr>
        <p:spPr>
          <a:xfrm>
            <a:off x="0" y="8628063"/>
            <a:ext cx="2971800" cy="454025"/>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F10CDFF5-6A6C-4431-9F6A-0D54A9C52F0A}"/>
              </a:ext>
            </a:extLst>
          </p:cNvPr>
          <p:cNvSpPr>
            <a:spLocks noGrp="1"/>
          </p:cNvSpPr>
          <p:nvPr>
            <p:ph type="sldNum" sz="quarter" idx="3"/>
          </p:nvPr>
        </p:nvSpPr>
        <p:spPr>
          <a:xfrm>
            <a:off x="3884613" y="8628063"/>
            <a:ext cx="2971800" cy="4540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72D87CB-0177-417B-9E5B-3626E69D75E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1861EEF-5FF2-4476-ABF5-85EB88014957}"/>
              </a:ext>
            </a:extLst>
          </p:cNvPr>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106499" name="Rectangle 3">
            <a:extLst>
              <a:ext uri="{FF2B5EF4-FFF2-40B4-BE49-F238E27FC236}">
                <a16:creationId xmlns:a16="http://schemas.microsoft.com/office/drawing/2014/main" id="{988BD0FE-C3A5-4C32-A29B-1E0A0779B8E1}"/>
              </a:ext>
            </a:extLst>
          </p:cNvPr>
          <p:cNvSpPr>
            <a:spLocks noGrp="1" noChangeArrowheads="1"/>
          </p:cNvSpPr>
          <p:nvPr>
            <p:ph type="dt" idx="1"/>
          </p:nvPr>
        </p:nvSpPr>
        <p:spPr bwMode="auto">
          <a:xfrm>
            <a:off x="388620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4340" name="Rectangle 4">
            <a:extLst>
              <a:ext uri="{FF2B5EF4-FFF2-40B4-BE49-F238E27FC236}">
                <a16:creationId xmlns:a16="http://schemas.microsoft.com/office/drawing/2014/main" id="{0518719E-A61A-4CEB-9316-10E8CE1CF42E}"/>
              </a:ext>
            </a:extLst>
          </p:cNvPr>
          <p:cNvSpPr>
            <a:spLocks noGrp="1" noRot="1" noChangeAspect="1" noChangeArrowheads="1" noTextEdit="1"/>
          </p:cNvSpPr>
          <p:nvPr>
            <p:ph type="sldImg" idx="2"/>
          </p:nvPr>
        </p:nvSpPr>
        <p:spPr bwMode="auto">
          <a:xfrm>
            <a:off x="1157288" y="681038"/>
            <a:ext cx="4543425" cy="3406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6B5AE081-379F-449D-A0AC-B138B3C5A379}"/>
              </a:ext>
            </a:extLst>
          </p:cNvPr>
          <p:cNvSpPr>
            <a:spLocks noGrp="1" noChangeArrowheads="1"/>
          </p:cNvSpPr>
          <p:nvPr>
            <p:ph type="body" sz="quarter" idx="3"/>
          </p:nvPr>
        </p:nvSpPr>
        <p:spPr bwMode="auto">
          <a:xfrm>
            <a:off x="914400" y="4314825"/>
            <a:ext cx="5029200" cy="4087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D9DC66DF-9C5F-4484-9313-F64EB718C3ED}"/>
              </a:ext>
            </a:extLst>
          </p:cNvPr>
          <p:cNvSpPr>
            <a:spLocks noGrp="1" noChangeArrowheads="1"/>
          </p:cNvSpPr>
          <p:nvPr>
            <p:ph type="ftr" sz="quarter" idx="4"/>
          </p:nvPr>
        </p:nvSpPr>
        <p:spPr bwMode="auto">
          <a:xfrm>
            <a:off x="0" y="8629650"/>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106503" name="Rectangle 7">
            <a:extLst>
              <a:ext uri="{FF2B5EF4-FFF2-40B4-BE49-F238E27FC236}">
                <a16:creationId xmlns:a16="http://schemas.microsoft.com/office/drawing/2014/main" id="{F2DCE518-65A5-4820-A3BE-5F38CF582340}"/>
              </a:ext>
            </a:extLst>
          </p:cNvPr>
          <p:cNvSpPr>
            <a:spLocks noGrp="1" noChangeArrowheads="1"/>
          </p:cNvSpPr>
          <p:nvPr>
            <p:ph type="sldNum" sz="quarter" idx="5"/>
          </p:nvPr>
        </p:nvSpPr>
        <p:spPr bwMode="auto">
          <a:xfrm>
            <a:off x="3886200" y="8629650"/>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56D5ABA-1BEB-4FF9-A7C4-D7FB0A8FAB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A8B28EE-CBFC-4345-A114-5EC01DBCD058}"/>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749D35BC-2F99-4E17-972D-29A9489276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761071DA-8B99-446F-BCAE-CE6F992E2E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CA50EE7D-BEE0-4D7F-AA05-9CA76B089F36}" type="slidenum">
              <a:rPr kumimoji="0" lang="en-US" altLang="en-US"/>
              <a:pPr>
                <a:spcBef>
                  <a:spcPct val="0"/>
                </a:spcBef>
              </a:pPr>
              <a:t>1</a:t>
            </a:fld>
            <a:endParaRPr kumimoji="0"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80A68BC-2194-4790-B08B-19F279D8CEE6}"/>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4A77C1DB-A59C-41C8-A648-42A6E458BA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Data Model is perhaps the most important thing here. </a:t>
            </a:r>
          </a:p>
        </p:txBody>
      </p:sp>
      <p:sp>
        <p:nvSpPr>
          <p:cNvPr id="35844" name="Slide Number Placeholder 3">
            <a:extLst>
              <a:ext uri="{FF2B5EF4-FFF2-40B4-BE49-F238E27FC236}">
                <a16:creationId xmlns:a16="http://schemas.microsoft.com/office/drawing/2014/main" id="{A4585179-A6EB-4153-848F-8BF07AB745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77F6C58-6203-4BF9-9A03-C97321B3F547}" type="slidenum">
              <a:rPr lang="en-US" altLang="en-US" sz="1200"/>
              <a:pPr/>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2554548-DF03-4BDA-9743-B012E00C406C}"/>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7A86E4FB-E465-4B36-8B35-628461E9B9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9D021066-450D-4CEF-8147-6A4D59CA76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1A1E922-9C25-4BD8-8831-43130A2E394F}" type="slidenum">
              <a:rPr lang="en-US" altLang="en-US" sz="1200"/>
              <a:pPr/>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3B405A89-E48D-4B7A-8ED1-691C9C2F5FE3}"/>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20BAF68E-C174-46A7-9A79-AA77B05BB1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database system consists of five components: users, database application, structured query language (SQL), database management system (DBMS), and database. </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5B2A5486-BFFC-4798-8C68-0953B91D15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5B5D78F-282D-4C81-802A-CA6A2552EB82}" type="slidenum">
              <a:rPr lang="en-US" altLang="en-US" sz="120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9CAEDDC-CCF7-4961-81EE-832A78569A2D}"/>
              </a:ext>
            </a:extLst>
          </p:cNvPr>
          <p:cNvSpPr>
            <a:spLocks noGrp="1" noRot="1" noChangeAspect="1" noChangeArrowheads="1" noTextEdit="1"/>
          </p:cNvSpPr>
          <p:nvPr>
            <p:ph type="sldImg"/>
          </p:nvPr>
        </p:nvSpPr>
        <p:spPr>
          <a:ln/>
        </p:spPr>
      </p:sp>
      <p:sp>
        <p:nvSpPr>
          <p:cNvPr id="43011" name="Notes Placeholder 2">
            <a:extLst>
              <a:ext uri="{FF2B5EF4-FFF2-40B4-BE49-F238E27FC236}">
                <a16:creationId xmlns:a16="http://schemas.microsoft.com/office/drawing/2014/main" id="{122E2412-63BB-4F67-8131-1435FFCD5A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example on the left indicates that there are 3 tables in a database. These tables have the names: student, class, and grade. The metadata tables shows the number of columns and primary key of each table. Primary key refers to the field or fields that uniquely identifies other fields in a table. </a:t>
            </a:r>
          </a:p>
          <a:p>
            <a:endParaRPr lang="en-US" altLang="en-US">
              <a:latin typeface="Arial" panose="020B0604020202020204" pitchFamily="34" charset="0"/>
            </a:endParaRPr>
          </a:p>
          <a:p>
            <a:r>
              <a:rPr lang="en-US" altLang="en-US">
                <a:latin typeface="Arial" panose="020B0604020202020204" pitchFamily="34" charset="0"/>
              </a:rPr>
              <a:t>We can examine metadata to determine if particular tables, columns, indexes or other structures exist in a database.  </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43012" name="Slide Number Placeholder 3">
            <a:extLst>
              <a:ext uri="{FF2B5EF4-FFF2-40B4-BE49-F238E27FC236}">
                <a16:creationId xmlns:a16="http://schemas.microsoft.com/office/drawing/2014/main" id="{DC3D08FD-71F7-49A1-A86A-77B07BB5C6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BE64D86-7807-400B-97BD-A501CF5CA6FC}" type="slidenum">
              <a:rPr lang="en-US" altLang="en-US" sz="1200"/>
              <a:pPr/>
              <a:t>14</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47179DEE-BC92-4571-80B9-14439229B113}"/>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B9BC68E6-01FB-4B66-BB6A-9AABF88C1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addition to user tables and metadata, databases contain other elements listed here. </a:t>
            </a:r>
          </a:p>
          <a:p>
            <a:endParaRPr lang="en-US" altLang="en-US">
              <a:latin typeface="Arial" panose="020B0604020202020204" pitchFamily="34" charset="0"/>
            </a:endParaRPr>
          </a:p>
          <a:p>
            <a:r>
              <a:rPr lang="en-US" altLang="en-US">
                <a:latin typeface="Arial" panose="020B0604020202020204" pitchFamily="34" charset="0"/>
              </a:rPr>
              <a:t>An index is a structure that speeds the sorting and searching of database data. For example, assume that we have an employee table with 10,000 rows and we want to search for a particular row.  To improve performance, we can create indexes. </a:t>
            </a:r>
          </a:p>
          <a:p>
            <a:endParaRPr lang="en-US" altLang="en-US">
              <a:latin typeface="Arial" panose="020B0604020202020204" pitchFamily="34" charset="0"/>
            </a:endParaRPr>
          </a:p>
          <a:p>
            <a:r>
              <a:rPr lang="en-US" altLang="en-US">
                <a:latin typeface="Arial" panose="020B0604020202020204" pitchFamily="34" charset="0"/>
              </a:rPr>
              <a:t>Triggers and stored procedures are programs that are stored within a database. We use triggers to maintain database accuracy and consistency and enforce data constraints.  </a:t>
            </a:r>
          </a:p>
          <a:p>
            <a:r>
              <a:rPr lang="en-US" altLang="en-US">
                <a:latin typeface="Arial" panose="020B0604020202020204" pitchFamily="34" charset="0"/>
              </a:rPr>
              <a:t> </a:t>
            </a:r>
          </a:p>
          <a:p>
            <a:r>
              <a:rPr lang="en-US" altLang="en-US">
                <a:latin typeface="Arial" panose="020B0604020202020204" pitchFamily="34" charset="0"/>
              </a:rPr>
              <a:t>Stored procedures are used for database administration tasks and are sometimes part of database applications.</a:t>
            </a:r>
          </a:p>
          <a:p>
            <a:endParaRPr lang="en-US" altLang="en-US">
              <a:latin typeface="Arial" panose="020B0604020202020204" pitchFamily="34" charset="0"/>
            </a:endParaRPr>
          </a:p>
          <a:p>
            <a:r>
              <a:rPr lang="en-US" altLang="en-US">
                <a:latin typeface="Arial" panose="020B0604020202020204" pitchFamily="34" charset="0"/>
              </a:rPr>
              <a:t>Security data defines users, groups, and allowed permission for users and groups. </a:t>
            </a:r>
          </a:p>
          <a:p>
            <a:endParaRPr lang="en-US" altLang="en-US">
              <a:latin typeface="Arial" panose="020B0604020202020204" pitchFamily="34" charset="0"/>
            </a:endParaRPr>
          </a:p>
          <a:p>
            <a:r>
              <a:rPr lang="en-US" altLang="en-US">
                <a:latin typeface="Arial" panose="020B0604020202020204" pitchFamily="34" charset="0"/>
              </a:rPr>
              <a:t>Finally, backup and recovery data are used to save database data to backup devices as well as to recover the database after a failure.  </a:t>
            </a:r>
          </a:p>
        </p:txBody>
      </p:sp>
      <p:sp>
        <p:nvSpPr>
          <p:cNvPr id="45060" name="Slide Number Placeholder 3">
            <a:extLst>
              <a:ext uri="{FF2B5EF4-FFF2-40B4-BE49-F238E27FC236}">
                <a16:creationId xmlns:a16="http://schemas.microsoft.com/office/drawing/2014/main" id="{5EE9D0F9-2B44-4313-9847-36A7C03FE4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D8E466B-6B1E-46A0-AAE5-CF7203F12423}" type="slidenum">
              <a:rPr lang="en-US" altLang="en-US" sz="1200"/>
              <a:pPr/>
              <a:t>15</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D0ED678C-B8DC-469D-81EA-B70B5D6AD174}"/>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41BE26FB-27C9-45D2-9C0E-39BA83AB67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second component in a database is database management system or DBMS in short. The DBMS manages the database. </a:t>
            </a:r>
          </a:p>
          <a:p>
            <a:endParaRPr lang="en-US"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60B76E62-20B6-4D1C-A0D5-B83643816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ACB512A-D080-4706-8553-6CCBE7E024C0}" type="slidenum">
              <a:rPr lang="en-US" altLang="en-US" sz="1200"/>
              <a:pPr/>
              <a:t>16</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A7EA1E49-3A86-4728-B757-5F26B5123AEE}"/>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6C0DE98F-2AFB-43A9-8141-B89170574A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9156" name="Slide Number Placeholder 3">
            <a:extLst>
              <a:ext uri="{FF2B5EF4-FFF2-40B4-BE49-F238E27FC236}">
                <a16:creationId xmlns:a16="http://schemas.microsoft.com/office/drawing/2014/main" id="{0192B2C0-2155-4E9D-9328-8AB4152957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C417392-90C5-4F0E-BBC9-69EFD66C949C}" type="slidenum">
              <a:rPr lang="en-US" altLang="en-US" sz="1200"/>
              <a:pPr/>
              <a:t>17</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F505227-B79A-4317-B7BA-50EDD3ABA348}"/>
              </a:ext>
            </a:extLst>
          </p:cNvPr>
          <p:cNvSpPr>
            <a:spLocks noGrp="1" noRot="1" noChangeAspect="1" noChangeArrowheads="1" noTextEdit="1"/>
          </p:cNvSpPr>
          <p:nvPr>
            <p:ph type="sldImg"/>
          </p:nvPr>
        </p:nvSpPr>
        <p:spPr>
          <a:ln/>
        </p:spPr>
      </p:sp>
      <p:sp>
        <p:nvSpPr>
          <p:cNvPr id="51203" name="Notes Placeholder 2">
            <a:extLst>
              <a:ext uri="{FF2B5EF4-FFF2-40B4-BE49-F238E27FC236}">
                <a16:creationId xmlns:a16="http://schemas.microsoft.com/office/drawing/2014/main" id="{E135C432-4616-49AC-92A4-7FD897CF5E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There are a number of DBMS products available in the market. For the purpose of our class, we will be using Access. However, it is important to discuss the characteristics of the other prominent products as well. </a:t>
            </a:r>
          </a:p>
        </p:txBody>
      </p:sp>
      <p:sp>
        <p:nvSpPr>
          <p:cNvPr id="51204" name="Slide Number Placeholder 3">
            <a:extLst>
              <a:ext uri="{FF2B5EF4-FFF2-40B4-BE49-F238E27FC236}">
                <a16:creationId xmlns:a16="http://schemas.microsoft.com/office/drawing/2014/main" id="{3212FD6D-2386-4D6F-BA29-180001737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AA8910D-53E4-4D10-9264-8FBE30FF67FC}" type="slidenum">
              <a:rPr lang="en-US" altLang="en-US" sz="1200"/>
              <a:pPr/>
              <a:t>18</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47D670F-6EC9-4271-953C-C73DA30F821C}"/>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E4E61381-56D2-433E-97B4-A992C33CF2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3252" name="Slide Number Placeholder 3">
            <a:extLst>
              <a:ext uri="{FF2B5EF4-FFF2-40B4-BE49-F238E27FC236}">
                <a16:creationId xmlns:a16="http://schemas.microsoft.com/office/drawing/2014/main" id="{AA1113A4-4450-40C8-85C4-23D6731E07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98B8720-EC71-4C36-97FB-02D9E077BDBE}" type="slidenum">
              <a:rPr lang="en-US" altLang="en-US" sz="1200"/>
              <a:pPr/>
              <a:t>19</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ABBEF0E7-4A10-4577-AF3B-3B296BF9849C}"/>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617BD2FD-B645-499D-98D8-43693AB795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endParaRPr lang="en-US" altLang="en-US">
              <a:latin typeface="Arial" panose="020B0604020202020204" pitchFamily="34" charset="0"/>
            </a:endParaRPr>
          </a:p>
        </p:txBody>
      </p:sp>
      <p:sp>
        <p:nvSpPr>
          <p:cNvPr id="55300" name="Slide Number Placeholder 3">
            <a:extLst>
              <a:ext uri="{FF2B5EF4-FFF2-40B4-BE49-F238E27FC236}">
                <a16:creationId xmlns:a16="http://schemas.microsoft.com/office/drawing/2014/main" id="{6DE61135-2A79-4172-BD1D-7A7A8954DC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6D955CB-65EA-415E-AF9E-D3AFBE256F16}" type="slidenum">
              <a:rPr lang="en-US" altLang="en-US" sz="1200"/>
              <a:pPr/>
              <a:t>20</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DAFEEBD-1749-4D62-88C0-5C196610E6C7}"/>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C1FD7C1C-A1C8-477D-872D-A2D4B2659E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5EFB1A1F-D9D8-44C7-9399-12F27507D5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B808F33-4EA6-44FC-A422-78A2D546C646}" type="slidenum">
              <a:rPr lang="en-US" altLang="en-US" sz="120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744697A-9069-48C6-A31C-5C61DE1246E4}"/>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35C54F45-64DA-4C58-95E9-93A3569D49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SQL server uses a sybase-derived engine. However, Sql Server only works on the Windows operating system. </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156CA04E-95DC-4C6A-A462-926E4A2D60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22BF5FE-F14E-436E-8CAB-226D0E9447C7}" type="slidenum">
              <a:rPr lang="en-US" altLang="en-US" sz="1200"/>
              <a:pPr/>
              <a:t>21</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4BD79D4-61B6-4377-AB40-EBEABA9ED9C2}"/>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0E4A2849-D9B9-4BB9-9AD5-AF6811802D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Oracle works on both Microsoft Windows and Unix operating systems. </a:t>
            </a:r>
          </a:p>
          <a:p>
            <a:r>
              <a:rPr lang="en-US" altLang="en-US">
                <a:latin typeface="Arial" panose="020B0604020202020204" pitchFamily="34" charset="0"/>
              </a:rPr>
              <a:t>Challenge: Oracle is difficult to install</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59396" name="Slide Number Placeholder 3">
            <a:extLst>
              <a:ext uri="{FF2B5EF4-FFF2-40B4-BE49-F238E27FC236}">
                <a16:creationId xmlns:a16="http://schemas.microsoft.com/office/drawing/2014/main" id="{024868A2-85CE-45B2-9370-B812434C57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BABDB9E-CD39-41BD-A639-9CD66ADC34A2}" type="slidenum">
              <a:rPr lang="en-US" altLang="en-US" sz="1200"/>
              <a:pPr/>
              <a:t>22</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BD1BCB97-3A1A-4CAC-8E41-7C3FD6458BD4}"/>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AFF47B00-3042-418C-B3F8-34D2D8B92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SQL is the third component of a database system. SQL stands for structured query language. This is a data sublanguage because it has only those statements needed for creating and processing database data and metadata. All database products process SQL. We can use SQL statements in many different ways. For instance, we can submit them directly to the DBMS for processing. Thus, it is the DBMS that processes SQL statements. As an alternative we can embed SQL statements into web pages for reporting or data extraction purposes. </a:t>
            </a:r>
          </a:p>
        </p:txBody>
      </p:sp>
      <p:sp>
        <p:nvSpPr>
          <p:cNvPr id="61444" name="Slide Number Placeholder 3">
            <a:extLst>
              <a:ext uri="{FF2B5EF4-FFF2-40B4-BE49-F238E27FC236}">
                <a16:creationId xmlns:a16="http://schemas.microsoft.com/office/drawing/2014/main" id="{CD0D1B5B-07A8-4B40-AABB-B5F50E7786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088E214-AE99-4152-9DF9-9867A9DFBF73}" type="slidenum">
              <a:rPr lang="en-US" altLang="en-US" sz="1200"/>
              <a:pPr/>
              <a:t>23</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CC167E68-F260-4256-A6FA-BC578927815B}"/>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F79E3619-C6AC-4A83-AB9E-791FAA18D9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To give you an idea, this is a simple SQL statement for processing the Student table.</a:t>
            </a:r>
          </a:p>
          <a:p>
            <a:endParaRPr lang="en-US" altLang="en-US">
              <a:latin typeface="Arial" panose="020B0604020202020204" pitchFamily="34" charset="0"/>
            </a:endParaRPr>
          </a:p>
          <a:p>
            <a:r>
              <a:rPr lang="en-US" altLang="en-US">
                <a:latin typeface="Arial" panose="020B0604020202020204" pitchFamily="34" charset="0"/>
              </a:rPr>
              <a:t>The SQL statement will obtain the name and email address of all students having a student number greater than 200.  </a:t>
            </a:r>
          </a:p>
        </p:txBody>
      </p:sp>
      <p:sp>
        <p:nvSpPr>
          <p:cNvPr id="63492" name="Slide Number Placeholder 3">
            <a:extLst>
              <a:ext uri="{FF2B5EF4-FFF2-40B4-BE49-F238E27FC236}">
                <a16:creationId xmlns:a16="http://schemas.microsoft.com/office/drawing/2014/main" id="{C153E9A1-D6BB-46A0-96FE-5042E0BDBC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50A7969-C8F4-41E2-80EA-7F2F81483892}" type="slidenum">
              <a:rPr lang="en-US" altLang="en-US" sz="1200"/>
              <a:pPr/>
              <a:t>24</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BF344122-87E8-43FF-BC78-01DA0A559C08}"/>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EB9D04DA-559E-4942-B9CF-72B11F8369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65540" name="Slide Number Placeholder 3">
            <a:extLst>
              <a:ext uri="{FF2B5EF4-FFF2-40B4-BE49-F238E27FC236}">
                <a16:creationId xmlns:a16="http://schemas.microsoft.com/office/drawing/2014/main" id="{757823EE-2F85-4D35-A241-FE21FAEA1F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EA80903-0BB2-40E8-A90F-8A8670CDB1B0}" type="slidenum">
              <a:rPr lang="en-US" altLang="en-US" sz="1200"/>
              <a:pPr/>
              <a:t>25</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9F9306C-E59A-4AD9-99D6-C4EF92D85226}"/>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47A688EE-CECF-418A-9656-998ECC8D7B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endParaRPr lang="en-US" altLang="en-US">
              <a:latin typeface="Arial" panose="020B0604020202020204" pitchFamily="34" charset="0"/>
            </a:endParaRPr>
          </a:p>
        </p:txBody>
      </p:sp>
      <p:sp>
        <p:nvSpPr>
          <p:cNvPr id="67588" name="Slide Number Placeholder 3">
            <a:extLst>
              <a:ext uri="{FF2B5EF4-FFF2-40B4-BE49-F238E27FC236}">
                <a16:creationId xmlns:a16="http://schemas.microsoft.com/office/drawing/2014/main" id="{0BE7AC1B-26D7-49EF-9992-D40012E7A4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43D783F-9E10-4118-853A-27DA68F96E9A}" type="slidenum">
              <a:rPr lang="en-US" altLang="en-US" sz="1200"/>
              <a:pPr/>
              <a:t>26</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4E5D01D-A290-4DC3-BD71-DA812EAEA53C}"/>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3552093C-D401-4230-B5F1-C423F8DF4D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843DF07B-94B0-4355-9254-0CE083DFF1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D2EA3B5E-FBD3-4138-88FB-252661654915}" type="slidenum">
              <a:rPr kumimoji="0" lang="en-US" altLang="en-US"/>
              <a:pPr>
                <a:spcBef>
                  <a:spcPct val="0"/>
                </a:spcBef>
              </a:pPr>
              <a:t>3</a:t>
            </a:fld>
            <a:endParaRPr kumimoji="0"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12CB498-D4BF-4562-9253-5F4D28183108}"/>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136FEC1-2F40-48C5-8609-31F312ED78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 </a:t>
            </a:r>
          </a:p>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D7ED7968-C7E0-4FEA-BE61-25CDE8633F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EBCAFAD-F448-4E63-BEAE-7E674B023099}" type="slidenum">
              <a:rPr lang="en-US" altLang="en-US" sz="120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CA568F93-9244-475A-848D-0C741C390CB8}"/>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85ECF545-AD2E-43CA-9537-733D15A637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3ABFEB19-AB73-43A1-8B81-7D19CF53EC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C721A36-AFEB-4D49-8757-90F571623E6D}" type="slidenum">
              <a:rPr lang="en-US" altLang="en-US" sz="120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90D1BBB-C193-4ECC-8AA1-FAD5ED2880B9}"/>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F3D6CAB4-B858-4BAA-89FD-C72100E5E0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r>
              <a:rPr lang="en-US" altLang="en-US">
                <a:latin typeface="Arial" panose="020B0604020202020204" pitchFamily="34" charset="0"/>
              </a:rPr>
              <a:t>  </a:t>
            </a:r>
          </a:p>
          <a:p>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  </a:t>
            </a:r>
          </a:p>
        </p:txBody>
      </p:sp>
      <p:sp>
        <p:nvSpPr>
          <p:cNvPr id="27652" name="Slide Number Placeholder 3">
            <a:extLst>
              <a:ext uri="{FF2B5EF4-FFF2-40B4-BE49-F238E27FC236}">
                <a16:creationId xmlns:a16="http://schemas.microsoft.com/office/drawing/2014/main" id="{9DCC52E8-D652-4434-8DDE-6BBED52218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98D46E4-27AE-4A77-B1BE-FDAC15C6E98D}" type="slidenum">
              <a:rPr lang="en-US" altLang="en-US" sz="120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E2927F0-23EC-4CAA-BBBD-B128ACDD6B76}"/>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63399FD9-04B2-4630-97D0-95EC68F293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first type of database design involves databases that are constructed from existing data. </a:t>
            </a:r>
          </a:p>
          <a:p>
            <a:endParaRPr lang="en-US" altLang="en-US">
              <a:latin typeface="Arial" panose="020B0604020202020204" pitchFamily="34" charset="0"/>
            </a:endParaRPr>
          </a:p>
        </p:txBody>
      </p:sp>
      <p:sp>
        <p:nvSpPr>
          <p:cNvPr id="29700" name="Slide Number Placeholder 3">
            <a:extLst>
              <a:ext uri="{FF2B5EF4-FFF2-40B4-BE49-F238E27FC236}">
                <a16:creationId xmlns:a16="http://schemas.microsoft.com/office/drawing/2014/main" id="{1BD79957-AED5-49E4-BB53-9FDCFD7935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46DA99C-A048-4485-881E-26F947E4D1EC}" type="slidenum">
              <a:rPr lang="en-US" altLang="en-US" sz="1200"/>
              <a:pPr/>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478495B-3E70-4DBF-8DE4-AC78BBF6AD17}"/>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6F38A7F0-4AC2-4FB9-A4D5-08EA7A3CE5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F60DAE1E-6A2B-41B4-AEE5-8F3548D77B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0A47898-3F74-4221-8CC4-A39A8615BF0E}" type="slidenum">
              <a:rPr lang="en-US" altLang="en-US" sz="1200"/>
              <a:pPr/>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EAA0B5D-0721-4F56-AFEC-62EF4C46191F}"/>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C080D61D-3EE4-49FD-A057-CC5EB9DEF7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1FF6B0AA-F61D-4DCF-82BD-1E1826F2F6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0335751-FEE1-4002-B58C-487BE87347B8}" type="slidenum">
              <a:rPr lang="en-US" altLang="en-US" sz="120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78EDD51-2490-4F5D-AE31-2601852199C5}"/>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6AD3655-48BB-4BC9-9E6E-4DA7EDF1970F}"/>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D1B91F58-07CD-4F42-981C-6A4332FD72A9}"/>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sp>
            <p:nvSpPr>
              <p:cNvPr id="13" name="Rectangle 5">
                <a:extLst>
                  <a:ext uri="{FF2B5EF4-FFF2-40B4-BE49-F238E27FC236}">
                    <a16:creationId xmlns:a16="http://schemas.microsoft.com/office/drawing/2014/main" id="{2064D1B5-1B3C-42E2-9856-27B90F2BB73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grpSp>
        <p:grpSp>
          <p:nvGrpSpPr>
            <p:cNvPr id="6" name="Group 6">
              <a:extLst>
                <a:ext uri="{FF2B5EF4-FFF2-40B4-BE49-F238E27FC236}">
                  <a16:creationId xmlns:a16="http://schemas.microsoft.com/office/drawing/2014/main" id="{7EC1F564-D450-4A4D-B8F4-DAD0923AB279}"/>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5B6E2ACB-A9D0-4603-8524-0BE7063E3D41}"/>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sp>
            <p:nvSpPr>
              <p:cNvPr id="11" name="Rectangle 8">
                <a:extLst>
                  <a:ext uri="{FF2B5EF4-FFF2-40B4-BE49-F238E27FC236}">
                    <a16:creationId xmlns:a16="http://schemas.microsoft.com/office/drawing/2014/main" id="{CC7073C0-88B5-481E-BC07-31D13AE1D959}"/>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grpSp>
        <p:sp>
          <p:nvSpPr>
            <p:cNvPr id="7" name="Rectangle 9">
              <a:extLst>
                <a:ext uri="{FF2B5EF4-FFF2-40B4-BE49-F238E27FC236}">
                  <a16:creationId xmlns:a16="http://schemas.microsoft.com/office/drawing/2014/main" id="{83CA9274-1333-4481-9C15-5BC902F0199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sp>
          <p:nvSpPr>
            <p:cNvPr id="8" name="Rectangle 10">
              <a:extLst>
                <a:ext uri="{FF2B5EF4-FFF2-40B4-BE49-F238E27FC236}">
                  <a16:creationId xmlns:a16="http://schemas.microsoft.com/office/drawing/2014/main" id="{433BF041-69B5-4540-B76D-A2D5828349C2}"/>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sp>
          <p:nvSpPr>
            <p:cNvPr id="9" name="Rectangle 11">
              <a:extLst>
                <a:ext uri="{FF2B5EF4-FFF2-40B4-BE49-F238E27FC236}">
                  <a16:creationId xmlns:a16="http://schemas.microsoft.com/office/drawing/2014/main" id="{07D095E5-B4AC-40F2-8C12-3083B4DD7A2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lang="en-US" altLang="en-US"/>
            </a:p>
          </p:txBody>
        </p:sp>
      </p:grpSp>
      <p:sp>
        <p:nvSpPr>
          <p:cNvPr id="155660"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4" name="Rectangle 14">
            <a:extLst>
              <a:ext uri="{FF2B5EF4-FFF2-40B4-BE49-F238E27FC236}">
                <a16:creationId xmlns:a16="http://schemas.microsoft.com/office/drawing/2014/main" id="{041F233B-4181-48D3-9A1F-87F9968B1E44}"/>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CAF9D5E8-18EF-44FE-95A1-B26251B58FE1}" type="datetime1">
              <a:rPr lang="en-US"/>
              <a:pPr>
                <a:defRPr/>
              </a:pPr>
              <a:t>8/23/2021</a:t>
            </a:fld>
            <a:endParaRPr lang="en-US"/>
          </a:p>
        </p:txBody>
      </p:sp>
      <p:sp>
        <p:nvSpPr>
          <p:cNvPr id="15" name="Rectangle 16">
            <a:extLst>
              <a:ext uri="{FF2B5EF4-FFF2-40B4-BE49-F238E27FC236}">
                <a16:creationId xmlns:a16="http://schemas.microsoft.com/office/drawing/2014/main" id="{D2599EFB-B212-4EC4-AC14-0E032CB9D77A}"/>
              </a:ext>
            </a:extLst>
          </p:cNvPr>
          <p:cNvSpPr>
            <a:spLocks noGrp="1" noChangeArrowheads="1"/>
          </p:cNvSpPr>
          <p:nvPr>
            <p:ph type="sldNum" sz="quarter" idx="11"/>
          </p:nvPr>
        </p:nvSpPr>
        <p:spPr>
          <a:xfrm>
            <a:off x="6858000" y="6248400"/>
            <a:ext cx="1905000" cy="457200"/>
          </a:xfrm>
        </p:spPr>
        <p:txBody>
          <a:bodyPr/>
          <a:lstStyle>
            <a:lvl1pPr>
              <a:defRPr smtClean="0">
                <a:solidFill>
                  <a:schemeClr val="bg2"/>
                </a:solidFill>
              </a:defRPr>
            </a:lvl1pPr>
          </a:lstStyle>
          <a:p>
            <a:pPr>
              <a:defRPr/>
            </a:pPr>
            <a:fld id="{B49D06F5-B90F-4746-B9D9-E60870116D65}" type="slidenum">
              <a:rPr lang="en-US" altLang="en-US"/>
              <a:pPr>
                <a:defRPr/>
              </a:pPr>
              <a:t>‹#›</a:t>
            </a:fld>
            <a:endParaRPr lang="en-US" altLang="en-US"/>
          </a:p>
        </p:txBody>
      </p:sp>
    </p:spTree>
    <p:extLst>
      <p:ext uri="{BB962C8B-B14F-4D97-AF65-F5344CB8AC3E}">
        <p14:creationId xmlns:p14="http://schemas.microsoft.com/office/powerpoint/2010/main" val="243629665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C71041-293A-4797-85EC-B1BFC285331F}"/>
              </a:ext>
            </a:extLst>
          </p:cNvPr>
          <p:cNvSpPr>
            <a:spLocks noGrp="1" noChangeArrowheads="1"/>
          </p:cNvSpPr>
          <p:nvPr>
            <p:ph type="dt" sz="half" idx="10"/>
          </p:nvPr>
        </p:nvSpPr>
        <p:spPr/>
        <p:txBody>
          <a:bodyPr/>
          <a:lstStyle>
            <a:lvl1pPr>
              <a:defRPr/>
            </a:lvl1pPr>
          </a:lstStyle>
          <a:p>
            <a:pPr>
              <a:defRPr/>
            </a:pPr>
            <a:fld id="{CC521BF6-4899-4100-927C-EDAC69DEFF4B}" type="datetime1">
              <a:rPr lang="en-US"/>
              <a:pPr>
                <a:defRPr/>
              </a:pPr>
              <a:t>8/23/2021</a:t>
            </a:fld>
            <a:endParaRPr lang="en-US"/>
          </a:p>
        </p:txBody>
      </p:sp>
      <p:sp>
        <p:nvSpPr>
          <p:cNvPr id="6" name="Rectangle 7">
            <a:extLst>
              <a:ext uri="{FF2B5EF4-FFF2-40B4-BE49-F238E27FC236}">
                <a16:creationId xmlns:a16="http://schemas.microsoft.com/office/drawing/2014/main" id="{C7B07046-3155-4E3E-9A18-908BDA0B921A}"/>
              </a:ext>
            </a:extLst>
          </p:cNvPr>
          <p:cNvSpPr>
            <a:spLocks noGrp="1" noChangeArrowheads="1"/>
          </p:cNvSpPr>
          <p:nvPr>
            <p:ph type="sldNum" sz="quarter" idx="11"/>
          </p:nvPr>
        </p:nvSpPr>
        <p:spPr/>
        <p:txBody>
          <a:bodyPr/>
          <a:lstStyle>
            <a:lvl1pPr>
              <a:defRPr smtClean="0"/>
            </a:lvl1pPr>
          </a:lstStyle>
          <a:p>
            <a:pPr>
              <a:defRPr/>
            </a:pPr>
            <a:fld id="{64E027DF-9FF8-4C92-A96F-2BCA39623A08}" type="slidenum">
              <a:rPr lang="en-US" altLang="en-US"/>
              <a:pPr>
                <a:defRPr/>
              </a:pPr>
              <a:t>‹#›</a:t>
            </a:fld>
            <a:endParaRPr lang="en-US" altLang="en-US"/>
          </a:p>
        </p:txBody>
      </p:sp>
    </p:spTree>
    <p:extLst>
      <p:ext uri="{BB962C8B-B14F-4D97-AF65-F5344CB8AC3E}">
        <p14:creationId xmlns:p14="http://schemas.microsoft.com/office/powerpoint/2010/main" val="3130533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18B0F0D-A248-4966-9A28-AA22C00631B9}"/>
              </a:ext>
            </a:extLst>
          </p:cNvPr>
          <p:cNvSpPr>
            <a:spLocks noGrp="1" noChangeArrowheads="1"/>
          </p:cNvSpPr>
          <p:nvPr>
            <p:ph type="dt" sz="half" idx="10"/>
          </p:nvPr>
        </p:nvSpPr>
        <p:spPr/>
        <p:txBody>
          <a:bodyPr/>
          <a:lstStyle>
            <a:lvl1pPr>
              <a:defRPr/>
            </a:lvl1pPr>
          </a:lstStyle>
          <a:p>
            <a:pPr>
              <a:defRPr/>
            </a:pPr>
            <a:fld id="{4EC1B566-D51C-47C6-A8F2-26F107962FF1}" type="datetime1">
              <a:rPr lang="en-US"/>
              <a:pPr>
                <a:defRPr/>
              </a:pPr>
              <a:t>8/23/2021</a:t>
            </a:fld>
            <a:endParaRPr lang="en-US"/>
          </a:p>
        </p:txBody>
      </p:sp>
      <p:sp>
        <p:nvSpPr>
          <p:cNvPr id="5" name="Rectangle 7">
            <a:extLst>
              <a:ext uri="{FF2B5EF4-FFF2-40B4-BE49-F238E27FC236}">
                <a16:creationId xmlns:a16="http://schemas.microsoft.com/office/drawing/2014/main" id="{E2CD46EE-EA62-45DE-AC0D-E0164DE904F3}"/>
              </a:ext>
            </a:extLst>
          </p:cNvPr>
          <p:cNvSpPr>
            <a:spLocks noGrp="1" noChangeArrowheads="1"/>
          </p:cNvSpPr>
          <p:nvPr>
            <p:ph type="sldNum" sz="quarter" idx="11"/>
          </p:nvPr>
        </p:nvSpPr>
        <p:spPr/>
        <p:txBody>
          <a:bodyPr/>
          <a:lstStyle>
            <a:lvl1pPr>
              <a:defRPr smtClean="0"/>
            </a:lvl1pPr>
          </a:lstStyle>
          <a:p>
            <a:pPr>
              <a:defRPr/>
            </a:pPr>
            <a:fld id="{2F4B3BFC-47C6-45BB-9D96-B0287F1FF4EE}" type="slidenum">
              <a:rPr lang="en-US" altLang="en-US"/>
              <a:pPr>
                <a:defRPr/>
              </a:pPr>
              <a:t>‹#›</a:t>
            </a:fld>
            <a:endParaRPr lang="en-US" altLang="en-US"/>
          </a:p>
        </p:txBody>
      </p:sp>
    </p:spTree>
    <p:extLst>
      <p:ext uri="{BB962C8B-B14F-4D97-AF65-F5344CB8AC3E}">
        <p14:creationId xmlns:p14="http://schemas.microsoft.com/office/powerpoint/2010/main" val="23430028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617538"/>
            <a:ext cx="1990725"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617538"/>
            <a:ext cx="5821363"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A8074D08-6246-4685-99B2-37BE262F2FE4}"/>
              </a:ext>
            </a:extLst>
          </p:cNvPr>
          <p:cNvSpPr>
            <a:spLocks noGrp="1" noChangeArrowheads="1"/>
          </p:cNvSpPr>
          <p:nvPr>
            <p:ph type="dt" sz="half" idx="10"/>
          </p:nvPr>
        </p:nvSpPr>
        <p:spPr/>
        <p:txBody>
          <a:bodyPr/>
          <a:lstStyle>
            <a:lvl1pPr>
              <a:defRPr/>
            </a:lvl1pPr>
          </a:lstStyle>
          <a:p>
            <a:pPr>
              <a:defRPr/>
            </a:pPr>
            <a:fld id="{E2A99E22-E270-48F7-AC31-EDB2E39096D3}" type="datetime1">
              <a:rPr lang="en-US"/>
              <a:pPr>
                <a:defRPr/>
              </a:pPr>
              <a:t>8/23/2021</a:t>
            </a:fld>
            <a:endParaRPr lang="en-US"/>
          </a:p>
        </p:txBody>
      </p:sp>
      <p:sp>
        <p:nvSpPr>
          <p:cNvPr id="5" name="Rectangle 7">
            <a:extLst>
              <a:ext uri="{FF2B5EF4-FFF2-40B4-BE49-F238E27FC236}">
                <a16:creationId xmlns:a16="http://schemas.microsoft.com/office/drawing/2014/main" id="{7F981C45-7E3E-4E04-A888-3C0C3D9C4B64}"/>
              </a:ext>
            </a:extLst>
          </p:cNvPr>
          <p:cNvSpPr>
            <a:spLocks noGrp="1" noChangeArrowheads="1"/>
          </p:cNvSpPr>
          <p:nvPr>
            <p:ph type="sldNum" sz="quarter" idx="11"/>
          </p:nvPr>
        </p:nvSpPr>
        <p:spPr/>
        <p:txBody>
          <a:bodyPr/>
          <a:lstStyle>
            <a:lvl1pPr>
              <a:defRPr smtClean="0"/>
            </a:lvl1pPr>
          </a:lstStyle>
          <a:p>
            <a:pPr>
              <a:defRPr/>
            </a:pPr>
            <a:fld id="{CE558BA7-4438-432E-8A66-1F3D35FEB292}" type="slidenum">
              <a:rPr lang="en-US" altLang="en-US"/>
              <a:pPr>
                <a:defRPr/>
              </a:pPr>
              <a:t>‹#›</a:t>
            </a:fld>
            <a:endParaRPr lang="en-US" altLang="en-US"/>
          </a:p>
        </p:txBody>
      </p:sp>
    </p:spTree>
    <p:extLst>
      <p:ext uri="{BB962C8B-B14F-4D97-AF65-F5344CB8AC3E}">
        <p14:creationId xmlns:p14="http://schemas.microsoft.com/office/powerpoint/2010/main" val="33583314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a:extLst>
              <a:ext uri="{FF2B5EF4-FFF2-40B4-BE49-F238E27FC236}">
                <a16:creationId xmlns:a16="http://schemas.microsoft.com/office/drawing/2014/main" id="{CA1D4A13-1A1B-4DDF-A49C-A5CB6881D59E}"/>
              </a:ext>
            </a:extLst>
          </p:cNvPr>
          <p:cNvSpPr>
            <a:spLocks noGrp="1" noChangeArrowheads="1"/>
          </p:cNvSpPr>
          <p:nvPr>
            <p:ph type="dt" sz="half" idx="10"/>
          </p:nvPr>
        </p:nvSpPr>
        <p:spPr/>
        <p:txBody>
          <a:bodyPr/>
          <a:lstStyle>
            <a:lvl1pPr>
              <a:defRPr/>
            </a:lvl1pPr>
          </a:lstStyle>
          <a:p>
            <a:pPr>
              <a:defRPr/>
            </a:pPr>
            <a:fld id="{5FD856E4-A39A-43B6-AB6F-B7C6A7F25D25}" type="datetime1">
              <a:rPr lang="en-US"/>
              <a:pPr>
                <a:defRPr/>
              </a:pPr>
              <a:t>8/23/2021</a:t>
            </a:fld>
            <a:endParaRPr lang="en-US"/>
          </a:p>
        </p:txBody>
      </p:sp>
      <p:sp>
        <p:nvSpPr>
          <p:cNvPr id="5" name="Rectangle 7">
            <a:extLst>
              <a:ext uri="{FF2B5EF4-FFF2-40B4-BE49-F238E27FC236}">
                <a16:creationId xmlns:a16="http://schemas.microsoft.com/office/drawing/2014/main" id="{56BE1A5B-DFE0-4DC7-B730-F21FEC59B064}"/>
              </a:ext>
            </a:extLst>
          </p:cNvPr>
          <p:cNvSpPr>
            <a:spLocks noGrp="1" noChangeArrowheads="1"/>
          </p:cNvSpPr>
          <p:nvPr>
            <p:ph type="sldNum" sz="quarter" idx="11"/>
          </p:nvPr>
        </p:nvSpPr>
        <p:spPr/>
        <p:txBody>
          <a:bodyPr/>
          <a:lstStyle>
            <a:lvl1pPr>
              <a:defRPr smtClean="0"/>
            </a:lvl1pPr>
          </a:lstStyle>
          <a:p>
            <a:pPr>
              <a:defRPr/>
            </a:pPr>
            <a:fld id="{11F8A0DF-5F7F-49FB-9CDD-E46F7C41DF1E}" type="slidenum">
              <a:rPr lang="en-US" altLang="en-US"/>
              <a:pPr>
                <a:defRPr/>
              </a:pPr>
              <a:t>‹#›</a:t>
            </a:fld>
            <a:endParaRPr lang="en-US" altLang="en-US"/>
          </a:p>
        </p:txBody>
      </p:sp>
    </p:spTree>
    <p:extLst>
      <p:ext uri="{BB962C8B-B14F-4D97-AF65-F5344CB8AC3E}">
        <p14:creationId xmlns:p14="http://schemas.microsoft.com/office/powerpoint/2010/main" val="37783384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A1F7C85-9CF6-459D-B885-97502E48E878}"/>
              </a:ext>
            </a:extLst>
          </p:cNvPr>
          <p:cNvSpPr>
            <a:spLocks noGrp="1" noChangeArrowheads="1"/>
          </p:cNvSpPr>
          <p:nvPr>
            <p:ph type="dt" sz="half" idx="10"/>
          </p:nvPr>
        </p:nvSpPr>
        <p:spPr/>
        <p:txBody>
          <a:bodyPr/>
          <a:lstStyle>
            <a:lvl1pPr>
              <a:defRPr/>
            </a:lvl1pPr>
          </a:lstStyle>
          <a:p>
            <a:pPr>
              <a:defRPr/>
            </a:pPr>
            <a:fld id="{FF408759-3614-452A-A3F0-61B885DADF37}" type="datetime1">
              <a:rPr lang="en-US"/>
              <a:pPr>
                <a:defRPr/>
              </a:pPr>
              <a:t>8/23/2021</a:t>
            </a:fld>
            <a:endParaRPr lang="en-US"/>
          </a:p>
        </p:txBody>
      </p:sp>
      <p:sp>
        <p:nvSpPr>
          <p:cNvPr id="4" name="Rectangle 7">
            <a:extLst>
              <a:ext uri="{FF2B5EF4-FFF2-40B4-BE49-F238E27FC236}">
                <a16:creationId xmlns:a16="http://schemas.microsoft.com/office/drawing/2014/main" id="{3F5A2056-030B-45C3-8E47-324E3BE2BFDC}"/>
              </a:ext>
            </a:extLst>
          </p:cNvPr>
          <p:cNvSpPr>
            <a:spLocks noGrp="1" noChangeArrowheads="1"/>
          </p:cNvSpPr>
          <p:nvPr>
            <p:ph type="sldNum" sz="quarter" idx="11"/>
          </p:nvPr>
        </p:nvSpPr>
        <p:spPr/>
        <p:txBody>
          <a:bodyPr/>
          <a:lstStyle>
            <a:lvl1pPr>
              <a:defRPr smtClean="0"/>
            </a:lvl1pPr>
          </a:lstStyle>
          <a:p>
            <a:pPr>
              <a:defRPr/>
            </a:pPr>
            <a:fld id="{3A6823ED-D96B-4675-9FD3-CCBBE5793C7A}" type="slidenum">
              <a:rPr lang="en-US" altLang="en-US"/>
              <a:pPr>
                <a:defRPr/>
              </a:pPr>
              <a:t>‹#›</a:t>
            </a:fld>
            <a:endParaRPr lang="en-US" altLang="en-US"/>
          </a:p>
        </p:txBody>
      </p:sp>
    </p:spTree>
    <p:extLst>
      <p:ext uri="{BB962C8B-B14F-4D97-AF65-F5344CB8AC3E}">
        <p14:creationId xmlns:p14="http://schemas.microsoft.com/office/powerpoint/2010/main" val="408182387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7652E277-D344-4345-AC27-F9A735AE730A}"/>
              </a:ext>
            </a:extLst>
          </p:cNvPr>
          <p:cNvSpPr>
            <a:spLocks noGrp="1" noChangeArrowheads="1"/>
          </p:cNvSpPr>
          <p:nvPr>
            <p:ph type="dt" sz="half" idx="10"/>
          </p:nvPr>
        </p:nvSpPr>
        <p:spPr/>
        <p:txBody>
          <a:bodyPr/>
          <a:lstStyle>
            <a:lvl1pPr>
              <a:defRPr/>
            </a:lvl1pPr>
          </a:lstStyle>
          <a:p>
            <a:pPr>
              <a:defRPr/>
            </a:pPr>
            <a:fld id="{A23DB456-8384-4110-AA12-0C9FA91BC43C}" type="datetime1">
              <a:rPr lang="en-US"/>
              <a:pPr>
                <a:defRPr/>
              </a:pPr>
              <a:t>8/23/2021</a:t>
            </a:fld>
            <a:endParaRPr lang="en-US"/>
          </a:p>
        </p:txBody>
      </p:sp>
      <p:sp>
        <p:nvSpPr>
          <p:cNvPr id="5" name="Rectangle 7">
            <a:extLst>
              <a:ext uri="{FF2B5EF4-FFF2-40B4-BE49-F238E27FC236}">
                <a16:creationId xmlns:a16="http://schemas.microsoft.com/office/drawing/2014/main" id="{15B0B1E8-7489-497A-B5EA-A2582D8EDB64}"/>
              </a:ext>
            </a:extLst>
          </p:cNvPr>
          <p:cNvSpPr>
            <a:spLocks noGrp="1" noChangeArrowheads="1"/>
          </p:cNvSpPr>
          <p:nvPr>
            <p:ph type="sldNum" sz="quarter" idx="11"/>
          </p:nvPr>
        </p:nvSpPr>
        <p:spPr/>
        <p:txBody>
          <a:bodyPr/>
          <a:lstStyle>
            <a:lvl1pPr>
              <a:defRPr smtClean="0"/>
            </a:lvl1pPr>
          </a:lstStyle>
          <a:p>
            <a:pPr>
              <a:defRPr/>
            </a:pPr>
            <a:fld id="{8D7006A6-8BE8-4505-BCF5-DC8F868ED6AD}" type="slidenum">
              <a:rPr lang="en-US" altLang="en-US"/>
              <a:pPr>
                <a:defRPr/>
              </a:pPr>
              <a:t>‹#›</a:t>
            </a:fld>
            <a:endParaRPr lang="en-US" altLang="en-US"/>
          </a:p>
        </p:txBody>
      </p:sp>
    </p:spTree>
    <p:extLst>
      <p:ext uri="{BB962C8B-B14F-4D97-AF65-F5344CB8AC3E}">
        <p14:creationId xmlns:p14="http://schemas.microsoft.com/office/powerpoint/2010/main" val="9601513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981200"/>
            <a:ext cx="390525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8250" y="1981200"/>
            <a:ext cx="3906838"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DBD0778-096D-4370-95A9-12C679B05232}"/>
              </a:ext>
            </a:extLst>
          </p:cNvPr>
          <p:cNvSpPr>
            <a:spLocks noGrp="1" noChangeArrowheads="1"/>
          </p:cNvSpPr>
          <p:nvPr>
            <p:ph type="dt" sz="half" idx="10"/>
          </p:nvPr>
        </p:nvSpPr>
        <p:spPr/>
        <p:txBody>
          <a:bodyPr/>
          <a:lstStyle>
            <a:lvl1pPr>
              <a:defRPr/>
            </a:lvl1pPr>
          </a:lstStyle>
          <a:p>
            <a:pPr>
              <a:defRPr/>
            </a:pPr>
            <a:fld id="{72E8F4FD-D6B8-456E-B0F3-111F3A57DF6B}" type="datetime1">
              <a:rPr lang="en-US"/>
              <a:pPr>
                <a:defRPr/>
              </a:pPr>
              <a:t>8/23/2021</a:t>
            </a:fld>
            <a:endParaRPr lang="en-US"/>
          </a:p>
        </p:txBody>
      </p:sp>
      <p:sp>
        <p:nvSpPr>
          <p:cNvPr id="6" name="Rectangle 7">
            <a:extLst>
              <a:ext uri="{FF2B5EF4-FFF2-40B4-BE49-F238E27FC236}">
                <a16:creationId xmlns:a16="http://schemas.microsoft.com/office/drawing/2014/main" id="{B1345609-E3CC-4826-B7C0-4F21C1492E6C}"/>
              </a:ext>
            </a:extLst>
          </p:cNvPr>
          <p:cNvSpPr>
            <a:spLocks noGrp="1" noChangeArrowheads="1"/>
          </p:cNvSpPr>
          <p:nvPr>
            <p:ph type="sldNum" sz="quarter" idx="11"/>
          </p:nvPr>
        </p:nvSpPr>
        <p:spPr/>
        <p:txBody>
          <a:bodyPr/>
          <a:lstStyle>
            <a:lvl1pPr>
              <a:defRPr smtClean="0"/>
            </a:lvl1pPr>
          </a:lstStyle>
          <a:p>
            <a:pPr>
              <a:defRPr/>
            </a:pPr>
            <a:fld id="{242A00AC-1494-4029-8035-5631E24354A6}" type="slidenum">
              <a:rPr lang="en-US" altLang="en-US"/>
              <a:pPr>
                <a:defRPr/>
              </a:pPr>
              <a:t>‹#›</a:t>
            </a:fld>
            <a:endParaRPr lang="en-US" altLang="en-US"/>
          </a:p>
        </p:txBody>
      </p:sp>
    </p:spTree>
    <p:extLst>
      <p:ext uri="{BB962C8B-B14F-4D97-AF65-F5344CB8AC3E}">
        <p14:creationId xmlns:p14="http://schemas.microsoft.com/office/powerpoint/2010/main" val="172542556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6C6F9A6-EF68-4D40-B61A-D75305CA78EA}"/>
              </a:ext>
            </a:extLst>
          </p:cNvPr>
          <p:cNvSpPr>
            <a:spLocks noGrp="1" noChangeArrowheads="1"/>
          </p:cNvSpPr>
          <p:nvPr>
            <p:ph type="dt" sz="half" idx="10"/>
          </p:nvPr>
        </p:nvSpPr>
        <p:spPr/>
        <p:txBody>
          <a:bodyPr/>
          <a:lstStyle>
            <a:lvl1pPr>
              <a:defRPr/>
            </a:lvl1pPr>
          </a:lstStyle>
          <a:p>
            <a:pPr>
              <a:defRPr/>
            </a:pPr>
            <a:fld id="{F22B8B1F-9083-49B1-AE06-D20A74949093}" type="datetime1">
              <a:rPr lang="en-US"/>
              <a:pPr>
                <a:defRPr/>
              </a:pPr>
              <a:t>8/23/2021</a:t>
            </a:fld>
            <a:endParaRPr lang="en-US"/>
          </a:p>
        </p:txBody>
      </p:sp>
      <p:sp>
        <p:nvSpPr>
          <p:cNvPr id="8" name="Slide Number Placeholder 7">
            <a:extLst>
              <a:ext uri="{FF2B5EF4-FFF2-40B4-BE49-F238E27FC236}">
                <a16:creationId xmlns:a16="http://schemas.microsoft.com/office/drawing/2014/main" id="{71F2FF27-7B76-4E0D-98F0-76992234CEAD}"/>
              </a:ext>
            </a:extLst>
          </p:cNvPr>
          <p:cNvSpPr>
            <a:spLocks noGrp="1" noChangeArrowheads="1"/>
          </p:cNvSpPr>
          <p:nvPr>
            <p:ph type="sldNum" sz="quarter" idx="11"/>
          </p:nvPr>
        </p:nvSpPr>
        <p:spPr/>
        <p:txBody>
          <a:bodyPr/>
          <a:lstStyle>
            <a:lvl1pPr>
              <a:defRPr smtClean="0"/>
            </a:lvl1pPr>
          </a:lstStyle>
          <a:p>
            <a:pPr>
              <a:defRPr/>
            </a:pPr>
            <a:fld id="{865FE179-542E-4FBE-AC93-5809E0E77F4A}" type="slidenum">
              <a:rPr lang="en-US" altLang="en-US"/>
              <a:pPr>
                <a:defRPr/>
              </a:pPr>
              <a:t>‹#›</a:t>
            </a:fld>
            <a:endParaRPr lang="en-US" altLang="en-US"/>
          </a:p>
        </p:txBody>
      </p:sp>
    </p:spTree>
    <p:extLst>
      <p:ext uri="{BB962C8B-B14F-4D97-AF65-F5344CB8AC3E}">
        <p14:creationId xmlns:p14="http://schemas.microsoft.com/office/powerpoint/2010/main" val="97877471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AC7F6D4B-917C-444A-B29E-837C91965809}"/>
              </a:ext>
            </a:extLst>
          </p:cNvPr>
          <p:cNvSpPr>
            <a:spLocks noGrp="1" noChangeArrowheads="1"/>
          </p:cNvSpPr>
          <p:nvPr>
            <p:ph type="dt" sz="half" idx="10"/>
          </p:nvPr>
        </p:nvSpPr>
        <p:spPr/>
        <p:txBody>
          <a:bodyPr/>
          <a:lstStyle>
            <a:lvl1pPr>
              <a:defRPr/>
            </a:lvl1pPr>
          </a:lstStyle>
          <a:p>
            <a:pPr>
              <a:defRPr/>
            </a:pPr>
            <a:fld id="{869D945A-2D50-49B1-B6B0-1498709D9371}" type="datetime1">
              <a:rPr lang="en-US"/>
              <a:pPr>
                <a:defRPr/>
              </a:pPr>
              <a:t>8/23/2021</a:t>
            </a:fld>
            <a:endParaRPr lang="en-US"/>
          </a:p>
        </p:txBody>
      </p:sp>
      <p:sp>
        <p:nvSpPr>
          <p:cNvPr id="4" name="Rectangle 7">
            <a:extLst>
              <a:ext uri="{FF2B5EF4-FFF2-40B4-BE49-F238E27FC236}">
                <a16:creationId xmlns:a16="http://schemas.microsoft.com/office/drawing/2014/main" id="{135DB128-8316-4B72-8F9D-C5E4D627D6D7}"/>
              </a:ext>
            </a:extLst>
          </p:cNvPr>
          <p:cNvSpPr>
            <a:spLocks noGrp="1" noChangeArrowheads="1"/>
          </p:cNvSpPr>
          <p:nvPr>
            <p:ph type="sldNum" sz="quarter" idx="11"/>
          </p:nvPr>
        </p:nvSpPr>
        <p:spPr/>
        <p:txBody>
          <a:bodyPr/>
          <a:lstStyle>
            <a:lvl1pPr>
              <a:defRPr smtClean="0"/>
            </a:lvl1pPr>
          </a:lstStyle>
          <a:p>
            <a:pPr>
              <a:defRPr/>
            </a:pPr>
            <a:fld id="{3342604B-AA32-4A22-8E3D-6A9F7A8C1036}" type="slidenum">
              <a:rPr lang="en-US" altLang="en-US"/>
              <a:pPr>
                <a:defRPr/>
              </a:pPr>
              <a:t>‹#›</a:t>
            </a:fld>
            <a:endParaRPr lang="en-US" altLang="en-US"/>
          </a:p>
        </p:txBody>
      </p:sp>
    </p:spTree>
    <p:extLst>
      <p:ext uri="{BB962C8B-B14F-4D97-AF65-F5344CB8AC3E}">
        <p14:creationId xmlns:p14="http://schemas.microsoft.com/office/powerpoint/2010/main" val="172174674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A9A3E0C-0DDD-4EC8-99D1-C4358049FF3E}"/>
              </a:ext>
            </a:extLst>
          </p:cNvPr>
          <p:cNvSpPr>
            <a:spLocks noGrp="1" noChangeArrowheads="1"/>
          </p:cNvSpPr>
          <p:nvPr>
            <p:ph type="dt" sz="half" idx="10"/>
          </p:nvPr>
        </p:nvSpPr>
        <p:spPr/>
        <p:txBody>
          <a:bodyPr/>
          <a:lstStyle>
            <a:lvl1pPr>
              <a:defRPr/>
            </a:lvl1pPr>
          </a:lstStyle>
          <a:p>
            <a:pPr>
              <a:defRPr/>
            </a:pPr>
            <a:fld id="{95BF47B6-637F-43E2-8430-4617747E4587}" type="datetime1">
              <a:rPr lang="en-US"/>
              <a:pPr>
                <a:defRPr/>
              </a:pPr>
              <a:t>8/23/2021</a:t>
            </a:fld>
            <a:endParaRPr lang="en-US"/>
          </a:p>
        </p:txBody>
      </p:sp>
      <p:sp>
        <p:nvSpPr>
          <p:cNvPr id="3" name="Rectangle 7">
            <a:extLst>
              <a:ext uri="{FF2B5EF4-FFF2-40B4-BE49-F238E27FC236}">
                <a16:creationId xmlns:a16="http://schemas.microsoft.com/office/drawing/2014/main" id="{B7AF4C27-69AF-47CF-B94B-8F5CDD6EAA6B}"/>
              </a:ext>
            </a:extLst>
          </p:cNvPr>
          <p:cNvSpPr>
            <a:spLocks noGrp="1" noChangeArrowheads="1"/>
          </p:cNvSpPr>
          <p:nvPr>
            <p:ph type="sldNum" sz="quarter" idx="11"/>
          </p:nvPr>
        </p:nvSpPr>
        <p:spPr/>
        <p:txBody>
          <a:bodyPr/>
          <a:lstStyle>
            <a:lvl1pPr>
              <a:defRPr smtClean="0"/>
            </a:lvl1pPr>
          </a:lstStyle>
          <a:p>
            <a:pPr>
              <a:defRPr/>
            </a:pPr>
            <a:fld id="{3859CC26-5DF7-4EB8-8B04-99E58FBC6C8F}" type="slidenum">
              <a:rPr lang="en-US" altLang="en-US"/>
              <a:pPr>
                <a:defRPr/>
              </a:pPr>
              <a:t>‹#›</a:t>
            </a:fld>
            <a:endParaRPr lang="en-US" altLang="en-US"/>
          </a:p>
        </p:txBody>
      </p:sp>
    </p:spTree>
    <p:extLst>
      <p:ext uri="{BB962C8B-B14F-4D97-AF65-F5344CB8AC3E}">
        <p14:creationId xmlns:p14="http://schemas.microsoft.com/office/powerpoint/2010/main" val="392244195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CDE33BF-ECEF-4F56-A4C3-1029ABCD05FA}"/>
              </a:ext>
            </a:extLst>
          </p:cNvPr>
          <p:cNvSpPr>
            <a:spLocks noGrp="1" noChangeArrowheads="1"/>
          </p:cNvSpPr>
          <p:nvPr>
            <p:ph type="dt" sz="half" idx="10"/>
          </p:nvPr>
        </p:nvSpPr>
        <p:spPr/>
        <p:txBody>
          <a:bodyPr/>
          <a:lstStyle>
            <a:lvl1pPr>
              <a:defRPr/>
            </a:lvl1pPr>
          </a:lstStyle>
          <a:p>
            <a:pPr>
              <a:defRPr/>
            </a:pPr>
            <a:fld id="{4A3C8A35-21CB-43D0-AE1F-2A6522F57070}" type="datetime1">
              <a:rPr lang="en-US"/>
              <a:pPr>
                <a:defRPr/>
              </a:pPr>
              <a:t>8/23/2021</a:t>
            </a:fld>
            <a:endParaRPr lang="en-US"/>
          </a:p>
        </p:txBody>
      </p:sp>
      <p:sp>
        <p:nvSpPr>
          <p:cNvPr id="6" name="Rectangle 7">
            <a:extLst>
              <a:ext uri="{FF2B5EF4-FFF2-40B4-BE49-F238E27FC236}">
                <a16:creationId xmlns:a16="http://schemas.microsoft.com/office/drawing/2014/main" id="{8ECF9BC9-FD51-48AE-B62E-28A94D11EF52}"/>
              </a:ext>
            </a:extLst>
          </p:cNvPr>
          <p:cNvSpPr>
            <a:spLocks noGrp="1" noChangeArrowheads="1"/>
          </p:cNvSpPr>
          <p:nvPr>
            <p:ph type="sldNum" sz="quarter" idx="11"/>
          </p:nvPr>
        </p:nvSpPr>
        <p:spPr/>
        <p:txBody>
          <a:bodyPr/>
          <a:lstStyle>
            <a:lvl1pPr>
              <a:defRPr smtClean="0"/>
            </a:lvl1pPr>
          </a:lstStyle>
          <a:p>
            <a:pPr>
              <a:defRPr/>
            </a:pPr>
            <a:fld id="{B36881F3-6780-43D2-B220-E8C252EBA2B4}" type="slidenum">
              <a:rPr lang="en-US" altLang="en-US"/>
              <a:pPr>
                <a:defRPr/>
              </a:pPr>
              <a:t>‹#›</a:t>
            </a:fld>
            <a:endParaRPr lang="en-US" altLang="en-US"/>
          </a:p>
        </p:txBody>
      </p:sp>
    </p:spTree>
    <p:extLst>
      <p:ext uri="{BB962C8B-B14F-4D97-AF65-F5344CB8AC3E}">
        <p14:creationId xmlns:p14="http://schemas.microsoft.com/office/powerpoint/2010/main" val="217752913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EE429E-B03E-41BE-8BF1-1E6B181F7F74}"/>
              </a:ext>
            </a:extLst>
          </p:cNvPr>
          <p:cNvSpPr>
            <a:spLocks noChangeArrowheads="1"/>
          </p:cNvSpPr>
          <p:nvPr/>
        </p:nvSpPr>
        <p:spPr bwMode="gray">
          <a:xfrm>
            <a:off x="228600" y="1781175"/>
            <a:ext cx="8686800"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hangingPunct="1">
              <a:defRPr/>
            </a:pPr>
            <a:endParaRPr kumimoji="1" lang="en-US" altLang="en-US"/>
          </a:p>
        </p:txBody>
      </p:sp>
      <p:sp>
        <p:nvSpPr>
          <p:cNvPr id="1027" name="Rectangle 3">
            <a:extLst>
              <a:ext uri="{FF2B5EF4-FFF2-40B4-BE49-F238E27FC236}">
                <a16:creationId xmlns:a16="http://schemas.microsoft.com/office/drawing/2014/main" id="{7AAFF347-3FAE-428D-8FEA-A3CC9C0D0E9F}"/>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6EA55897-34DA-404C-A3E6-32BF60DEE4DF}"/>
              </a:ext>
            </a:extLst>
          </p:cNvPr>
          <p:cNvSpPr>
            <a:spLocks noGrp="1" noChangeArrowheads="1"/>
          </p:cNvSpPr>
          <p:nvPr>
            <p:ph type="body" idx="1"/>
          </p:nvPr>
        </p:nvSpPr>
        <p:spPr bwMode="auto">
          <a:xfrm>
            <a:off x="990600" y="1981200"/>
            <a:ext cx="7964488"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4629" name="Rectangle 5">
            <a:extLst>
              <a:ext uri="{FF2B5EF4-FFF2-40B4-BE49-F238E27FC236}">
                <a16:creationId xmlns:a16="http://schemas.microsoft.com/office/drawing/2014/main" id="{E29DEBC8-88D2-4008-9671-D1C30420196B}"/>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latin typeface="Arial" charset="0"/>
              </a:defRPr>
            </a:lvl1pPr>
          </a:lstStyle>
          <a:p>
            <a:pPr>
              <a:defRPr/>
            </a:pPr>
            <a:fld id="{113890C5-2E26-4B09-880B-4E6A19522867}" type="datetime1">
              <a:rPr lang="en-US"/>
              <a:pPr>
                <a:defRPr/>
              </a:pPr>
              <a:t>8/23/2021</a:t>
            </a:fld>
            <a:endParaRPr lang="en-US"/>
          </a:p>
        </p:txBody>
      </p:sp>
      <p:sp>
        <p:nvSpPr>
          <p:cNvPr id="154631" name="Rectangle 7">
            <a:extLst>
              <a:ext uri="{FF2B5EF4-FFF2-40B4-BE49-F238E27FC236}">
                <a16:creationId xmlns:a16="http://schemas.microsoft.com/office/drawing/2014/main" id="{4BAD8F18-1484-44E9-955D-21054B5E4D98}"/>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961614AF-30FF-4EC1-BBB4-3218C23341CA}" type="slidenum">
              <a:rPr lang="en-US" altLang="en-US"/>
              <a:pPr>
                <a:defRPr/>
              </a:pPr>
              <a:t>‹#›</a:t>
            </a:fld>
            <a:endParaRPr lang="en-US" altLang="en-US"/>
          </a:p>
        </p:txBody>
      </p:sp>
      <p:pic>
        <p:nvPicPr>
          <p:cNvPr id="1031" name="Picture 8" descr="icon.tif">
            <a:extLst>
              <a:ext uri="{FF2B5EF4-FFF2-40B4-BE49-F238E27FC236}">
                <a16:creationId xmlns:a16="http://schemas.microsoft.com/office/drawing/2014/main" id="{BE47E5E1-7CB6-4734-BDB8-0429A1A77BD0}"/>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8600" y="785813"/>
            <a:ext cx="83026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Lst>
  <p:transition spd="med"/>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defRPr>
      </a:lvl5pPr>
      <a:lvl6pPr marL="2514600" indent="-228600" algn="l" rtl="0" fontAlgn="base">
        <a:spcBef>
          <a:spcPct val="20000"/>
        </a:spcBef>
        <a:spcAft>
          <a:spcPct val="0"/>
        </a:spcAft>
        <a:buClr>
          <a:schemeClr val="accent2"/>
        </a:buClr>
        <a:buChar char="•"/>
        <a:defRPr sz="2000">
          <a:solidFill>
            <a:schemeClr val="tx1"/>
          </a:solidFill>
          <a:latin typeface="+mn-lt"/>
        </a:defRPr>
      </a:lvl6pPr>
      <a:lvl7pPr marL="2971800" indent="-228600" algn="l" rtl="0" fontAlgn="base">
        <a:spcBef>
          <a:spcPct val="20000"/>
        </a:spcBef>
        <a:spcAft>
          <a:spcPct val="0"/>
        </a:spcAft>
        <a:buClr>
          <a:schemeClr val="accent2"/>
        </a:buClr>
        <a:buChar char="•"/>
        <a:defRPr sz="2000">
          <a:solidFill>
            <a:schemeClr val="tx1"/>
          </a:solidFill>
          <a:latin typeface="+mn-lt"/>
        </a:defRPr>
      </a:lvl7pPr>
      <a:lvl8pPr marL="3429000" indent="-228600" algn="l" rtl="0" fontAlgn="base">
        <a:spcBef>
          <a:spcPct val="20000"/>
        </a:spcBef>
        <a:spcAft>
          <a:spcPct val="0"/>
        </a:spcAft>
        <a:buClr>
          <a:schemeClr val="accent2"/>
        </a:buClr>
        <a:buChar char="•"/>
        <a:defRPr sz="2000">
          <a:solidFill>
            <a:schemeClr val="tx1"/>
          </a:solidFill>
          <a:latin typeface="+mn-lt"/>
        </a:defRPr>
      </a:lvl8pPr>
      <a:lvl9pPr marL="3886200" indent="-2286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amazon.com/exec/obidos/subst/home/redirect.html/ref=nh_gateway/002-7972088-5679262" TargetMode="External"/><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E3664A4-105D-442A-971F-BEE7041DB2C2}"/>
              </a:ext>
            </a:extLst>
          </p:cNvPr>
          <p:cNvSpPr>
            <a:spLocks noGrp="1" noChangeArrowheads="1"/>
          </p:cNvSpPr>
          <p:nvPr>
            <p:ph type="title"/>
          </p:nvPr>
        </p:nvSpPr>
        <p:spPr>
          <a:xfrm>
            <a:off x="1150938" y="617538"/>
            <a:ext cx="7793037" cy="1363662"/>
          </a:xfrm>
        </p:spPr>
        <p:txBody>
          <a:bodyPr/>
          <a:lstStyle/>
          <a:p>
            <a:pPr algn="ctr"/>
            <a:r>
              <a:rPr lang="en-US" altLang="en-US" b="1"/>
              <a:t>COMP 520 Advanced Database Systems</a:t>
            </a:r>
          </a:p>
        </p:txBody>
      </p:sp>
      <p:sp>
        <p:nvSpPr>
          <p:cNvPr id="16387" name="Content Placeholder 2">
            <a:extLst>
              <a:ext uri="{FF2B5EF4-FFF2-40B4-BE49-F238E27FC236}">
                <a16:creationId xmlns:a16="http://schemas.microsoft.com/office/drawing/2014/main" id="{229769D7-DBAF-456D-81EB-15AAC2749BF9}"/>
              </a:ext>
            </a:extLst>
          </p:cNvPr>
          <p:cNvSpPr>
            <a:spLocks noGrp="1" noChangeArrowheads="1"/>
          </p:cNvSpPr>
          <p:nvPr>
            <p:ph idx="1"/>
          </p:nvPr>
        </p:nvSpPr>
        <p:spPr>
          <a:xfrm>
            <a:off x="914400" y="2286000"/>
            <a:ext cx="7964488" cy="4151313"/>
          </a:xfrm>
        </p:spPr>
        <p:txBody>
          <a:bodyPr/>
          <a:lstStyle/>
          <a:p>
            <a:pPr marL="0" indent="0" algn="ctr">
              <a:buFontTx/>
              <a:buNone/>
            </a:pPr>
            <a:endParaRPr lang="en-US" altLang="en-US" sz="4800"/>
          </a:p>
          <a:p>
            <a:pPr marL="0" indent="0" algn="ctr">
              <a:buFontTx/>
              <a:buNone/>
            </a:pPr>
            <a:r>
              <a:rPr lang="en-US" altLang="en-US" sz="4800"/>
              <a:t>Database Introduction and Fundamental Concepts</a:t>
            </a:r>
          </a:p>
        </p:txBody>
      </p:sp>
      <p:sp>
        <p:nvSpPr>
          <p:cNvPr id="5" name="Title 1">
            <a:extLst>
              <a:ext uri="{FF2B5EF4-FFF2-40B4-BE49-F238E27FC236}">
                <a16:creationId xmlns:a16="http://schemas.microsoft.com/office/drawing/2014/main" id="{7EC7C0E7-7EDA-49AA-8C44-B42926247EF5}"/>
              </a:ext>
            </a:extLst>
          </p:cNvPr>
          <p:cNvSpPr txBox="1">
            <a:spLocks/>
          </p:cNvSpPr>
          <p:nvPr/>
        </p:nvSpPr>
        <p:spPr bwMode="auto">
          <a:xfrm>
            <a:off x="914400" y="5105400"/>
            <a:ext cx="7793038" cy="1363663"/>
          </a:xfrm>
          <a:prstGeom prst="rect">
            <a:avLst/>
          </a:prstGeom>
          <a:noFill/>
          <a:ln>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algn="ctr">
              <a:defRPr/>
            </a:pPr>
            <a:r>
              <a:rPr lang="en-US" b="1" kern="0" dirty="0"/>
              <a:t>Dr. </a:t>
            </a:r>
            <a:r>
              <a:rPr lang="en-US" b="1" kern="0" dirty="0" err="1"/>
              <a:t>Evren</a:t>
            </a:r>
            <a:r>
              <a:rPr lang="en-US" b="1" kern="0" dirty="0"/>
              <a:t> </a:t>
            </a:r>
            <a:r>
              <a:rPr lang="en-US" b="1" kern="0" dirty="0" err="1"/>
              <a:t>Eryilmaz</a:t>
            </a:r>
            <a:endParaRPr lang="en-US" b="1" kern="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0C5A62F-E884-4CA5-A75F-0EE9AEA1500A}"/>
              </a:ext>
            </a:extLst>
          </p:cNvPr>
          <p:cNvSpPr>
            <a:spLocks noGrp="1" noChangeArrowheads="1"/>
          </p:cNvSpPr>
          <p:nvPr>
            <p:ph type="title"/>
          </p:nvPr>
        </p:nvSpPr>
        <p:spPr/>
        <p:txBody>
          <a:bodyPr/>
          <a:lstStyle/>
          <a:p>
            <a:r>
              <a:rPr lang="en-US" altLang="en-US"/>
              <a:t>Database Design from New Systems Development</a:t>
            </a:r>
          </a:p>
        </p:txBody>
      </p:sp>
      <p:sp>
        <p:nvSpPr>
          <p:cNvPr id="34819" name="Content Placeholder 2">
            <a:extLst>
              <a:ext uri="{FF2B5EF4-FFF2-40B4-BE49-F238E27FC236}">
                <a16:creationId xmlns:a16="http://schemas.microsoft.com/office/drawing/2014/main" id="{85A73095-E29F-4744-9039-284DCEFFB39A}"/>
              </a:ext>
            </a:extLst>
          </p:cNvPr>
          <p:cNvSpPr>
            <a:spLocks noGrp="1" noChangeArrowheads="1"/>
          </p:cNvSpPr>
          <p:nvPr>
            <p:ph idx="1"/>
          </p:nvPr>
        </p:nvSpPr>
        <p:spPr/>
        <p:txBody>
          <a:bodyPr/>
          <a:lstStyle/>
          <a:p>
            <a:endParaRPr lang="en-US" altLang="en-US"/>
          </a:p>
        </p:txBody>
      </p:sp>
      <p:sp>
        <p:nvSpPr>
          <p:cNvPr id="34820" name="Slide Number Placeholder 3">
            <a:extLst>
              <a:ext uri="{FF2B5EF4-FFF2-40B4-BE49-F238E27FC236}">
                <a16:creationId xmlns:a16="http://schemas.microsoft.com/office/drawing/2014/main" id="{5D97B848-0339-4DFE-A897-05E15F6705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A51C4C4-69DC-42EC-924C-D5C3CD793530}" type="slidenum">
              <a:rPr lang="en-US" altLang="en-US" sz="1400"/>
              <a:pPr>
                <a:spcBef>
                  <a:spcPct val="0"/>
                </a:spcBef>
                <a:buClrTx/>
                <a:buFontTx/>
                <a:buNone/>
              </a:pPr>
              <a:t>10</a:t>
            </a:fld>
            <a:endParaRPr lang="en-US" altLang="en-US" sz="1400"/>
          </a:p>
        </p:txBody>
      </p:sp>
      <p:pic>
        <p:nvPicPr>
          <p:cNvPr id="34821" name="Picture 4">
            <a:extLst>
              <a:ext uri="{FF2B5EF4-FFF2-40B4-BE49-F238E27FC236}">
                <a16:creationId xmlns:a16="http://schemas.microsoft.com/office/drawing/2014/main" id="{FFDC7874-E1AD-479C-BF41-7E54901C7D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25650"/>
            <a:ext cx="6545263"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DDA3370-6408-4434-ADB4-D5E0E58E8B59}"/>
              </a:ext>
            </a:extLst>
          </p:cNvPr>
          <p:cNvSpPr>
            <a:spLocks noGrp="1" noChangeArrowheads="1"/>
          </p:cNvSpPr>
          <p:nvPr>
            <p:ph type="title"/>
          </p:nvPr>
        </p:nvSpPr>
        <p:spPr/>
        <p:txBody>
          <a:bodyPr/>
          <a:lstStyle/>
          <a:p>
            <a:r>
              <a:rPr lang="en-US" altLang="en-US"/>
              <a:t>Database Design from Redesign</a:t>
            </a:r>
          </a:p>
        </p:txBody>
      </p:sp>
      <p:sp>
        <p:nvSpPr>
          <p:cNvPr id="36867" name="Content Placeholder 2">
            <a:extLst>
              <a:ext uri="{FF2B5EF4-FFF2-40B4-BE49-F238E27FC236}">
                <a16:creationId xmlns:a16="http://schemas.microsoft.com/office/drawing/2014/main" id="{E03CBB48-0D1E-4607-86F5-CA50572B022C}"/>
              </a:ext>
            </a:extLst>
          </p:cNvPr>
          <p:cNvSpPr>
            <a:spLocks noGrp="1" noChangeArrowheads="1"/>
          </p:cNvSpPr>
          <p:nvPr>
            <p:ph idx="1"/>
          </p:nvPr>
        </p:nvSpPr>
        <p:spPr/>
        <p:txBody>
          <a:bodyPr/>
          <a:lstStyle/>
          <a:p>
            <a:endParaRPr lang="en-US" altLang="en-US"/>
          </a:p>
        </p:txBody>
      </p:sp>
      <p:sp>
        <p:nvSpPr>
          <p:cNvPr id="36868" name="Slide Number Placeholder 3">
            <a:extLst>
              <a:ext uri="{FF2B5EF4-FFF2-40B4-BE49-F238E27FC236}">
                <a16:creationId xmlns:a16="http://schemas.microsoft.com/office/drawing/2014/main" id="{EEDAB9A4-6B27-4F13-B48F-AAA067C222B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ED221A0D-DEF3-4004-93D1-F0D242C4EF77}" type="slidenum">
              <a:rPr lang="en-US" altLang="en-US" sz="1400"/>
              <a:pPr>
                <a:spcBef>
                  <a:spcPct val="0"/>
                </a:spcBef>
                <a:buClrTx/>
                <a:buFontTx/>
                <a:buNone/>
              </a:pPr>
              <a:t>11</a:t>
            </a:fld>
            <a:endParaRPr lang="en-US" altLang="en-US" sz="1400"/>
          </a:p>
        </p:txBody>
      </p:sp>
      <p:pic>
        <p:nvPicPr>
          <p:cNvPr id="36869" name="Picture 4">
            <a:extLst>
              <a:ext uri="{FF2B5EF4-FFF2-40B4-BE49-F238E27FC236}">
                <a16:creationId xmlns:a16="http://schemas.microsoft.com/office/drawing/2014/main" id="{9B776D7B-EB4E-45FA-A104-61B360F223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68500"/>
            <a:ext cx="5424488"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9A502ECC-9511-4D58-BA4A-2144CE7386AA}"/>
              </a:ext>
            </a:extLst>
          </p:cNvPr>
          <p:cNvSpPr>
            <a:spLocks noGrp="1" noChangeArrowheads="1"/>
          </p:cNvSpPr>
          <p:nvPr>
            <p:ph type="title"/>
          </p:nvPr>
        </p:nvSpPr>
        <p:spPr/>
        <p:txBody>
          <a:bodyPr/>
          <a:lstStyle/>
          <a:p>
            <a:r>
              <a:rPr lang="en-US" altLang="en-US"/>
              <a:t>Components of a database system</a:t>
            </a:r>
          </a:p>
        </p:txBody>
      </p:sp>
      <p:sp>
        <p:nvSpPr>
          <p:cNvPr id="38915" name="Content Placeholder 2">
            <a:extLst>
              <a:ext uri="{FF2B5EF4-FFF2-40B4-BE49-F238E27FC236}">
                <a16:creationId xmlns:a16="http://schemas.microsoft.com/office/drawing/2014/main" id="{09B313DD-4395-4118-9148-0C46F61EFEAE}"/>
              </a:ext>
            </a:extLst>
          </p:cNvPr>
          <p:cNvSpPr>
            <a:spLocks noGrp="1" noChangeArrowheads="1"/>
          </p:cNvSpPr>
          <p:nvPr>
            <p:ph idx="1"/>
          </p:nvPr>
        </p:nvSpPr>
        <p:spPr/>
        <p:txBody>
          <a:bodyPr/>
          <a:lstStyle/>
          <a:p>
            <a:endParaRPr lang="en-US" altLang="en-US"/>
          </a:p>
        </p:txBody>
      </p:sp>
      <p:sp>
        <p:nvSpPr>
          <p:cNvPr id="38916" name="Slide Number Placeholder 3">
            <a:extLst>
              <a:ext uri="{FF2B5EF4-FFF2-40B4-BE49-F238E27FC236}">
                <a16:creationId xmlns:a16="http://schemas.microsoft.com/office/drawing/2014/main" id="{ADC6607C-2B99-4B5F-98B9-0602B50CDE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8EF2688-81C9-4A93-A7B4-BB6CEC6DE50A}" type="slidenum">
              <a:rPr lang="en-US" altLang="en-US" sz="1400"/>
              <a:pPr>
                <a:spcBef>
                  <a:spcPct val="0"/>
                </a:spcBef>
                <a:buClrTx/>
                <a:buFontTx/>
                <a:buNone/>
              </a:pPr>
              <a:t>12</a:t>
            </a:fld>
            <a:endParaRPr lang="en-US" altLang="en-US" sz="1400"/>
          </a:p>
        </p:txBody>
      </p:sp>
      <p:pic>
        <p:nvPicPr>
          <p:cNvPr id="38917" name="Picture 4">
            <a:extLst>
              <a:ext uri="{FF2B5EF4-FFF2-40B4-BE49-F238E27FC236}">
                <a16:creationId xmlns:a16="http://schemas.microsoft.com/office/drawing/2014/main" id="{C58A5030-C84C-46A6-93A8-136C62C0E1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9771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DFF58C4-0589-44A6-9BC6-B87C1117C3C3}"/>
              </a:ext>
            </a:extLst>
          </p:cNvPr>
          <p:cNvSpPr>
            <a:spLocks noGrp="1" noChangeArrowheads="1"/>
          </p:cNvSpPr>
          <p:nvPr>
            <p:ph type="title"/>
          </p:nvPr>
        </p:nvSpPr>
        <p:spPr/>
        <p:txBody>
          <a:bodyPr/>
          <a:lstStyle/>
          <a:p>
            <a:r>
              <a:rPr lang="en-US" altLang="en-US"/>
              <a:t>Metadata</a:t>
            </a:r>
          </a:p>
        </p:txBody>
      </p:sp>
      <p:sp>
        <p:nvSpPr>
          <p:cNvPr id="40963" name="Content Placeholder 2">
            <a:extLst>
              <a:ext uri="{FF2B5EF4-FFF2-40B4-BE49-F238E27FC236}">
                <a16:creationId xmlns:a16="http://schemas.microsoft.com/office/drawing/2014/main" id="{4D4F1349-4854-405F-BF6F-2AD33BD4424A}"/>
              </a:ext>
            </a:extLst>
          </p:cNvPr>
          <p:cNvSpPr>
            <a:spLocks noGrp="1" noChangeArrowheads="1"/>
          </p:cNvSpPr>
          <p:nvPr>
            <p:ph idx="1"/>
          </p:nvPr>
        </p:nvSpPr>
        <p:spPr/>
        <p:txBody>
          <a:bodyPr/>
          <a:lstStyle/>
          <a:p>
            <a:r>
              <a:rPr lang="en-US" altLang="en-US"/>
              <a:t>Data that describes the properties or characteristics of other data</a:t>
            </a:r>
          </a:p>
          <a:p>
            <a:r>
              <a:rPr lang="en-US" altLang="en-US"/>
              <a:t>Does not include sample data</a:t>
            </a:r>
          </a:p>
          <a:p>
            <a:r>
              <a:rPr lang="en-US" altLang="en-US"/>
              <a:t>Allows database designers and users to understand the meaning of the data</a:t>
            </a:r>
          </a:p>
          <a:p>
            <a:endParaRPr lang="en-US" altLang="en-US"/>
          </a:p>
        </p:txBody>
      </p:sp>
      <p:sp>
        <p:nvSpPr>
          <p:cNvPr id="40964" name="Slide Number Placeholder 3">
            <a:extLst>
              <a:ext uri="{FF2B5EF4-FFF2-40B4-BE49-F238E27FC236}">
                <a16:creationId xmlns:a16="http://schemas.microsoft.com/office/drawing/2014/main" id="{F7E44DF4-C382-498D-988D-AAC31CA23B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D5D991E5-11D5-4AA1-A69C-4BDFD7682A5E}" type="slidenum">
              <a:rPr lang="en-US" altLang="en-US" sz="1400"/>
              <a:pPr>
                <a:spcBef>
                  <a:spcPct val="0"/>
                </a:spcBef>
                <a:buClrTx/>
                <a:buFontTx/>
                <a:buNone/>
              </a:pPr>
              <a:t>13</a:t>
            </a:fld>
            <a:endParaRPr lang="en-US" altLang="en-US" sz="14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2FBCDEE-0E54-4F2E-A59D-1698001AB143}"/>
              </a:ext>
            </a:extLst>
          </p:cNvPr>
          <p:cNvSpPr>
            <a:spLocks noGrp="1" noChangeArrowheads="1"/>
          </p:cNvSpPr>
          <p:nvPr>
            <p:ph type="title"/>
          </p:nvPr>
        </p:nvSpPr>
        <p:spPr/>
        <p:txBody>
          <a:bodyPr/>
          <a:lstStyle/>
          <a:p>
            <a:r>
              <a:rPr lang="en-US" altLang="en-US"/>
              <a:t>Metadata Table Examples</a:t>
            </a:r>
          </a:p>
        </p:txBody>
      </p:sp>
      <p:sp>
        <p:nvSpPr>
          <p:cNvPr id="41987" name="Content Placeholder 2">
            <a:extLst>
              <a:ext uri="{FF2B5EF4-FFF2-40B4-BE49-F238E27FC236}">
                <a16:creationId xmlns:a16="http://schemas.microsoft.com/office/drawing/2014/main" id="{CF5DD92B-8794-4F1C-807B-7B937EDF166E}"/>
              </a:ext>
            </a:extLst>
          </p:cNvPr>
          <p:cNvSpPr>
            <a:spLocks noGrp="1" noChangeArrowheads="1"/>
          </p:cNvSpPr>
          <p:nvPr>
            <p:ph idx="1"/>
          </p:nvPr>
        </p:nvSpPr>
        <p:spPr/>
        <p:txBody>
          <a:bodyPr/>
          <a:lstStyle/>
          <a:p>
            <a:endParaRPr lang="en-US" altLang="en-US"/>
          </a:p>
        </p:txBody>
      </p:sp>
      <p:sp>
        <p:nvSpPr>
          <p:cNvPr id="41988" name="Slide Number Placeholder 3">
            <a:extLst>
              <a:ext uri="{FF2B5EF4-FFF2-40B4-BE49-F238E27FC236}">
                <a16:creationId xmlns:a16="http://schemas.microsoft.com/office/drawing/2014/main" id="{1C2D6D92-C240-48E5-82E5-5D2C2B6185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5087D4F2-4520-44DB-BA0D-319652AC58DD}" type="slidenum">
              <a:rPr lang="en-US" altLang="en-US" sz="1400"/>
              <a:pPr>
                <a:spcBef>
                  <a:spcPct val="0"/>
                </a:spcBef>
                <a:buClrTx/>
                <a:buFontTx/>
                <a:buNone/>
              </a:pPr>
              <a:t>14</a:t>
            </a:fld>
            <a:endParaRPr lang="en-US" altLang="en-US" sz="1400"/>
          </a:p>
        </p:txBody>
      </p:sp>
      <p:pic>
        <p:nvPicPr>
          <p:cNvPr id="41989" name="Picture 4">
            <a:extLst>
              <a:ext uri="{FF2B5EF4-FFF2-40B4-BE49-F238E27FC236}">
                <a16:creationId xmlns:a16="http://schemas.microsoft.com/office/drawing/2014/main" id="{926E5824-D18E-4E62-9142-CA6779FC5F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3571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a:extLst>
              <a:ext uri="{FF2B5EF4-FFF2-40B4-BE49-F238E27FC236}">
                <a16:creationId xmlns:a16="http://schemas.microsoft.com/office/drawing/2014/main" id="{41F617D7-04D1-4A39-9F75-ADFD102621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73550" y="1676400"/>
            <a:ext cx="46926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D53602B-1195-41E9-984D-685A2C63F077}"/>
              </a:ext>
            </a:extLst>
          </p:cNvPr>
          <p:cNvSpPr>
            <a:spLocks noGrp="1" noChangeArrowheads="1"/>
          </p:cNvSpPr>
          <p:nvPr>
            <p:ph type="title"/>
          </p:nvPr>
        </p:nvSpPr>
        <p:spPr/>
        <p:txBody>
          <a:bodyPr/>
          <a:lstStyle/>
          <a:p>
            <a:r>
              <a:rPr lang="en-US" altLang="en-US"/>
              <a:t>Database Contents</a:t>
            </a:r>
          </a:p>
        </p:txBody>
      </p:sp>
      <p:sp>
        <p:nvSpPr>
          <p:cNvPr id="44035" name="Content Placeholder 2">
            <a:extLst>
              <a:ext uri="{FF2B5EF4-FFF2-40B4-BE49-F238E27FC236}">
                <a16:creationId xmlns:a16="http://schemas.microsoft.com/office/drawing/2014/main" id="{D0DDEFE7-0773-479E-B9E7-6E39E585B117}"/>
              </a:ext>
            </a:extLst>
          </p:cNvPr>
          <p:cNvSpPr>
            <a:spLocks noGrp="1" noChangeArrowheads="1"/>
          </p:cNvSpPr>
          <p:nvPr>
            <p:ph idx="1"/>
          </p:nvPr>
        </p:nvSpPr>
        <p:spPr/>
        <p:txBody>
          <a:bodyPr/>
          <a:lstStyle/>
          <a:p>
            <a:r>
              <a:rPr lang="en-US" altLang="en-US"/>
              <a:t>Tables of user data</a:t>
            </a:r>
          </a:p>
          <a:p>
            <a:r>
              <a:rPr lang="en-US" altLang="en-US"/>
              <a:t>Metadata</a:t>
            </a:r>
          </a:p>
          <a:p>
            <a:r>
              <a:rPr lang="en-US" altLang="en-US"/>
              <a:t>Index</a:t>
            </a:r>
          </a:p>
          <a:p>
            <a:r>
              <a:rPr lang="en-US" altLang="en-US"/>
              <a:t>Stored procedures</a:t>
            </a:r>
          </a:p>
          <a:p>
            <a:r>
              <a:rPr lang="en-US" altLang="en-US"/>
              <a:t>Triggers</a:t>
            </a:r>
          </a:p>
          <a:p>
            <a:r>
              <a:rPr lang="en-US" altLang="en-US"/>
              <a:t>Security data</a:t>
            </a:r>
          </a:p>
          <a:p>
            <a:r>
              <a:rPr lang="en-US" altLang="en-US"/>
              <a:t>Backup/recovery data</a:t>
            </a:r>
          </a:p>
        </p:txBody>
      </p:sp>
      <p:sp>
        <p:nvSpPr>
          <p:cNvPr id="44036" name="Slide Number Placeholder 3">
            <a:extLst>
              <a:ext uri="{FF2B5EF4-FFF2-40B4-BE49-F238E27FC236}">
                <a16:creationId xmlns:a16="http://schemas.microsoft.com/office/drawing/2014/main" id="{B634A283-088E-4E85-98B8-52863A87AB9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ED19071-40B3-47A9-B8CF-F1535A808008}" type="slidenum">
              <a:rPr lang="en-US" altLang="en-US" sz="1400"/>
              <a:pPr>
                <a:spcBef>
                  <a:spcPct val="0"/>
                </a:spcBef>
                <a:buClrTx/>
                <a:buFontTx/>
                <a:buNone/>
              </a:pPr>
              <a:t>15</a:t>
            </a:fld>
            <a:endParaRPr lang="en-US" altLang="en-US" sz="14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CF9C95E-0135-4AA7-843C-1DCB6AFF8911}"/>
              </a:ext>
            </a:extLst>
          </p:cNvPr>
          <p:cNvSpPr>
            <a:spLocks noGrp="1" noChangeArrowheads="1"/>
          </p:cNvSpPr>
          <p:nvPr>
            <p:ph type="title"/>
          </p:nvPr>
        </p:nvSpPr>
        <p:spPr/>
        <p:txBody>
          <a:bodyPr/>
          <a:lstStyle/>
          <a:p>
            <a:r>
              <a:rPr lang="en-US" altLang="en-US"/>
              <a:t>DBMS Component</a:t>
            </a:r>
          </a:p>
        </p:txBody>
      </p:sp>
      <p:sp>
        <p:nvSpPr>
          <p:cNvPr id="46083" name="Content Placeholder 2">
            <a:extLst>
              <a:ext uri="{FF2B5EF4-FFF2-40B4-BE49-F238E27FC236}">
                <a16:creationId xmlns:a16="http://schemas.microsoft.com/office/drawing/2014/main" id="{A0637054-B67A-4FCD-A070-60C9E25A0903}"/>
              </a:ext>
            </a:extLst>
          </p:cNvPr>
          <p:cNvSpPr>
            <a:spLocks noGrp="1" noChangeArrowheads="1"/>
          </p:cNvSpPr>
          <p:nvPr>
            <p:ph idx="1"/>
          </p:nvPr>
        </p:nvSpPr>
        <p:spPr/>
        <p:txBody>
          <a:bodyPr/>
          <a:lstStyle/>
          <a:p>
            <a:endParaRPr lang="en-US" altLang="en-US"/>
          </a:p>
        </p:txBody>
      </p:sp>
      <p:sp>
        <p:nvSpPr>
          <p:cNvPr id="46084" name="Slide Number Placeholder 3">
            <a:extLst>
              <a:ext uri="{FF2B5EF4-FFF2-40B4-BE49-F238E27FC236}">
                <a16:creationId xmlns:a16="http://schemas.microsoft.com/office/drawing/2014/main" id="{DDCDE294-B0CD-461E-A07C-52CE84E484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BE9BC37-EDB7-471E-95F5-71EDF3C36094}" type="slidenum">
              <a:rPr lang="en-US" altLang="en-US" sz="1400"/>
              <a:pPr>
                <a:spcBef>
                  <a:spcPct val="0"/>
                </a:spcBef>
                <a:buClrTx/>
                <a:buFontTx/>
                <a:buNone/>
              </a:pPr>
              <a:t>16</a:t>
            </a:fld>
            <a:endParaRPr lang="en-US" altLang="en-US" sz="1400"/>
          </a:p>
        </p:txBody>
      </p:sp>
      <p:pic>
        <p:nvPicPr>
          <p:cNvPr id="46085" name="Picture 4">
            <a:extLst>
              <a:ext uri="{FF2B5EF4-FFF2-40B4-BE49-F238E27FC236}">
                <a16:creationId xmlns:a16="http://schemas.microsoft.com/office/drawing/2014/main" id="{2F9DC54B-9E69-48D3-BF93-432E928F75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79771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B855009-9C3C-4AA7-9C9A-569245B9BDB6}"/>
              </a:ext>
            </a:extLst>
          </p:cNvPr>
          <p:cNvSpPr>
            <a:spLocks noGrp="1" noChangeArrowheads="1"/>
          </p:cNvSpPr>
          <p:nvPr>
            <p:ph type="title"/>
          </p:nvPr>
        </p:nvSpPr>
        <p:spPr/>
        <p:txBody>
          <a:bodyPr/>
          <a:lstStyle/>
          <a:p>
            <a:r>
              <a:rPr lang="en-US" altLang="en-US"/>
              <a:t>DBMS Functions</a:t>
            </a:r>
          </a:p>
        </p:txBody>
      </p:sp>
      <p:sp>
        <p:nvSpPr>
          <p:cNvPr id="48131" name="Content Placeholder 2">
            <a:extLst>
              <a:ext uri="{FF2B5EF4-FFF2-40B4-BE49-F238E27FC236}">
                <a16:creationId xmlns:a16="http://schemas.microsoft.com/office/drawing/2014/main" id="{9F5367D6-A9DB-416D-991A-551A4C21BC92}"/>
              </a:ext>
            </a:extLst>
          </p:cNvPr>
          <p:cNvSpPr>
            <a:spLocks noGrp="1" noChangeArrowheads="1"/>
          </p:cNvSpPr>
          <p:nvPr>
            <p:ph idx="1"/>
          </p:nvPr>
        </p:nvSpPr>
        <p:spPr>
          <a:xfrm>
            <a:off x="990600" y="1981200"/>
            <a:ext cx="7964488" cy="4800600"/>
          </a:xfrm>
        </p:spPr>
        <p:txBody>
          <a:bodyPr/>
          <a:lstStyle/>
          <a:p>
            <a:r>
              <a:rPr lang="en-US" altLang="en-US" sz="2400"/>
              <a:t>Create database</a:t>
            </a:r>
          </a:p>
          <a:p>
            <a:r>
              <a:rPr lang="en-US" altLang="en-US" sz="2400"/>
              <a:t>Create tables</a:t>
            </a:r>
          </a:p>
          <a:p>
            <a:r>
              <a:rPr lang="en-US" altLang="en-US" sz="2400"/>
              <a:t>Create supporting structures (e.g., indexes)</a:t>
            </a:r>
          </a:p>
          <a:p>
            <a:r>
              <a:rPr lang="en-US" altLang="en-US" sz="2400"/>
              <a:t>Read database data</a:t>
            </a:r>
          </a:p>
          <a:p>
            <a:r>
              <a:rPr lang="en-US" altLang="en-US" sz="2400"/>
              <a:t>Modify (insert, update, or delete) database data</a:t>
            </a:r>
          </a:p>
          <a:p>
            <a:r>
              <a:rPr lang="en-US" altLang="en-US" sz="2400"/>
              <a:t>Maintain database structures</a:t>
            </a:r>
          </a:p>
          <a:p>
            <a:r>
              <a:rPr lang="en-US" altLang="en-US" sz="2400"/>
              <a:t>Enforce rules</a:t>
            </a:r>
          </a:p>
          <a:p>
            <a:r>
              <a:rPr lang="en-US" altLang="en-US" sz="2400"/>
              <a:t>Control concurrency</a:t>
            </a:r>
          </a:p>
          <a:p>
            <a:r>
              <a:rPr lang="en-US" altLang="en-US" sz="2400"/>
              <a:t>Provide security</a:t>
            </a:r>
          </a:p>
          <a:p>
            <a:r>
              <a:rPr lang="en-US" altLang="en-US" sz="2400"/>
              <a:t>Perform backup and recovery</a:t>
            </a:r>
          </a:p>
        </p:txBody>
      </p:sp>
      <p:sp>
        <p:nvSpPr>
          <p:cNvPr id="48132" name="Slide Number Placeholder 3">
            <a:extLst>
              <a:ext uri="{FF2B5EF4-FFF2-40B4-BE49-F238E27FC236}">
                <a16:creationId xmlns:a16="http://schemas.microsoft.com/office/drawing/2014/main" id="{1CE44FEC-72A9-444E-8077-A64E08353A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4C72CE4-42DF-4933-984D-AB88FD47DF90}" type="slidenum">
              <a:rPr lang="en-US" altLang="en-US" sz="1400"/>
              <a:pPr>
                <a:spcBef>
                  <a:spcPct val="0"/>
                </a:spcBef>
                <a:buClrTx/>
                <a:buFontTx/>
                <a:buNone/>
              </a:pPr>
              <a:t>17</a:t>
            </a:fld>
            <a:endParaRPr lang="en-US" altLang="en-US" sz="14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0FF0342-7012-4666-8327-C4BCC48B3135}"/>
              </a:ext>
            </a:extLst>
          </p:cNvPr>
          <p:cNvSpPr>
            <a:spLocks noGrp="1" noChangeArrowheads="1"/>
          </p:cNvSpPr>
          <p:nvPr>
            <p:ph type="title"/>
          </p:nvPr>
        </p:nvSpPr>
        <p:spPr/>
        <p:txBody>
          <a:bodyPr/>
          <a:lstStyle/>
          <a:p>
            <a:r>
              <a:rPr lang="en-US" altLang="en-US"/>
              <a:t>DBMS Products</a:t>
            </a:r>
          </a:p>
        </p:txBody>
      </p:sp>
      <p:sp>
        <p:nvSpPr>
          <p:cNvPr id="50179" name="Content Placeholder 2">
            <a:extLst>
              <a:ext uri="{FF2B5EF4-FFF2-40B4-BE49-F238E27FC236}">
                <a16:creationId xmlns:a16="http://schemas.microsoft.com/office/drawing/2014/main" id="{0C8EB0C4-89DC-4490-A51A-2022EF3AC48D}"/>
              </a:ext>
            </a:extLst>
          </p:cNvPr>
          <p:cNvSpPr>
            <a:spLocks noGrp="1" noChangeArrowheads="1"/>
          </p:cNvSpPr>
          <p:nvPr>
            <p:ph idx="1"/>
          </p:nvPr>
        </p:nvSpPr>
        <p:spPr/>
        <p:txBody>
          <a:bodyPr/>
          <a:lstStyle/>
          <a:p>
            <a:r>
              <a:rPr lang="en-US" altLang="en-US"/>
              <a:t>Microsoft Access</a:t>
            </a:r>
          </a:p>
          <a:p>
            <a:r>
              <a:rPr lang="en-US" altLang="en-US"/>
              <a:t>MySQL-&gt;Phpmyadmin</a:t>
            </a:r>
          </a:p>
          <a:p>
            <a:r>
              <a:rPr lang="en-US" altLang="en-US"/>
              <a:t>Microsoft SQL Server</a:t>
            </a:r>
          </a:p>
          <a:p>
            <a:r>
              <a:rPr lang="en-US" altLang="en-US"/>
              <a:t>Oracle</a:t>
            </a:r>
          </a:p>
          <a:p>
            <a:endParaRPr lang="en-US" altLang="en-US"/>
          </a:p>
        </p:txBody>
      </p:sp>
      <p:sp>
        <p:nvSpPr>
          <p:cNvPr id="50180" name="Slide Number Placeholder 3">
            <a:extLst>
              <a:ext uri="{FF2B5EF4-FFF2-40B4-BE49-F238E27FC236}">
                <a16:creationId xmlns:a16="http://schemas.microsoft.com/office/drawing/2014/main" id="{2287D205-668C-4DAB-A67A-CE7867E5A3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5BB24ADC-87CC-4670-A81A-C55A11DF95E0}" type="slidenum">
              <a:rPr lang="en-US" altLang="en-US" sz="1400"/>
              <a:pPr>
                <a:spcBef>
                  <a:spcPct val="0"/>
                </a:spcBef>
                <a:buClrTx/>
                <a:buFontTx/>
                <a:buNone/>
              </a:pPr>
              <a:t>18</a:t>
            </a:fld>
            <a:endParaRPr lang="en-US" altLang="en-US" sz="14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A2A1606-DBF9-4A03-823B-0B3F9C3897B3}"/>
              </a:ext>
            </a:extLst>
          </p:cNvPr>
          <p:cNvSpPr>
            <a:spLocks noGrp="1" noChangeArrowheads="1"/>
          </p:cNvSpPr>
          <p:nvPr>
            <p:ph type="title"/>
          </p:nvPr>
        </p:nvSpPr>
        <p:spPr/>
        <p:txBody>
          <a:bodyPr/>
          <a:lstStyle/>
          <a:p>
            <a:r>
              <a:rPr lang="en-US" altLang="en-US"/>
              <a:t>Microsoft Access</a:t>
            </a:r>
          </a:p>
        </p:txBody>
      </p:sp>
      <p:sp>
        <p:nvSpPr>
          <p:cNvPr id="52227" name="Content Placeholder 2">
            <a:extLst>
              <a:ext uri="{FF2B5EF4-FFF2-40B4-BE49-F238E27FC236}">
                <a16:creationId xmlns:a16="http://schemas.microsoft.com/office/drawing/2014/main" id="{579CC846-2241-47DC-A114-3A767E8B3930}"/>
              </a:ext>
            </a:extLst>
          </p:cNvPr>
          <p:cNvSpPr>
            <a:spLocks noGrp="1" noChangeArrowheads="1"/>
          </p:cNvSpPr>
          <p:nvPr>
            <p:ph idx="1"/>
          </p:nvPr>
        </p:nvSpPr>
        <p:spPr/>
        <p:txBody>
          <a:bodyPr/>
          <a:lstStyle/>
          <a:p>
            <a:endParaRPr lang="en-US" altLang="en-US"/>
          </a:p>
        </p:txBody>
      </p:sp>
      <p:sp>
        <p:nvSpPr>
          <p:cNvPr id="52228" name="Slide Number Placeholder 3">
            <a:extLst>
              <a:ext uri="{FF2B5EF4-FFF2-40B4-BE49-F238E27FC236}">
                <a16:creationId xmlns:a16="http://schemas.microsoft.com/office/drawing/2014/main" id="{865963F5-1D56-4EB0-9A1C-000BE5A068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2230FCA1-374C-4DC5-8EEC-F745317B7DA0}" type="slidenum">
              <a:rPr lang="en-US" altLang="en-US" sz="1400"/>
              <a:pPr>
                <a:spcBef>
                  <a:spcPct val="0"/>
                </a:spcBef>
                <a:buClrTx/>
                <a:buFontTx/>
                <a:buNone/>
              </a:pPr>
              <a:t>19</a:t>
            </a:fld>
            <a:endParaRPr lang="en-US" altLang="en-US" sz="1400"/>
          </a:p>
        </p:txBody>
      </p:sp>
      <p:pic>
        <p:nvPicPr>
          <p:cNvPr id="52229" name="Picture 4">
            <a:extLst>
              <a:ext uri="{FF2B5EF4-FFF2-40B4-BE49-F238E27FC236}">
                <a16:creationId xmlns:a16="http://schemas.microsoft.com/office/drawing/2014/main" id="{853B55C3-AE79-4665-A0BB-786B99711E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11144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5">
            <a:extLst>
              <a:ext uri="{FF2B5EF4-FFF2-40B4-BE49-F238E27FC236}">
                <a16:creationId xmlns:a16="http://schemas.microsoft.com/office/drawing/2014/main" id="{F75C59B5-1899-4D11-AA41-BC1C2B320506}"/>
              </a:ext>
            </a:extLst>
          </p:cNvPr>
          <p:cNvSpPr>
            <a:spLocks noChangeArrowheads="1"/>
          </p:cNvSpPr>
          <p:nvPr/>
        </p:nvSpPr>
        <p:spPr bwMode="auto">
          <a:xfrm>
            <a:off x="1600200" y="2514600"/>
            <a:ext cx="2286000" cy="457200"/>
          </a:xfrm>
          <a:prstGeom prst="rect">
            <a:avLst/>
          </a:prstGeom>
          <a:solidFill>
            <a:schemeClr val="bg1"/>
          </a:solidFill>
          <a:ln w="9525" algn="ctr">
            <a:solidFill>
              <a:schemeClr val="tx1"/>
            </a:solidFill>
            <a:round/>
            <a:headEnd/>
            <a:tailEnd/>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t>Data Entry Forms </a:t>
            </a:r>
          </a:p>
        </p:txBody>
      </p:sp>
      <p:sp>
        <p:nvSpPr>
          <p:cNvPr id="52231" name="Rectangle 6">
            <a:extLst>
              <a:ext uri="{FF2B5EF4-FFF2-40B4-BE49-F238E27FC236}">
                <a16:creationId xmlns:a16="http://schemas.microsoft.com/office/drawing/2014/main" id="{E141A74B-0E08-4BB6-A9AD-919D85C03BA4}"/>
              </a:ext>
            </a:extLst>
          </p:cNvPr>
          <p:cNvSpPr>
            <a:spLocks noChangeArrowheads="1"/>
          </p:cNvSpPr>
          <p:nvPr/>
        </p:nvSpPr>
        <p:spPr bwMode="auto">
          <a:xfrm>
            <a:off x="1600200" y="3276600"/>
            <a:ext cx="2286000" cy="457200"/>
          </a:xfrm>
          <a:prstGeom prst="rect">
            <a:avLst/>
          </a:prstGeom>
          <a:solidFill>
            <a:schemeClr val="bg1"/>
          </a:solidFill>
          <a:ln w="9525" algn="ctr">
            <a:solidFill>
              <a:schemeClr val="tx1"/>
            </a:solidFill>
            <a:round/>
            <a:headEnd/>
            <a:tailEnd/>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t>Reports </a:t>
            </a:r>
          </a:p>
        </p:txBody>
      </p:sp>
      <p:sp>
        <p:nvSpPr>
          <p:cNvPr id="52232" name="Rectangle 7">
            <a:extLst>
              <a:ext uri="{FF2B5EF4-FFF2-40B4-BE49-F238E27FC236}">
                <a16:creationId xmlns:a16="http://schemas.microsoft.com/office/drawing/2014/main" id="{41368626-FA53-45A0-B6D7-9804A64AD505}"/>
              </a:ext>
            </a:extLst>
          </p:cNvPr>
          <p:cNvSpPr>
            <a:spLocks noChangeArrowheads="1"/>
          </p:cNvSpPr>
          <p:nvPr/>
        </p:nvSpPr>
        <p:spPr bwMode="auto">
          <a:xfrm>
            <a:off x="1600200" y="4114800"/>
            <a:ext cx="2286000" cy="457200"/>
          </a:xfrm>
          <a:prstGeom prst="rect">
            <a:avLst/>
          </a:prstGeom>
          <a:solidFill>
            <a:schemeClr val="bg1"/>
          </a:solidFill>
          <a:ln w="9525" algn="ctr">
            <a:solidFill>
              <a:schemeClr val="tx1"/>
            </a:solidFill>
            <a:round/>
            <a:headEnd/>
            <a:tailEnd/>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t>Queries </a:t>
            </a:r>
          </a:p>
        </p:txBody>
      </p:sp>
      <p:cxnSp>
        <p:nvCxnSpPr>
          <p:cNvPr id="52233" name="Straight Arrow Connector 9">
            <a:extLst>
              <a:ext uri="{FF2B5EF4-FFF2-40B4-BE49-F238E27FC236}">
                <a16:creationId xmlns:a16="http://schemas.microsoft.com/office/drawing/2014/main" id="{A9619608-9A81-402E-A650-1E5D7A5E7F8F}"/>
              </a:ext>
            </a:extLst>
          </p:cNvPr>
          <p:cNvCxnSpPr>
            <a:cxnSpLocks noChangeShapeType="1"/>
            <a:endCxn id="52230" idx="1"/>
          </p:cNvCxnSpPr>
          <p:nvPr/>
        </p:nvCxnSpPr>
        <p:spPr bwMode="auto">
          <a:xfrm flipV="1">
            <a:off x="838200" y="2743200"/>
            <a:ext cx="762000" cy="371475"/>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4" name="Straight Arrow Connector 10">
            <a:extLst>
              <a:ext uri="{FF2B5EF4-FFF2-40B4-BE49-F238E27FC236}">
                <a16:creationId xmlns:a16="http://schemas.microsoft.com/office/drawing/2014/main" id="{2DF580ED-04DE-40BC-8EDA-D9EA69325727}"/>
              </a:ext>
            </a:extLst>
          </p:cNvPr>
          <p:cNvCxnSpPr>
            <a:cxnSpLocks noChangeShapeType="1"/>
            <a:stCxn id="52229" idx="3"/>
          </p:cNvCxnSpPr>
          <p:nvPr/>
        </p:nvCxnSpPr>
        <p:spPr bwMode="auto">
          <a:xfrm flipV="1">
            <a:off x="1266825" y="3487738"/>
            <a:ext cx="333375" cy="112712"/>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5" name="Straight Arrow Connector 13">
            <a:extLst>
              <a:ext uri="{FF2B5EF4-FFF2-40B4-BE49-F238E27FC236}">
                <a16:creationId xmlns:a16="http://schemas.microsoft.com/office/drawing/2014/main" id="{C49BC4B8-1FA7-4CAF-8429-5EEA2686E89A}"/>
              </a:ext>
            </a:extLst>
          </p:cNvPr>
          <p:cNvCxnSpPr>
            <a:cxnSpLocks noChangeShapeType="1"/>
            <a:stCxn id="52229" idx="2"/>
          </p:cNvCxnSpPr>
          <p:nvPr/>
        </p:nvCxnSpPr>
        <p:spPr bwMode="auto">
          <a:xfrm>
            <a:off x="709613" y="4229100"/>
            <a:ext cx="890587" cy="142875"/>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2236" name="Rectangle 15">
            <a:extLst>
              <a:ext uri="{FF2B5EF4-FFF2-40B4-BE49-F238E27FC236}">
                <a16:creationId xmlns:a16="http://schemas.microsoft.com/office/drawing/2014/main" id="{7F4226CC-B5E1-4D87-939F-F6A76BCB8E34}"/>
              </a:ext>
            </a:extLst>
          </p:cNvPr>
          <p:cNvSpPr>
            <a:spLocks noChangeArrowheads="1"/>
          </p:cNvSpPr>
          <p:nvPr/>
        </p:nvSpPr>
        <p:spPr bwMode="auto">
          <a:xfrm>
            <a:off x="4681538" y="3259138"/>
            <a:ext cx="2100262" cy="457200"/>
          </a:xfrm>
          <a:prstGeom prst="rect">
            <a:avLst/>
          </a:prstGeom>
          <a:solidFill>
            <a:schemeClr val="bg1"/>
          </a:solidFill>
          <a:ln w="9525" algn="ctr">
            <a:solidFill>
              <a:schemeClr val="tx1"/>
            </a:solidFill>
            <a:round/>
            <a:headEnd/>
            <a:tailEnd/>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t>Microsoft Access </a:t>
            </a:r>
          </a:p>
        </p:txBody>
      </p:sp>
      <p:cxnSp>
        <p:nvCxnSpPr>
          <p:cNvPr id="52237" name="Straight Arrow Connector 16">
            <a:extLst>
              <a:ext uri="{FF2B5EF4-FFF2-40B4-BE49-F238E27FC236}">
                <a16:creationId xmlns:a16="http://schemas.microsoft.com/office/drawing/2014/main" id="{0A8F55D1-85C0-4396-B003-EB1CDD714BE0}"/>
              </a:ext>
            </a:extLst>
          </p:cNvPr>
          <p:cNvCxnSpPr>
            <a:cxnSpLocks noChangeShapeType="1"/>
          </p:cNvCxnSpPr>
          <p:nvPr/>
        </p:nvCxnSpPr>
        <p:spPr bwMode="auto">
          <a:xfrm>
            <a:off x="3913188" y="2743200"/>
            <a:ext cx="768350" cy="53340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8" name="Straight Arrow Connector 18">
            <a:extLst>
              <a:ext uri="{FF2B5EF4-FFF2-40B4-BE49-F238E27FC236}">
                <a16:creationId xmlns:a16="http://schemas.microsoft.com/office/drawing/2014/main" id="{5EB3EE7D-AF2D-466E-9A37-ACE80E2AAC9C}"/>
              </a:ext>
            </a:extLst>
          </p:cNvPr>
          <p:cNvCxnSpPr>
            <a:cxnSpLocks noChangeShapeType="1"/>
          </p:cNvCxnSpPr>
          <p:nvPr/>
        </p:nvCxnSpPr>
        <p:spPr bwMode="auto">
          <a:xfrm flipV="1">
            <a:off x="3940175" y="3790950"/>
            <a:ext cx="784225" cy="58420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39" name="Straight Arrow Connector 20">
            <a:extLst>
              <a:ext uri="{FF2B5EF4-FFF2-40B4-BE49-F238E27FC236}">
                <a16:creationId xmlns:a16="http://schemas.microsoft.com/office/drawing/2014/main" id="{096D2D18-00B4-4CB7-A124-976748A7D1DA}"/>
              </a:ext>
            </a:extLst>
          </p:cNvPr>
          <p:cNvCxnSpPr>
            <a:cxnSpLocks noChangeShapeType="1"/>
            <a:endCxn id="52236" idx="1"/>
          </p:cNvCxnSpPr>
          <p:nvPr/>
        </p:nvCxnSpPr>
        <p:spPr bwMode="auto">
          <a:xfrm flipV="1">
            <a:off x="3886200" y="3487738"/>
            <a:ext cx="795338" cy="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2240" name="Straight Arrow Connector 22">
            <a:extLst>
              <a:ext uri="{FF2B5EF4-FFF2-40B4-BE49-F238E27FC236}">
                <a16:creationId xmlns:a16="http://schemas.microsoft.com/office/drawing/2014/main" id="{5CB039AA-CFD7-4374-A595-0EB129B55C7C}"/>
              </a:ext>
            </a:extLst>
          </p:cNvPr>
          <p:cNvCxnSpPr>
            <a:cxnSpLocks noChangeShapeType="1"/>
          </p:cNvCxnSpPr>
          <p:nvPr/>
        </p:nvCxnSpPr>
        <p:spPr bwMode="auto">
          <a:xfrm flipV="1">
            <a:off x="6824663" y="3481388"/>
            <a:ext cx="795337" cy="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2241" name="Can 23">
            <a:extLst>
              <a:ext uri="{FF2B5EF4-FFF2-40B4-BE49-F238E27FC236}">
                <a16:creationId xmlns:a16="http://schemas.microsoft.com/office/drawing/2014/main" id="{3BA220C0-BCB8-47EB-AFFD-B571DC2D0E15}"/>
              </a:ext>
            </a:extLst>
          </p:cNvPr>
          <p:cNvSpPr>
            <a:spLocks noChangeArrowheads="1"/>
          </p:cNvSpPr>
          <p:nvPr/>
        </p:nvSpPr>
        <p:spPr bwMode="auto">
          <a:xfrm>
            <a:off x="7620000" y="3011488"/>
            <a:ext cx="1328738" cy="1228725"/>
          </a:xfrm>
          <a:prstGeom prst="can">
            <a:avLst>
              <a:gd name="adj" fmla="val 25000"/>
            </a:avLst>
          </a:prstGeom>
          <a:solidFill>
            <a:schemeClr val="bg1"/>
          </a:solidFill>
          <a:ln w="9525" algn="ctr">
            <a:solidFill>
              <a:schemeClr val="tx1"/>
            </a:solidFill>
            <a:round/>
            <a:headEnd/>
            <a:tailEnd/>
          </a:ln>
        </p:spPr>
        <p:txBody>
          <a:bodyPr wrap="none" anchor="ct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000"/>
              <a:t>Database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83FA72-E76C-41A0-AF04-B86D7DF7AB39}"/>
              </a:ext>
            </a:extLst>
          </p:cNvPr>
          <p:cNvSpPr>
            <a:spLocks noGrp="1" noChangeArrowheads="1"/>
          </p:cNvSpPr>
          <p:nvPr>
            <p:ph type="title"/>
          </p:nvPr>
        </p:nvSpPr>
        <p:spPr/>
        <p:txBody>
          <a:bodyPr/>
          <a:lstStyle/>
          <a:p>
            <a:r>
              <a:rPr lang="en-US" altLang="en-US"/>
              <a:t>Table of Contents</a:t>
            </a:r>
          </a:p>
        </p:txBody>
      </p:sp>
      <p:sp>
        <p:nvSpPr>
          <p:cNvPr id="18435" name="Content Placeholder 2">
            <a:extLst>
              <a:ext uri="{FF2B5EF4-FFF2-40B4-BE49-F238E27FC236}">
                <a16:creationId xmlns:a16="http://schemas.microsoft.com/office/drawing/2014/main" id="{2A197F7C-C8AA-4C05-A35C-E352CB512FEF}"/>
              </a:ext>
            </a:extLst>
          </p:cNvPr>
          <p:cNvSpPr>
            <a:spLocks noGrp="1" noChangeArrowheads="1"/>
          </p:cNvSpPr>
          <p:nvPr>
            <p:ph idx="1"/>
          </p:nvPr>
        </p:nvSpPr>
        <p:spPr>
          <a:xfrm>
            <a:off x="990600" y="1981200"/>
            <a:ext cx="7964488" cy="4800600"/>
          </a:xfrm>
        </p:spPr>
        <p:txBody>
          <a:bodyPr/>
          <a:lstStyle/>
          <a:p>
            <a:r>
              <a:rPr lang="en-US" altLang="en-US" sz="2400"/>
              <a:t>Our approach to relational database</a:t>
            </a:r>
          </a:p>
          <a:p>
            <a:r>
              <a:rPr lang="en-US" altLang="en-US" sz="2400"/>
              <a:t>Definitions</a:t>
            </a:r>
          </a:p>
          <a:p>
            <a:r>
              <a:rPr lang="en-US" altLang="en-US" sz="2400"/>
              <a:t>Database examples</a:t>
            </a:r>
          </a:p>
          <a:p>
            <a:r>
              <a:rPr lang="en-US" altLang="en-US" sz="2400"/>
              <a:t>Database size and complexity</a:t>
            </a:r>
          </a:p>
          <a:p>
            <a:r>
              <a:rPr lang="en-US" altLang="en-US" sz="2400"/>
              <a:t>A spiral approach to database design</a:t>
            </a:r>
          </a:p>
          <a:p>
            <a:r>
              <a:rPr lang="en-US" altLang="en-US" sz="2400"/>
              <a:t>Components of a database system</a:t>
            </a:r>
          </a:p>
          <a:p>
            <a:r>
              <a:rPr lang="en-US" altLang="en-US" sz="2400"/>
              <a:t>DBMS products</a:t>
            </a:r>
          </a:p>
          <a:p>
            <a:endParaRPr lang="en-US" altLang="en-US" sz="2400"/>
          </a:p>
        </p:txBody>
      </p:sp>
      <p:sp>
        <p:nvSpPr>
          <p:cNvPr id="18436" name="Slide Number Placeholder 3">
            <a:extLst>
              <a:ext uri="{FF2B5EF4-FFF2-40B4-BE49-F238E27FC236}">
                <a16:creationId xmlns:a16="http://schemas.microsoft.com/office/drawing/2014/main" id="{56B2D439-B552-469D-9F80-10FCB821D0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86BD9515-699D-4537-9508-B3D5ACD1EDEE}" type="slidenum">
              <a:rPr lang="en-US" altLang="en-US" sz="1400"/>
              <a:pPr>
                <a:spcBef>
                  <a:spcPct val="0"/>
                </a:spcBef>
                <a:buClrTx/>
                <a:buFontTx/>
                <a:buNone/>
              </a:pPr>
              <a:t>2</a:t>
            </a:fld>
            <a:endParaRPr lang="en-US" altLang="en-US" sz="14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124C4B2-10B5-40CB-AE0A-E01AF28D2F5C}"/>
              </a:ext>
            </a:extLst>
          </p:cNvPr>
          <p:cNvSpPr>
            <a:spLocks noGrp="1" noChangeArrowheads="1"/>
          </p:cNvSpPr>
          <p:nvPr>
            <p:ph type="title"/>
          </p:nvPr>
        </p:nvSpPr>
        <p:spPr/>
        <p:txBody>
          <a:bodyPr/>
          <a:lstStyle/>
          <a:p>
            <a:r>
              <a:rPr lang="en-US" altLang="en-US"/>
              <a:t>MySQL-&gt;Phpmyadmin</a:t>
            </a:r>
          </a:p>
        </p:txBody>
      </p:sp>
      <p:sp>
        <p:nvSpPr>
          <p:cNvPr id="54275" name="Content Placeholder 2">
            <a:extLst>
              <a:ext uri="{FF2B5EF4-FFF2-40B4-BE49-F238E27FC236}">
                <a16:creationId xmlns:a16="http://schemas.microsoft.com/office/drawing/2014/main" id="{61F1F496-4A2B-4292-B28B-6DE4CAC4394C}"/>
              </a:ext>
            </a:extLst>
          </p:cNvPr>
          <p:cNvSpPr>
            <a:spLocks noGrp="1" noChangeArrowheads="1"/>
          </p:cNvSpPr>
          <p:nvPr>
            <p:ph idx="1"/>
          </p:nvPr>
        </p:nvSpPr>
        <p:spPr>
          <a:xfrm>
            <a:off x="979488" y="1966913"/>
            <a:ext cx="7964487" cy="4151312"/>
          </a:xfrm>
        </p:spPr>
        <p:txBody>
          <a:bodyPr/>
          <a:lstStyle/>
          <a:p>
            <a:r>
              <a:rPr lang="en-US" altLang="en-US"/>
              <a:t>Open-source DBMS product</a:t>
            </a:r>
          </a:p>
          <a:p>
            <a:r>
              <a:rPr lang="en-US" altLang="en-US"/>
              <a:t>Its popularity for use with web applications is closely tied to the popularity of PHP</a:t>
            </a:r>
          </a:p>
          <a:p>
            <a:r>
              <a:rPr lang="en-US" altLang="en-US"/>
              <a:t>Supports triggers, stored procedures</a:t>
            </a:r>
          </a:p>
          <a:p>
            <a:r>
              <a:rPr lang="en-US" altLang="en-US"/>
              <a:t>Continually being updated </a:t>
            </a:r>
          </a:p>
        </p:txBody>
      </p:sp>
      <p:sp>
        <p:nvSpPr>
          <p:cNvPr id="54276" name="Slide Number Placeholder 3">
            <a:extLst>
              <a:ext uri="{FF2B5EF4-FFF2-40B4-BE49-F238E27FC236}">
                <a16:creationId xmlns:a16="http://schemas.microsoft.com/office/drawing/2014/main" id="{EBD39285-4F60-4ECA-BFBE-B650F28773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D14F8F02-AC4B-4F57-ABAC-BB5FEECAA666}" type="slidenum">
              <a:rPr lang="en-US" altLang="en-US" sz="1400"/>
              <a:pPr>
                <a:spcBef>
                  <a:spcPct val="0"/>
                </a:spcBef>
                <a:buClrTx/>
                <a:buFontTx/>
                <a:buNone/>
              </a:pPr>
              <a:t>20</a:t>
            </a:fld>
            <a:endParaRPr lang="en-US" altLang="en-US" sz="140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9FE9225-E10A-40CF-911B-070BED3BC9E9}"/>
              </a:ext>
            </a:extLst>
          </p:cNvPr>
          <p:cNvSpPr>
            <a:spLocks noGrp="1" noChangeArrowheads="1"/>
          </p:cNvSpPr>
          <p:nvPr>
            <p:ph type="title"/>
          </p:nvPr>
        </p:nvSpPr>
        <p:spPr/>
        <p:txBody>
          <a:bodyPr/>
          <a:lstStyle/>
          <a:p>
            <a:r>
              <a:rPr lang="en-US" altLang="en-US"/>
              <a:t>Microsoft SQL Server</a:t>
            </a:r>
          </a:p>
        </p:txBody>
      </p:sp>
      <p:sp>
        <p:nvSpPr>
          <p:cNvPr id="56323" name="Content Placeholder 2">
            <a:extLst>
              <a:ext uri="{FF2B5EF4-FFF2-40B4-BE49-F238E27FC236}">
                <a16:creationId xmlns:a16="http://schemas.microsoft.com/office/drawing/2014/main" id="{E6B839CA-CE5B-4834-BC12-EDF4742B33B6}"/>
              </a:ext>
            </a:extLst>
          </p:cNvPr>
          <p:cNvSpPr>
            <a:spLocks noGrp="1" noChangeArrowheads="1"/>
          </p:cNvSpPr>
          <p:nvPr>
            <p:ph idx="1"/>
          </p:nvPr>
        </p:nvSpPr>
        <p:spPr/>
        <p:txBody>
          <a:bodyPr/>
          <a:lstStyle/>
          <a:p>
            <a:r>
              <a:rPr lang="en-US" altLang="en-US"/>
              <a:t>Robust enterprise level DBMS product (a few hundred gigabytes)</a:t>
            </a:r>
          </a:p>
          <a:p>
            <a:r>
              <a:rPr lang="en-US" altLang="en-US"/>
              <a:t>Good for database driven websites</a:t>
            </a:r>
          </a:p>
          <a:p>
            <a:r>
              <a:rPr lang="en-US" altLang="en-US"/>
              <a:t>SQL server supports vertical scalability</a:t>
            </a:r>
          </a:p>
          <a:p>
            <a:r>
              <a:rPr lang="en-US" altLang="en-US"/>
              <a:t>Enterprise manager and query analyzer can be used to learn SQL, triggers, and stored procedures</a:t>
            </a:r>
          </a:p>
          <a:p>
            <a:endParaRPr lang="en-US" altLang="en-US"/>
          </a:p>
        </p:txBody>
      </p:sp>
      <p:sp>
        <p:nvSpPr>
          <p:cNvPr id="56324" name="Slide Number Placeholder 3">
            <a:extLst>
              <a:ext uri="{FF2B5EF4-FFF2-40B4-BE49-F238E27FC236}">
                <a16:creationId xmlns:a16="http://schemas.microsoft.com/office/drawing/2014/main" id="{DF1344D5-851F-4EBA-8A17-5BB70A5EEC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00F8976-3D3E-4DCF-AA5E-6463EEDEFEB1}" type="slidenum">
              <a:rPr lang="en-US" altLang="en-US" sz="1400"/>
              <a:pPr>
                <a:spcBef>
                  <a:spcPct val="0"/>
                </a:spcBef>
                <a:buClrTx/>
                <a:buFontTx/>
                <a:buNone/>
              </a:pPr>
              <a:t>21</a:t>
            </a:fld>
            <a:endParaRPr lang="en-US" altLang="en-US" sz="140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284BDDA-9825-4362-ADC2-B00F8319A52F}"/>
              </a:ext>
            </a:extLst>
          </p:cNvPr>
          <p:cNvSpPr>
            <a:spLocks noGrp="1" noChangeArrowheads="1"/>
          </p:cNvSpPr>
          <p:nvPr>
            <p:ph type="title"/>
          </p:nvPr>
        </p:nvSpPr>
        <p:spPr/>
        <p:txBody>
          <a:bodyPr/>
          <a:lstStyle/>
          <a:p>
            <a:r>
              <a:rPr lang="en-US" altLang="en-US"/>
              <a:t>Oracle</a:t>
            </a:r>
          </a:p>
        </p:txBody>
      </p:sp>
      <p:sp>
        <p:nvSpPr>
          <p:cNvPr id="58371" name="Content Placeholder 2">
            <a:extLst>
              <a:ext uri="{FF2B5EF4-FFF2-40B4-BE49-F238E27FC236}">
                <a16:creationId xmlns:a16="http://schemas.microsoft.com/office/drawing/2014/main" id="{5E49F268-3F7C-47B5-8BC8-7D0A2236EBA6}"/>
              </a:ext>
            </a:extLst>
          </p:cNvPr>
          <p:cNvSpPr>
            <a:spLocks noGrp="1" noChangeArrowheads="1"/>
          </p:cNvSpPr>
          <p:nvPr>
            <p:ph idx="1"/>
          </p:nvPr>
        </p:nvSpPr>
        <p:spPr/>
        <p:txBody>
          <a:bodyPr/>
          <a:lstStyle/>
          <a:p>
            <a:r>
              <a:rPr lang="en-US" altLang="en-US"/>
              <a:t>Superb for large scale databases (Organizational level) </a:t>
            </a:r>
          </a:p>
          <a:p>
            <a:r>
              <a:rPr lang="en-US" altLang="en-US"/>
              <a:t>Supports both horizontal and vertical scalability</a:t>
            </a:r>
          </a:p>
          <a:p>
            <a:r>
              <a:rPr lang="en-US" altLang="en-US"/>
              <a:t>Oracle works on both Microsoft Windows and Unix operating systems</a:t>
            </a:r>
          </a:p>
          <a:p>
            <a:r>
              <a:rPr lang="en-US" altLang="en-US"/>
              <a:t>Oracle’s SQL Plus is a handy tool to learn SQL, triggers, and stored procedures</a:t>
            </a:r>
          </a:p>
        </p:txBody>
      </p:sp>
      <p:sp>
        <p:nvSpPr>
          <p:cNvPr id="58372" name="Slide Number Placeholder 3">
            <a:extLst>
              <a:ext uri="{FF2B5EF4-FFF2-40B4-BE49-F238E27FC236}">
                <a16:creationId xmlns:a16="http://schemas.microsoft.com/office/drawing/2014/main" id="{E9898134-31D7-4272-A836-7EB3870A54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2BDF2BD-C28B-4B33-B5EE-CBEF01B9604D}" type="slidenum">
              <a:rPr lang="en-US" altLang="en-US" sz="1400"/>
              <a:pPr>
                <a:spcBef>
                  <a:spcPct val="0"/>
                </a:spcBef>
                <a:buClrTx/>
                <a:buFontTx/>
                <a:buNone/>
              </a:pPr>
              <a:t>22</a:t>
            </a:fld>
            <a:endParaRPr lang="en-US" altLang="en-US" sz="14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4EE6191-BC85-403E-B7B9-DFC38232928C}"/>
              </a:ext>
            </a:extLst>
          </p:cNvPr>
          <p:cNvSpPr>
            <a:spLocks noGrp="1" noChangeArrowheads="1"/>
          </p:cNvSpPr>
          <p:nvPr>
            <p:ph type="title"/>
          </p:nvPr>
        </p:nvSpPr>
        <p:spPr/>
        <p:txBody>
          <a:bodyPr/>
          <a:lstStyle/>
          <a:p>
            <a:r>
              <a:rPr lang="en-US" altLang="en-US"/>
              <a:t>SQL Component</a:t>
            </a:r>
          </a:p>
        </p:txBody>
      </p:sp>
      <p:sp>
        <p:nvSpPr>
          <p:cNvPr id="60419" name="Content Placeholder 2">
            <a:extLst>
              <a:ext uri="{FF2B5EF4-FFF2-40B4-BE49-F238E27FC236}">
                <a16:creationId xmlns:a16="http://schemas.microsoft.com/office/drawing/2014/main" id="{2571D3D8-D2B7-43EF-B3DB-06D3F4A20E56}"/>
              </a:ext>
            </a:extLst>
          </p:cNvPr>
          <p:cNvSpPr>
            <a:spLocks noGrp="1" noChangeArrowheads="1"/>
          </p:cNvSpPr>
          <p:nvPr>
            <p:ph idx="1"/>
          </p:nvPr>
        </p:nvSpPr>
        <p:spPr/>
        <p:txBody>
          <a:bodyPr/>
          <a:lstStyle/>
          <a:p>
            <a:endParaRPr lang="en-US" altLang="en-US"/>
          </a:p>
        </p:txBody>
      </p:sp>
      <p:sp>
        <p:nvSpPr>
          <p:cNvPr id="60420" name="Slide Number Placeholder 3">
            <a:extLst>
              <a:ext uri="{FF2B5EF4-FFF2-40B4-BE49-F238E27FC236}">
                <a16:creationId xmlns:a16="http://schemas.microsoft.com/office/drawing/2014/main" id="{52E2E29C-8F2C-447D-9A88-AA93C41A2D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B15DF227-3DA7-48C6-A32B-6ACC7849BF55}" type="slidenum">
              <a:rPr lang="en-US" altLang="en-US" sz="1400"/>
              <a:pPr>
                <a:spcBef>
                  <a:spcPct val="0"/>
                </a:spcBef>
                <a:buClrTx/>
                <a:buFontTx/>
                <a:buNone/>
              </a:pPr>
              <a:t>23</a:t>
            </a:fld>
            <a:endParaRPr lang="en-US" altLang="en-US" sz="1400"/>
          </a:p>
        </p:txBody>
      </p:sp>
      <p:pic>
        <p:nvPicPr>
          <p:cNvPr id="60421" name="Picture 4">
            <a:extLst>
              <a:ext uri="{FF2B5EF4-FFF2-40B4-BE49-F238E27FC236}">
                <a16:creationId xmlns:a16="http://schemas.microsoft.com/office/drawing/2014/main" id="{8DCBFAE4-EBCB-44A6-8B68-A69F94EEAC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52625"/>
            <a:ext cx="79771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46E80E7-D3BB-4FC1-B11F-88BE93E3AD91}"/>
              </a:ext>
            </a:extLst>
          </p:cNvPr>
          <p:cNvSpPr>
            <a:spLocks noGrp="1" noChangeArrowheads="1"/>
          </p:cNvSpPr>
          <p:nvPr>
            <p:ph type="title"/>
          </p:nvPr>
        </p:nvSpPr>
        <p:spPr/>
        <p:txBody>
          <a:bodyPr/>
          <a:lstStyle/>
          <a:p>
            <a:r>
              <a:rPr lang="en-US" altLang="en-US"/>
              <a:t>Sample SQL Statement</a:t>
            </a:r>
          </a:p>
        </p:txBody>
      </p:sp>
      <p:sp>
        <p:nvSpPr>
          <p:cNvPr id="62467" name="Content Placeholder 2">
            <a:extLst>
              <a:ext uri="{FF2B5EF4-FFF2-40B4-BE49-F238E27FC236}">
                <a16:creationId xmlns:a16="http://schemas.microsoft.com/office/drawing/2014/main" id="{FDA1631A-F651-4CEB-934E-F9AA26F13555}"/>
              </a:ext>
            </a:extLst>
          </p:cNvPr>
          <p:cNvSpPr>
            <a:spLocks noGrp="1" noChangeArrowheads="1"/>
          </p:cNvSpPr>
          <p:nvPr>
            <p:ph idx="1"/>
          </p:nvPr>
        </p:nvSpPr>
        <p:spPr/>
        <p:txBody>
          <a:bodyPr/>
          <a:lstStyle/>
          <a:p>
            <a:pPr marL="0" indent="0">
              <a:buFontTx/>
              <a:buNone/>
            </a:pPr>
            <a:r>
              <a:rPr lang="en-US" altLang="en-US"/>
              <a:t>SELECT StudentName, EmailAddress</a:t>
            </a:r>
          </a:p>
          <a:p>
            <a:pPr marL="0" indent="0">
              <a:buFontTx/>
              <a:buNone/>
            </a:pPr>
            <a:r>
              <a:rPr lang="en-US" altLang="en-US"/>
              <a:t>FROM STUDENT</a:t>
            </a:r>
          </a:p>
          <a:p>
            <a:pPr marL="0" indent="0">
              <a:buFontTx/>
              <a:buNone/>
            </a:pPr>
            <a:r>
              <a:rPr lang="en-US" altLang="en-US"/>
              <a:t>WHERE StudentNumber &gt; 200;</a:t>
            </a:r>
          </a:p>
        </p:txBody>
      </p:sp>
      <p:sp>
        <p:nvSpPr>
          <p:cNvPr id="62468" name="Slide Number Placeholder 3">
            <a:extLst>
              <a:ext uri="{FF2B5EF4-FFF2-40B4-BE49-F238E27FC236}">
                <a16:creationId xmlns:a16="http://schemas.microsoft.com/office/drawing/2014/main" id="{BE2DC88B-51CE-4176-A88F-E91B8DB5E0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BB38C330-01B3-45F0-9CE1-5DB4117AFEEE}" type="slidenum">
              <a:rPr lang="en-US" altLang="en-US" sz="1400"/>
              <a:pPr>
                <a:spcBef>
                  <a:spcPct val="0"/>
                </a:spcBef>
                <a:buClrTx/>
                <a:buFontTx/>
                <a:buNone/>
              </a:pPr>
              <a:t>24</a:t>
            </a:fld>
            <a:endParaRPr lang="en-US" altLang="en-US" sz="14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1A3079D-2B4B-472E-B07A-CF70D4BE6D17}"/>
              </a:ext>
            </a:extLst>
          </p:cNvPr>
          <p:cNvSpPr>
            <a:spLocks noGrp="1" noChangeArrowheads="1"/>
          </p:cNvSpPr>
          <p:nvPr>
            <p:ph type="title"/>
          </p:nvPr>
        </p:nvSpPr>
        <p:spPr/>
        <p:txBody>
          <a:bodyPr/>
          <a:lstStyle/>
          <a:p>
            <a:r>
              <a:rPr lang="en-US" altLang="en-US"/>
              <a:t>Database Application</a:t>
            </a:r>
          </a:p>
        </p:txBody>
      </p:sp>
      <p:sp>
        <p:nvSpPr>
          <p:cNvPr id="64515" name="Content Placeholder 2">
            <a:extLst>
              <a:ext uri="{FF2B5EF4-FFF2-40B4-BE49-F238E27FC236}">
                <a16:creationId xmlns:a16="http://schemas.microsoft.com/office/drawing/2014/main" id="{A96E58CF-0CBD-45FE-BB40-9E21BB2F24CA}"/>
              </a:ext>
            </a:extLst>
          </p:cNvPr>
          <p:cNvSpPr>
            <a:spLocks noGrp="1" noChangeArrowheads="1"/>
          </p:cNvSpPr>
          <p:nvPr>
            <p:ph idx="1"/>
          </p:nvPr>
        </p:nvSpPr>
        <p:spPr/>
        <p:txBody>
          <a:bodyPr/>
          <a:lstStyle/>
          <a:p>
            <a:endParaRPr lang="en-US" altLang="en-US"/>
          </a:p>
        </p:txBody>
      </p:sp>
      <p:sp>
        <p:nvSpPr>
          <p:cNvPr id="64516" name="Slide Number Placeholder 3">
            <a:extLst>
              <a:ext uri="{FF2B5EF4-FFF2-40B4-BE49-F238E27FC236}">
                <a16:creationId xmlns:a16="http://schemas.microsoft.com/office/drawing/2014/main" id="{EFEDFC8D-D79E-4ED4-BAC7-E4B3F7DEC2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72F8B62-60CB-4610-81D8-D4D798F113D8}" type="slidenum">
              <a:rPr lang="en-US" altLang="en-US" sz="1400"/>
              <a:pPr>
                <a:spcBef>
                  <a:spcPct val="0"/>
                </a:spcBef>
                <a:buClrTx/>
                <a:buFontTx/>
                <a:buNone/>
              </a:pPr>
              <a:t>25</a:t>
            </a:fld>
            <a:endParaRPr lang="en-US" altLang="en-US" sz="1400"/>
          </a:p>
        </p:txBody>
      </p:sp>
      <p:pic>
        <p:nvPicPr>
          <p:cNvPr id="64517" name="Picture 4">
            <a:extLst>
              <a:ext uri="{FF2B5EF4-FFF2-40B4-BE49-F238E27FC236}">
                <a16:creationId xmlns:a16="http://schemas.microsoft.com/office/drawing/2014/main" id="{BD36FA68-FC84-4E46-94C4-1CB496F5F3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52625"/>
            <a:ext cx="79771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44F3E1E-DDDE-4BFF-8748-8D882E71AC70}"/>
              </a:ext>
            </a:extLst>
          </p:cNvPr>
          <p:cNvSpPr>
            <a:spLocks noGrp="1" noChangeArrowheads="1"/>
          </p:cNvSpPr>
          <p:nvPr>
            <p:ph type="title"/>
          </p:nvPr>
        </p:nvSpPr>
        <p:spPr/>
        <p:txBody>
          <a:bodyPr/>
          <a:lstStyle/>
          <a:p>
            <a:r>
              <a:rPr lang="en-US" altLang="en-US"/>
              <a:t>Users</a:t>
            </a:r>
          </a:p>
        </p:txBody>
      </p:sp>
      <p:sp>
        <p:nvSpPr>
          <p:cNvPr id="66563" name="Content Placeholder 2">
            <a:extLst>
              <a:ext uri="{FF2B5EF4-FFF2-40B4-BE49-F238E27FC236}">
                <a16:creationId xmlns:a16="http://schemas.microsoft.com/office/drawing/2014/main" id="{AF3B879F-7B1B-42AE-B5D6-B76CE2587897}"/>
              </a:ext>
            </a:extLst>
          </p:cNvPr>
          <p:cNvSpPr>
            <a:spLocks noGrp="1" noChangeArrowheads="1"/>
          </p:cNvSpPr>
          <p:nvPr>
            <p:ph idx="1"/>
          </p:nvPr>
        </p:nvSpPr>
        <p:spPr/>
        <p:txBody>
          <a:bodyPr/>
          <a:lstStyle/>
          <a:p>
            <a:endParaRPr lang="en-US" altLang="en-US"/>
          </a:p>
        </p:txBody>
      </p:sp>
      <p:sp>
        <p:nvSpPr>
          <p:cNvPr id="66564" name="Slide Number Placeholder 3">
            <a:extLst>
              <a:ext uri="{FF2B5EF4-FFF2-40B4-BE49-F238E27FC236}">
                <a16:creationId xmlns:a16="http://schemas.microsoft.com/office/drawing/2014/main" id="{A2011EB4-422D-40F5-B710-4E367EE4EE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6B681AAF-62B9-4DBF-BEB0-22282A927DFA}" type="slidenum">
              <a:rPr lang="en-US" altLang="en-US" sz="1400"/>
              <a:pPr>
                <a:spcBef>
                  <a:spcPct val="0"/>
                </a:spcBef>
                <a:buClrTx/>
                <a:buFontTx/>
                <a:buNone/>
              </a:pPr>
              <a:t>26</a:t>
            </a:fld>
            <a:endParaRPr lang="en-US" altLang="en-US" sz="1400"/>
          </a:p>
        </p:txBody>
      </p:sp>
      <p:pic>
        <p:nvPicPr>
          <p:cNvPr id="66565" name="Picture 4">
            <a:extLst>
              <a:ext uri="{FF2B5EF4-FFF2-40B4-BE49-F238E27FC236}">
                <a16:creationId xmlns:a16="http://schemas.microsoft.com/office/drawing/2014/main" id="{533D9529-4A2A-44A3-9115-65C33FDE4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52625"/>
            <a:ext cx="79771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37635F1-E991-4BA9-99D7-C4CFCC6DC2C6}"/>
              </a:ext>
            </a:extLst>
          </p:cNvPr>
          <p:cNvSpPr>
            <a:spLocks noGrp="1" noChangeArrowheads="1"/>
          </p:cNvSpPr>
          <p:nvPr>
            <p:ph type="title"/>
          </p:nvPr>
        </p:nvSpPr>
        <p:spPr>
          <a:xfrm>
            <a:off x="990600" y="617538"/>
            <a:ext cx="8153400" cy="1143000"/>
          </a:xfrm>
        </p:spPr>
        <p:txBody>
          <a:bodyPr/>
          <a:lstStyle/>
          <a:p>
            <a:r>
              <a:rPr lang="en-US" altLang="en-US" sz="4000"/>
              <a:t>Our Approach to Relational Database Systems</a:t>
            </a:r>
          </a:p>
        </p:txBody>
      </p:sp>
      <p:sp>
        <p:nvSpPr>
          <p:cNvPr id="20483" name="Content Placeholder 2">
            <a:extLst>
              <a:ext uri="{FF2B5EF4-FFF2-40B4-BE49-F238E27FC236}">
                <a16:creationId xmlns:a16="http://schemas.microsoft.com/office/drawing/2014/main" id="{C22BC582-7F4C-4F8A-9AA8-FD476EE75121}"/>
              </a:ext>
            </a:extLst>
          </p:cNvPr>
          <p:cNvSpPr>
            <a:spLocks noGrp="1" noChangeArrowheads="1"/>
          </p:cNvSpPr>
          <p:nvPr>
            <p:ph idx="1"/>
          </p:nvPr>
        </p:nvSpPr>
        <p:spPr/>
        <p:txBody>
          <a:bodyPr/>
          <a:lstStyle/>
          <a:p>
            <a:endParaRPr lang="en-US" altLang="en-US"/>
          </a:p>
        </p:txBody>
      </p:sp>
      <p:sp>
        <p:nvSpPr>
          <p:cNvPr id="20484" name="Slide Number Placeholder 3">
            <a:extLst>
              <a:ext uri="{FF2B5EF4-FFF2-40B4-BE49-F238E27FC236}">
                <a16:creationId xmlns:a16="http://schemas.microsoft.com/office/drawing/2014/main" id="{FF50ED84-FF07-42E4-AFA1-100C8AF58F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47354D8C-700F-4E70-BA05-E6F93ECCA858}" type="slidenum">
              <a:rPr lang="en-US" altLang="en-US" sz="1400"/>
              <a:pPr>
                <a:spcBef>
                  <a:spcPct val="0"/>
                </a:spcBef>
                <a:buClrTx/>
                <a:buFontTx/>
                <a:buNone/>
              </a:pPr>
              <a:t>3</a:t>
            </a:fld>
            <a:endParaRPr lang="en-US" altLang="en-US" sz="1400"/>
          </a:p>
        </p:txBody>
      </p:sp>
      <p:pic>
        <p:nvPicPr>
          <p:cNvPr id="20485" name="Picture 2" descr="Diagram&#10;&#10;Description automatically generated">
            <a:extLst>
              <a:ext uri="{FF2B5EF4-FFF2-40B4-BE49-F238E27FC236}">
                <a16:creationId xmlns:a16="http://schemas.microsoft.com/office/drawing/2014/main" id="{E8F83ADD-62D2-4CEE-AFC4-D0229EB73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57400"/>
            <a:ext cx="3741738"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758D7A2-D525-4363-8FB3-F3A3C47F4EE8}"/>
              </a:ext>
            </a:extLst>
          </p:cNvPr>
          <p:cNvSpPr>
            <a:spLocks noGrp="1" noChangeArrowheads="1"/>
          </p:cNvSpPr>
          <p:nvPr>
            <p:ph type="title"/>
          </p:nvPr>
        </p:nvSpPr>
        <p:spPr/>
        <p:txBody>
          <a:bodyPr/>
          <a:lstStyle/>
          <a:p>
            <a:r>
              <a:rPr lang="en-US" altLang="en-US"/>
              <a:t>Definitions</a:t>
            </a:r>
          </a:p>
        </p:txBody>
      </p:sp>
      <p:sp>
        <p:nvSpPr>
          <p:cNvPr id="22531" name="Content Placeholder 2">
            <a:extLst>
              <a:ext uri="{FF2B5EF4-FFF2-40B4-BE49-F238E27FC236}">
                <a16:creationId xmlns:a16="http://schemas.microsoft.com/office/drawing/2014/main" id="{8EDD9968-D4C7-4D23-A055-E1EB3E4CA876}"/>
              </a:ext>
            </a:extLst>
          </p:cNvPr>
          <p:cNvSpPr>
            <a:spLocks noGrp="1" noChangeArrowheads="1"/>
          </p:cNvSpPr>
          <p:nvPr>
            <p:ph idx="1"/>
          </p:nvPr>
        </p:nvSpPr>
        <p:spPr/>
        <p:txBody>
          <a:bodyPr/>
          <a:lstStyle/>
          <a:p>
            <a:r>
              <a:rPr lang="en-US" altLang="en-US"/>
              <a:t>Data: Meaningful facts</a:t>
            </a:r>
          </a:p>
          <a:p>
            <a:pPr marL="342900" lvl="1" indent="-342900"/>
            <a:r>
              <a:rPr lang="en-US" altLang="en-US" sz="3200"/>
              <a:t>Database: Organized collection of logically related data</a:t>
            </a:r>
          </a:p>
          <a:p>
            <a:pPr marL="342900" lvl="1" indent="-342900"/>
            <a:r>
              <a:rPr lang="en-US" altLang="en-US" sz="3200"/>
              <a:t>Information: Data processed to be useful in decision making. </a:t>
            </a:r>
          </a:p>
          <a:p>
            <a:endParaRPr lang="en-US" altLang="en-US"/>
          </a:p>
          <a:p>
            <a:endParaRPr lang="en-US" altLang="en-US"/>
          </a:p>
          <a:p>
            <a:endParaRPr lang="en-US" altLang="en-US"/>
          </a:p>
        </p:txBody>
      </p:sp>
      <p:sp>
        <p:nvSpPr>
          <p:cNvPr id="22532" name="Slide Number Placeholder 3">
            <a:extLst>
              <a:ext uri="{FF2B5EF4-FFF2-40B4-BE49-F238E27FC236}">
                <a16:creationId xmlns:a16="http://schemas.microsoft.com/office/drawing/2014/main" id="{613B8458-0ED3-403C-91E6-8310FE36F5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9FFD0F8C-4B11-47CC-8B03-AB395BEF494B}" type="slidenum">
              <a:rPr lang="en-US" altLang="en-US" sz="1400"/>
              <a:pPr>
                <a:spcBef>
                  <a:spcPct val="0"/>
                </a:spcBef>
                <a:buClrTx/>
                <a:buFontTx/>
                <a:buNone/>
              </a:pPr>
              <a:t>4</a:t>
            </a:fld>
            <a:endParaRPr lang="en-US" altLang="en-US" sz="14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35B10D5-79C2-404D-8093-A02F863D0A1D}"/>
              </a:ext>
            </a:extLst>
          </p:cNvPr>
          <p:cNvSpPr>
            <a:spLocks noGrp="1" noChangeArrowheads="1"/>
          </p:cNvSpPr>
          <p:nvPr>
            <p:ph type="title"/>
          </p:nvPr>
        </p:nvSpPr>
        <p:spPr/>
        <p:txBody>
          <a:bodyPr/>
          <a:lstStyle/>
          <a:p>
            <a:r>
              <a:rPr lang="en-US" altLang="en-US"/>
              <a:t>Database Examples</a:t>
            </a:r>
          </a:p>
        </p:txBody>
      </p:sp>
      <p:sp>
        <p:nvSpPr>
          <p:cNvPr id="24579" name="Content Placeholder 2">
            <a:extLst>
              <a:ext uri="{FF2B5EF4-FFF2-40B4-BE49-F238E27FC236}">
                <a16:creationId xmlns:a16="http://schemas.microsoft.com/office/drawing/2014/main" id="{F7CD5081-C08F-4BC7-978E-878F8EF77157}"/>
              </a:ext>
            </a:extLst>
          </p:cNvPr>
          <p:cNvSpPr>
            <a:spLocks noGrp="1" noChangeArrowheads="1"/>
          </p:cNvSpPr>
          <p:nvPr>
            <p:ph sz="half" idx="1"/>
          </p:nvPr>
        </p:nvSpPr>
        <p:spPr/>
        <p:txBody>
          <a:bodyPr/>
          <a:lstStyle/>
          <a:p>
            <a:r>
              <a:rPr lang="en-GB" altLang="en-US"/>
              <a:t>Medical records</a:t>
            </a:r>
          </a:p>
          <a:p>
            <a:r>
              <a:rPr lang="en-GB" altLang="en-US"/>
              <a:t>Bank accounts</a:t>
            </a:r>
          </a:p>
          <a:p>
            <a:r>
              <a:rPr lang="en-GB" altLang="en-US"/>
              <a:t>Stock market prices</a:t>
            </a:r>
          </a:p>
          <a:p>
            <a:r>
              <a:rPr lang="en-GB" altLang="en-US"/>
              <a:t>Personnel systems</a:t>
            </a:r>
          </a:p>
          <a:p>
            <a:r>
              <a:rPr lang="en-GB" altLang="en-US"/>
              <a:t>Product catalogues</a:t>
            </a:r>
          </a:p>
          <a:p>
            <a:endParaRPr lang="en-GB" altLang="en-US"/>
          </a:p>
          <a:p>
            <a:endParaRPr lang="en-US" altLang="en-US"/>
          </a:p>
        </p:txBody>
      </p:sp>
      <p:sp>
        <p:nvSpPr>
          <p:cNvPr id="24580" name="Content Placeholder 4">
            <a:extLst>
              <a:ext uri="{FF2B5EF4-FFF2-40B4-BE49-F238E27FC236}">
                <a16:creationId xmlns:a16="http://schemas.microsoft.com/office/drawing/2014/main" id="{6FFA172E-465A-410A-BB5C-96A0C869EA64}"/>
              </a:ext>
            </a:extLst>
          </p:cNvPr>
          <p:cNvSpPr>
            <a:spLocks noGrp="1" noChangeArrowheads="1"/>
          </p:cNvSpPr>
          <p:nvPr>
            <p:ph sz="half" idx="2"/>
          </p:nvPr>
        </p:nvSpPr>
        <p:spPr/>
        <p:txBody>
          <a:bodyPr/>
          <a:lstStyle/>
          <a:p>
            <a:r>
              <a:rPr lang="en-GB" altLang="en-US"/>
              <a:t>Airline and hotel bookings</a:t>
            </a:r>
          </a:p>
          <a:p>
            <a:r>
              <a:rPr lang="en-GB" altLang="en-US"/>
              <a:t>Student records</a:t>
            </a:r>
          </a:p>
          <a:p>
            <a:r>
              <a:rPr lang="en-GB" altLang="en-US"/>
              <a:t>Customer histories</a:t>
            </a:r>
          </a:p>
          <a:p>
            <a:r>
              <a:rPr lang="en-GB" altLang="en-US"/>
              <a:t>Discussion boards</a:t>
            </a:r>
          </a:p>
          <a:p>
            <a:endParaRPr lang="en-GB" altLang="en-US"/>
          </a:p>
          <a:p>
            <a:endParaRPr lang="en-US" altLang="en-US"/>
          </a:p>
        </p:txBody>
      </p:sp>
      <p:sp>
        <p:nvSpPr>
          <p:cNvPr id="24581" name="Slide Number Placeholder 3">
            <a:extLst>
              <a:ext uri="{FF2B5EF4-FFF2-40B4-BE49-F238E27FC236}">
                <a16:creationId xmlns:a16="http://schemas.microsoft.com/office/drawing/2014/main" id="{5C2DB342-F6E3-4FAE-BE9D-83CC4E8A37D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C0194E03-C1B4-4C0B-A06E-23F9425D0A5E}" type="slidenum">
              <a:rPr lang="en-US" altLang="en-US" sz="1400"/>
              <a:pPr>
                <a:spcBef>
                  <a:spcPct val="0"/>
                </a:spcBef>
                <a:buClrTx/>
                <a:buFontTx/>
                <a:buNone/>
              </a:pPr>
              <a:t>5</a:t>
            </a:fld>
            <a:endParaRPr lang="en-US" altLang="en-US" sz="1400"/>
          </a:p>
        </p:txBody>
      </p:sp>
      <p:pic>
        <p:nvPicPr>
          <p:cNvPr id="6" name="Picture 1030" descr="logo-no-border(1)">
            <a:hlinkClick r:id="rId3"/>
            <a:extLst>
              <a:ext uri="{FF2B5EF4-FFF2-40B4-BE49-F238E27FC236}">
                <a16:creationId xmlns:a16="http://schemas.microsoft.com/office/drawing/2014/main" id="{C70F10D8-6625-4D66-8D4E-C9223FE1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4800600"/>
            <a:ext cx="20986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029" descr="ebay">
            <a:extLst>
              <a:ext uri="{FF2B5EF4-FFF2-40B4-BE49-F238E27FC236}">
                <a16:creationId xmlns:a16="http://schemas.microsoft.com/office/drawing/2014/main" id="{B9ACE457-FDBA-4062-8E16-B2AF94EDAB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5429250"/>
            <a:ext cx="142875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1027" descr="ATM machine">
            <a:extLst>
              <a:ext uri="{FF2B5EF4-FFF2-40B4-BE49-F238E27FC236}">
                <a16:creationId xmlns:a16="http://schemas.microsoft.com/office/drawing/2014/main" id="{797FADCA-1A15-408D-BB39-443478990A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2538" y="4724400"/>
            <a:ext cx="1190625"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031" descr="airline-ticket">
            <a:extLst>
              <a:ext uri="{FF2B5EF4-FFF2-40B4-BE49-F238E27FC236}">
                <a16:creationId xmlns:a16="http://schemas.microsoft.com/office/drawing/2014/main" id="{BB3FDE5B-B32B-4CF9-8872-980524E937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4750" y="4724400"/>
            <a:ext cx="28130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3" descr="tivo">
            <a:extLst>
              <a:ext uri="{FF2B5EF4-FFF2-40B4-BE49-F238E27FC236}">
                <a16:creationId xmlns:a16="http://schemas.microsoft.com/office/drawing/2014/main" id="{06E81EF4-AACB-4DAD-93DD-7E1578D142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5438" y="4552950"/>
            <a:ext cx="1287462"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a:extLst>
              <a:ext uri="{FF2B5EF4-FFF2-40B4-BE49-F238E27FC236}">
                <a16:creationId xmlns:a16="http://schemas.microsoft.com/office/drawing/2014/main" id="{49417237-1F57-43EC-9B53-27BE0FB2D257}"/>
              </a:ext>
            </a:extLst>
          </p:cNvPr>
          <p:cNvSpPr>
            <a:spLocks noGrp="1" noChangeArrowheads="1"/>
          </p:cNvSpPr>
          <p:nvPr>
            <p:ph type="title"/>
          </p:nvPr>
        </p:nvSpPr>
        <p:spPr/>
        <p:txBody>
          <a:bodyPr/>
          <a:lstStyle/>
          <a:p>
            <a:r>
              <a:rPr lang="en-US" altLang="en-US"/>
              <a:t>Database Size and Complexity</a:t>
            </a:r>
          </a:p>
        </p:txBody>
      </p:sp>
      <p:graphicFrame>
        <p:nvGraphicFramePr>
          <p:cNvPr id="8" name="Content Placeholder 7">
            <a:extLst>
              <a:ext uri="{FF2B5EF4-FFF2-40B4-BE49-F238E27FC236}">
                <a16:creationId xmlns:a16="http://schemas.microsoft.com/office/drawing/2014/main" id="{81FC2228-A714-45B6-AF7E-942EE8A08C96}"/>
              </a:ext>
            </a:extLst>
          </p:cNvPr>
          <p:cNvGraphicFramePr>
            <a:graphicFrameLocks noGrp="1"/>
          </p:cNvGraphicFramePr>
          <p:nvPr>
            <p:ph idx="1"/>
          </p:nvPr>
        </p:nvGraphicFramePr>
        <p:xfrm>
          <a:off x="990600" y="1981200"/>
          <a:ext cx="7964488" cy="3851275"/>
        </p:xfrm>
        <a:graphic>
          <a:graphicData uri="http://schemas.openxmlformats.org/drawingml/2006/table">
            <a:tbl>
              <a:tblPr firstRow="1" bandRow="1">
                <a:tableStyleId>{5940675A-B579-460E-94D1-54222C63F5DA}</a:tableStyleId>
              </a:tblPr>
              <a:tblGrid>
                <a:gridCol w="1991122">
                  <a:extLst>
                    <a:ext uri="{9D8B030D-6E8A-4147-A177-3AD203B41FA5}">
                      <a16:colId xmlns:a16="http://schemas.microsoft.com/office/drawing/2014/main" val="20000"/>
                    </a:ext>
                  </a:extLst>
                </a:gridCol>
                <a:gridCol w="1991122">
                  <a:extLst>
                    <a:ext uri="{9D8B030D-6E8A-4147-A177-3AD203B41FA5}">
                      <a16:colId xmlns:a16="http://schemas.microsoft.com/office/drawing/2014/main" val="20001"/>
                    </a:ext>
                  </a:extLst>
                </a:gridCol>
                <a:gridCol w="1991122">
                  <a:extLst>
                    <a:ext uri="{9D8B030D-6E8A-4147-A177-3AD203B41FA5}">
                      <a16:colId xmlns:a16="http://schemas.microsoft.com/office/drawing/2014/main" val="20002"/>
                    </a:ext>
                  </a:extLst>
                </a:gridCol>
                <a:gridCol w="1991122">
                  <a:extLst>
                    <a:ext uri="{9D8B030D-6E8A-4147-A177-3AD203B41FA5}">
                      <a16:colId xmlns:a16="http://schemas.microsoft.com/office/drawing/2014/main" val="20003"/>
                    </a:ext>
                  </a:extLst>
                </a:gridCol>
              </a:tblGrid>
              <a:tr h="370908">
                <a:tc>
                  <a:txBody>
                    <a:bodyPr/>
                    <a:lstStyle/>
                    <a:p>
                      <a:r>
                        <a:rPr lang="en-US" sz="1800" dirty="0"/>
                        <a:t>Database</a:t>
                      </a:r>
                    </a:p>
                  </a:txBody>
                  <a:tcPr marT="45728" marB="45728"/>
                </a:tc>
                <a:tc>
                  <a:txBody>
                    <a:bodyPr/>
                    <a:lstStyle/>
                    <a:p>
                      <a:r>
                        <a:rPr lang="en-US" sz="1800" dirty="0"/>
                        <a:t>Example User</a:t>
                      </a:r>
                    </a:p>
                  </a:txBody>
                  <a:tcPr marT="45728" marB="45728"/>
                </a:tc>
                <a:tc>
                  <a:txBody>
                    <a:bodyPr/>
                    <a:lstStyle/>
                    <a:p>
                      <a:r>
                        <a:rPr lang="en-US" sz="1800" dirty="0"/>
                        <a:t>Number of Users</a:t>
                      </a:r>
                    </a:p>
                  </a:txBody>
                  <a:tcPr marT="45728" marB="45728"/>
                </a:tc>
                <a:tc>
                  <a:txBody>
                    <a:bodyPr/>
                    <a:lstStyle/>
                    <a:p>
                      <a:r>
                        <a:rPr lang="en-US" sz="1800" dirty="0"/>
                        <a:t>Typical Size</a:t>
                      </a:r>
                    </a:p>
                  </a:txBody>
                  <a:tcPr marT="45728" marB="45728"/>
                </a:tc>
                <a:extLst>
                  <a:ext uri="{0D108BD9-81ED-4DB2-BD59-A6C34878D82A}">
                    <a16:rowId xmlns:a16="http://schemas.microsoft.com/office/drawing/2014/main" val="10000"/>
                  </a:ext>
                </a:extLst>
              </a:tr>
              <a:tr h="640198">
                <a:tc>
                  <a:txBody>
                    <a:bodyPr/>
                    <a:lstStyle/>
                    <a:p>
                      <a:r>
                        <a:rPr lang="en-US" sz="1800" dirty="0"/>
                        <a:t>Sales contact manager</a:t>
                      </a:r>
                    </a:p>
                  </a:txBody>
                  <a:tcPr marT="45728" marB="45728"/>
                </a:tc>
                <a:tc>
                  <a:txBody>
                    <a:bodyPr/>
                    <a:lstStyle/>
                    <a:p>
                      <a:r>
                        <a:rPr lang="en-US" sz="1800" dirty="0"/>
                        <a:t>Salesperson</a:t>
                      </a:r>
                    </a:p>
                  </a:txBody>
                  <a:tcPr marT="45728" marB="45728"/>
                </a:tc>
                <a:tc>
                  <a:txBody>
                    <a:bodyPr/>
                    <a:lstStyle/>
                    <a:p>
                      <a:r>
                        <a:rPr lang="en-US" sz="1800" dirty="0"/>
                        <a:t>1</a:t>
                      </a:r>
                    </a:p>
                  </a:txBody>
                  <a:tcPr marT="45728" marB="45728"/>
                </a:tc>
                <a:tc>
                  <a:txBody>
                    <a:bodyPr/>
                    <a:lstStyle/>
                    <a:p>
                      <a:r>
                        <a:rPr lang="en-US" sz="1800" dirty="0"/>
                        <a:t>2,000 rows</a:t>
                      </a:r>
                    </a:p>
                  </a:txBody>
                  <a:tcPr marT="45728" marB="45728"/>
                </a:tc>
                <a:extLst>
                  <a:ext uri="{0D108BD9-81ED-4DB2-BD59-A6C34878D82A}">
                    <a16:rowId xmlns:a16="http://schemas.microsoft.com/office/drawing/2014/main" val="10001"/>
                  </a:ext>
                </a:extLst>
              </a:tr>
              <a:tr h="640198">
                <a:tc>
                  <a:txBody>
                    <a:bodyPr/>
                    <a:lstStyle/>
                    <a:p>
                      <a:r>
                        <a:rPr lang="en-US" sz="1800" dirty="0"/>
                        <a:t>Patient appointment</a:t>
                      </a:r>
                    </a:p>
                  </a:txBody>
                  <a:tcPr marT="45728" marB="45728"/>
                </a:tc>
                <a:tc>
                  <a:txBody>
                    <a:bodyPr/>
                    <a:lstStyle/>
                    <a:p>
                      <a:r>
                        <a:rPr lang="en-US" sz="1800" dirty="0"/>
                        <a:t>Medical office </a:t>
                      </a:r>
                    </a:p>
                  </a:txBody>
                  <a:tcPr marT="45728" marB="45728"/>
                </a:tc>
                <a:tc>
                  <a:txBody>
                    <a:bodyPr/>
                    <a:lstStyle/>
                    <a:p>
                      <a:r>
                        <a:rPr lang="en-US" sz="1800" dirty="0"/>
                        <a:t>15 to 50</a:t>
                      </a:r>
                    </a:p>
                  </a:txBody>
                  <a:tcPr marT="45728" marB="45728"/>
                </a:tc>
                <a:tc>
                  <a:txBody>
                    <a:bodyPr/>
                    <a:lstStyle/>
                    <a:p>
                      <a:r>
                        <a:rPr lang="en-US" sz="1800" dirty="0"/>
                        <a:t>100,000 rows</a:t>
                      </a:r>
                    </a:p>
                  </a:txBody>
                  <a:tcPr marT="45728" marB="45728"/>
                </a:tc>
                <a:extLst>
                  <a:ext uri="{0D108BD9-81ED-4DB2-BD59-A6C34878D82A}">
                    <a16:rowId xmlns:a16="http://schemas.microsoft.com/office/drawing/2014/main" val="10002"/>
                  </a:ext>
                </a:extLst>
              </a:tr>
              <a:tr h="914568">
                <a:tc>
                  <a:txBody>
                    <a:bodyPr/>
                    <a:lstStyle/>
                    <a:p>
                      <a:r>
                        <a:rPr lang="en-US" sz="1800" dirty="0"/>
                        <a:t>Enterprise resource planning</a:t>
                      </a:r>
                      <a:r>
                        <a:rPr lang="en-US" sz="1800" baseline="0" dirty="0"/>
                        <a:t> (ERP)</a:t>
                      </a:r>
                      <a:endParaRPr lang="en-US" sz="1800" dirty="0"/>
                    </a:p>
                  </a:txBody>
                  <a:tcPr marT="45728" marB="45728"/>
                </a:tc>
                <a:tc>
                  <a:txBody>
                    <a:bodyPr/>
                    <a:lstStyle/>
                    <a:p>
                      <a:r>
                        <a:rPr lang="en-US" sz="1800" dirty="0"/>
                        <a:t>An entire organization</a:t>
                      </a:r>
                    </a:p>
                  </a:txBody>
                  <a:tcPr marT="45728" marB="45728"/>
                </a:tc>
                <a:tc>
                  <a:txBody>
                    <a:bodyPr/>
                    <a:lstStyle/>
                    <a:p>
                      <a:r>
                        <a:rPr lang="en-US" sz="1800" dirty="0"/>
                        <a:t>5,000</a:t>
                      </a:r>
                    </a:p>
                  </a:txBody>
                  <a:tcPr marT="45728" marB="45728"/>
                </a:tc>
                <a:tc>
                  <a:txBody>
                    <a:bodyPr/>
                    <a:lstStyle/>
                    <a:p>
                      <a:r>
                        <a:rPr lang="en-US" sz="1800" dirty="0"/>
                        <a:t>10 million + rows</a:t>
                      </a:r>
                    </a:p>
                  </a:txBody>
                  <a:tcPr marT="45728" marB="45728"/>
                </a:tc>
                <a:extLst>
                  <a:ext uri="{0D108BD9-81ED-4DB2-BD59-A6C34878D82A}">
                    <a16:rowId xmlns:a16="http://schemas.microsoft.com/office/drawing/2014/main" val="10003"/>
                  </a:ext>
                </a:extLst>
              </a:tr>
              <a:tr h="370908">
                <a:tc>
                  <a:txBody>
                    <a:bodyPr/>
                    <a:lstStyle/>
                    <a:p>
                      <a:r>
                        <a:rPr lang="en-US" sz="1800" dirty="0"/>
                        <a:t>E-commerce site</a:t>
                      </a:r>
                    </a:p>
                  </a:txBody>
                  <a:tcPr marT="45728" marB="45728"/>
                </a:tc>
                <a:tc>
                  <a:txBody>
                    <a:bodyPr/>
                    <a:lstStyle/>
                    <a:p>
                      <a:r>
                        <a:rPr lang="en-US" sz="1800" dirty="0"/>
                        <a:t>Internet users</a:t>
                      </a:r>
                    </a:p>
                  </a:txBody>
                  <a:tcPr marT="45728" marB="45728"/>
                </a:tc>
                <a:tc>
                  <a:txBody>
                    <a:bodyPr/>
                    <a:lstStyle/>
                    <a:p>
                      <a:r>
                        <a:rPr lang="en-US" sz="1800" dirty="0"/>
                        <a:t>Possibly millions</a:t>
                      </a:r>
                    </a:p>
                  </a:txBody>
                  <a:tcPr marT="45728" marB="45728"/>
                </a:tc>
                <a:tc>
                  <a:txBody>
                    <a:bodyPr/>
                    <a:lstStyle/>
                    <a:p>
                      <a:r>
                        <a:rPr lang="en-US" sz="1800" dirty="0"/>
                        <a:t>1 billion + rows</a:t>
                      </a:r>
                    </a:p>
                  </a:txBody>
                  <a:tcPr marT="45728" marB="45728"/>
                </a:tc>
                <a:extLst>
                  <a:ext uri="{0D108BD9-81ED-4DB2-BD59-A6C34878D82A}">
                    <a16:rowId xmlns:a16="http://schemas.microsoft.com/office/drawing/2014/main" val="10004"/>
                  </a:ext>
                </a:extLst>
              </a:tr>
              <a:tr h="914495">
                <a:tc>
                  <a:txBody>
                    <a:bodyPr/>
                    <a:lstStyle/>
                    <a:p>
                      <a:r>
                        <a:rPr lang="en-US" sz="1800" dirty="0"/>
                        <a:t>Data</a:t>
                      </a:r>
                      <a:r>
                        <a:rPr lang="en-US" sz="1800" baseline="0" dirty="0"/>
                        <a:t> mining (Data warehouse)</a:t>
                      </a:r>
                      <a:endParaRPr lang="en-US" sz="1800" dirty="0"/>
                    </a:p>
                  </a:txBody>
                  <a:tcPr marT="45728" marB="45728"/>
                </a:tc>
                <a:tc>
                  <a:txBody>
                    <a:bodyPr/>
                    <a:lstStyle/>
                    <a:p>
                      <a:r>
                        <a:rPr lang="en-US" sz="1800" dirty="0"/>
                        <a:t>Data scientist,</a:t>
                      </a:r>
                    </a:p>
                    <a:p>
                      <a:r>
                        <a:rPr lang="en-US" sz="1800" dirty="0"/>
                        <a:t>Business analyst…</a:t>
                      </a:r>
                    </a:p>
                  </a:txBody>
                  <a:tcPr marT="45728" marB="45728"/>
                </a:tc>
                <a:tc>
                  <a:txBody>
                    <a:bodyPr/>
                    <a:lstStyle/>
                    <a:p>
                      <a:r>
                        <a:rPr lang="en-US" sz="1800" dirty="0"/>
                        <a:t>25</a:t>
                      </a:r>
                    </a:p>
                  </a:txBody>
                  <a:tcPr marT="45728" marB="45728"/>
                </a:tc>
                <a:tc>
                  <a:txBody>
                    <a:bodyPr/>
                    <a:lstStyle/>
                    <a:p>
                      <a:r>
                        <a:rPr lang="en-US" sz="1800" dirty="0"/>
                        <a:t>100,000</a:t>
                      </a:r>
                      <a:r>
                        <a:rPr lang="en-US" sz="1800" baseline="0" dirty="0"/>
                        <a:t> to millions+</a:t>
                      </a:r>
                      <a:endParaRPr lang="en-US" sz="1800" dirty="0"/>
                    </a:p>
                  </a:txBody>
                  <a:tcPr marT="45728" marB="45728"/>
                </a:tc>
                <a:extLst>
                  <a:ext uri="{0D108BD9-81ED-4DB2-BD59-A6C34878D82A}">
                    <a16:rowId xmlns:a16="http://schemas.microsoft.com/office/drawing/2014/main" val="10005"/>
                  </a:ext>
                </a:extLst>
              </a:tr>
            </a:tbl>
          </a:graphicData>
        </a:graphic>
      </p:graphicFrame>
      <p:sp>
        <p:nvSpPr>
          <p:cNvPr id="26664" name="Slide Number Placeholder 4">
            <a:extLst>
              <a:ext uri="{FF2B5EF4-FFF2-40B4-BE49-F238E27FC236}">
                <a16:creationId xmlns:a16="http://schemas.microsoft.com/office/drawing/2014/main" id="{6589FE38-9192-4BE5-98DC-3DBEBBEF6B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AC9BFD56-4545-4E52-B7A8-C0B927D59C28}" type="slidenum">
              <a:rPr lang="en-US" altLang="en-US" sz="1400"/>
              <a:pPr>
                <a:spcBef>
                  <a:spcPct val="0"/>
                </a:spcBef>
                <a:buClrTx/>
                <a:buFontTx/>
                <a:buNone/>
              </a:pPr>
              <a:t>6</a:t>
            </a:fld>
            <a:endParaRPr lang="en-US" altLang="en-US" sz="14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FE0141C-9C5B-4764-9D11-4D3589C0224E}"/>
              </a:ext>
            </a:extLst>
          </p:cNvPr>
          <p:cNvSpPr>
            <a:spLocks noGrp="1" noChangeArrowheads="1"/>
          </p:cNvSpPr>
          <p:nvPr>
            <p:ph type="title"/>
          </p:nvPr>
        </p:nvSpPr>
        <p:spPr/>
        <p:txBody>
          <a:bodyPr/>
          <a:lstStyle/>
          <a:p>
            <a:r>
              <a:rPr lang="en-US" altLang="en-US"/>
              <a:t>A Spiral Approach to Database Design</a:t>
            </a:r>
          </a:p>
        </p:txBody>
      </p:sp>
      <p:sp>
        <p:nvSpPr>
          <p:cNvPr id="28675" name="Content Placeholder 2">
            <a:extLst>
              <a:ext uri="{FF2B5EF4-FFF2-40B4-BE49-F238E27FC236}">
                <a16:creationId xmlns:a16="http://schemas.microsoft.com/office/drawing/2014/main" id="{5C68CA2F-F849-4474-84C8-F2598B2A4955}"/>
              </a:ext>
            </a:extLst>
          </p:cNvPr>
          <p:cNvSpPr>
            <a:spLocks noGrp="1" noChangeArrowheads="1"/>
          </p:cNvSpPr>
          <p:nvPr>
            <p:ph idx="1"/>
          </p:nvPr>
        </p:nvSpPr>
        <p:spPr/>
        <p:txBody>
          <a:bodyPr/>
          <a:lstStyle/>
          <a:p>
            <a:pPr marL="0" indent="0">
              <a:buFontTx/>
              <a:buNone/>
            </a:pPr>
            <a:r>
              <a:rPr lang="en-US" altLang="en-US"/>
              <a:t>Databases arise from three sources:</a:t>
            </a:r>
          </a:p>
          <a:p>
            <a:pPr marL="0" indent="0">
              <a:buFontTx/>
              <a:buAutoNum type="arabicPeriod"/>
            </a:pPr>
            <a:r>
              <a:rPr lang="en-US" altLang="en-US"/>
              <a:t>Existing Data</a:t>
            </a:r>
          </a:p>
          <a:p>
            <a:pPr marL="0" indent="0">
              <a:buFontTx/>
              <a:buAutoNum type="arabicPeriod"/>
            </a:pPr>
            <a:r>
              <a:rPr lang="en-US" altLang="en-US"/>
              <a:t>Development of new information systems projects</a:t>
            </a:r>
          </a:p>
          <a:p>
            <a:pPr marL="0" indent="0">
              <a:buFontTx/>
              <a:buAutoNum type="arabicPeriod"/>
            </a:pPr>
            <a:r>
              <a:rPr lang="en-US" altLang="en-US"/>
              <a:t>The need to redesign an existing database to adopt to changing requirements</a:t>
            </a:r>
          </a:p>
          <a:p>
            <a:pPr marL="0" indent="0">
              <a:buFontTx/>
              <a:buNone/>
            </a:pPr>
            <a:endParaRPr lang="en-US" altLang="en-US"/>
          </a:p>
        </p:txBody>
      </p:sp>
      <p:sp>
        <p:nvSpPr>
          <p:cNvPr id="28676" name="Slide Number Placeholder 3">
            <a:extLst>
              <a:ext uri="{FF2B5EF4-FFF2-40B4-BE49-F238E27FC236}">
                <a16:creationId xmlns:a16="http://schemas.microsoft.com/office/drawing/2014/main" id="{DE236033-C85C-4539-90D9-9D9897BD11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1F7A057C-B67E-410B-A469-DEEED8B79B7E}" type="slidenum">
              <a:rPr lang="en-US" altLang="en-US" sz="1400"/>
              <a:pPr>
                <a:spcBef>
                  <a:spcPct val="0"/>
                </a:spcBef>
                <a:buClrTx/>
                <a:buFontTx/>
                <a:buNone/>
              </a:pPr>
              <a:t>7</a:t>
            </a:fld>
            <a:endParaRPr lang="en-US" altLang="en-US" sz="14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C1EB2A4-4113-4F6D-ACC1-F91E6590A9F0}"/>
              </a:ext>
            </a:extLst>
          </p:cNvPr>
          <p:cNvSpPr>
            <a:spLocks noGrp="1" noChangeArrowheads="1"/>
          </p:cNvSpPr>
          <p:nvPr>
            <p:ph type="title"/>
          </p:nvPr>
        </p:nvSpPr>
        <p:spPr/>
        <p:txBody>
          <a:bodyPr/>
          <a:lstStyle/>
          <a:p>
            <a:r>
              <a:rPr lang="en-US" altLang="en-US"/>
              <a:t>Database Design from Existing Data</a:t>
            </a:r>
          </a:p>
        </p:txBody>
      </p:sp>
      <p:sp>
        <p:nvSpPr>
          <p:cNvPr id="30723" name="Content Placeholder 2">
            <a:extLst>
              <a:ext uri="{FF2B5EF4-FFF2-40B4-BE49-F238E27FC236}">
                <a16:creationId xmlns:a16="http://schemas.microsoft.com/office/drawing/2014/main" id="{A2F5EB5D-1A1A-4D2B-9C23-E3A92B7C847D}"/>
              </a:ext>
            </a:extLst>
          </p:cNvPr>
          <p:cNvSpPr>
            <a:spLocks noGrp="1" noChangeArrowheads="1"/>
          </p:cNvSpPr>
          <p:nvPr>
            <p:ph idx="1"/>
          </p:nvPr>
        </p:nvSpPr>
        <p:spPr/>
        <p:txBody>
          <a:bodyPr/>
          <a:lstStyle/>
          <a:p>
            <a:endParaRPr lang="en-US" altLang="en-US"/>
          </a:p>
        </p:txBody>
      </p:sp>
      <p:sp>
        <p:nvSpPr>
          <p:cNvPr id="30724" name="Slide Number Placeholder 3">
            <a:extLst>
              <a:ext uri="{FF2B5EF4-FFF2-40B4-BE49-F238E27FC236}">
                <a16:creationId xmlns:a16="http://schemas.microsoft.com/office/drawing/2014/main" id="{D3C5F82F-2D9A-48BE-BA86-B20C555686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11BA9AA0-C91B-4956-AC5B-F28626C97FF3}" type="slidenum">
              <a:rPr lang="en-US" altLang="en-US" sz="1400"/>
              <a:pPr>
                <a:spcBef>
                  <a:spcPct val="0"/>
                </a:spcBef>
                <a:buClrTx/>
                <a:buFontTx/>
                <a:buNone/>
              </a:pPr>
              <a:t>8</a:t>
            </a:fld>
            <a:endParaRPr lang="en-US" altLang="en-US" sz="1400"/>
          </a:p>
        </p:txBody>
      </p:sp>
      <p:pic>
        <p:nvPicPr>
          <p:cNvPr id="30725" name="Picture 4">
            <a:extLst>
              <a:ext uri="{FF2B5EF4-FFF2-40B4-BE49-F238E27FC236}">
                <a16:creationId xmlns:a16="http://schemas.microsoft.com/office/drawing/2014/main" id="{017C4BC9-4858-44E4-8D17-A28383CC4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58975"/>
            <a:ext cx="48006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37FDEF1-ED23-484A-AABF-FF3BFA8669FF}"/>
              </a:ext>
            </a:extLst>
          </p:cNvPr>
          <p:cNvSpPr>
            <a:spLocks noGrp="1" noChangeArrowheads="1"/>
          </p:cNvSpPr>
          <p:nvPr>
            <p:ph type="title"/>
          </p:nvPr>
        </p:nvSpPr>
        <p:spPr/>
        <p:txBody>
          <a:bodyPr/>
          <a:lstStyle/>
          <a:p>
            <a:r>
              <a:rPr lang="en-US" altLang="en-US"/>
              <a:t>Database Design from Existing Data</a:t>
            </a:r>
          </a:p>
        </p:txBody>
      </p:sp>
      <p:sp>
        <p:nvSpPr>
          <p:cNvPr id="32771" name="Content Placeholder 2">
            <a:extLst>
              <a:ext uri="{FF2B5EF4-FFF2-40B4-BE49-F238E27FC236}">
                <a16:creationId xmlns:a16="http://schemas.microsoft.com/office/drawing/2014/main" id="{93669A1E-1672-40D4-A36C-CAC72A0DCAB1}"/>
              </a:ext>
            </a:extLst>
          </p:cNvPr>
          <p:cNvSpPr>
            <a:spLocks noGrp="1" noChangeArrowheads="1"/>
          </p:cNvSpPr>
          <p:nvPr>
            <p:ph idx="1"/>
          </p:nvPr>
        </p:nvSpPr>
        <p:spPr/>
        <p:txBody>
          <a:bodyPr/>
          <a:lstStyle/>
          <a:p>
            <a:endParaRPr lang="en-US" altLang="en-US"/>
          </a:p>
        </p:txBody>
      </p:sp>
      <p:sp>
        <p:nvSpPr>
          <p:cNvPr id="32772" name="Slide Number Placeholder 3">
            <a:extLst>
              <a:ext uri="{FF2B5EF4-FFF2-40B4-BE49-F238E27FC236}">
                <a16:creationId xmlns:a16="http://schemas.microsoft.com/office/drawing/2014/main" id="{8575AD63-90AE-44AE-8B0B-B6793CB2FD9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tx1"/>
                </a:solidFill>
                <a:latin typeface="Arial" panose="020B0604020202020204" pitchFamily="34" charset="0"/>
              </a:defRPr>
            </a:lvl1pPr>
            <a:lvl2pPr marL="742950" indent="-285750">
              <a:spcBef>
                <a:spcPct val="20000"/>
              </a:spcBef>
              <a:buClr>
                <a:schemeClr val="accent2"/>
              </a:buClr>
              <a:buChar char="•"/>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accent2"/>
              </a:buClr>
              <a:buChar char="•"/>
              <a:defRPr sz="2000">
                <a:solidFill>
                  <a:schemeClr val="tx1"/>
                </a:solidFill>
                <a:latin typeface="Arial" panose="020B0604020202020204" pitchFamily="34" charset="0"/>
              </a:defRPr>
            </a:lvl4pPr>
            <a:lvl5pPr marL="2057400" indent="-228600">
              <a:spcBef>
                <a:spcPct val="20000"/>
              </a:spcBef>
              <a:buClr>
                <a:schemeClr val="accent2"/>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defRPr>
            </a:lvl9pPr>
          </a:lstStyle>
          <a:p>
            <a:pPr>
              <a:spcBef>
                <a:spcPct val="0"/>
              </a:spcBef>
              <a:buClrTx/>
              <a:buFontTx/>
              <a:buNone/>
            </a:pPr>
            <a:fld id="{31EC8BEF-663C-45ED-AEC2-2118FA1AAD3B}" type="slidenum">
              <a:rPr lang="en-US" altLang="en-US" sz="1400"/>
              <a:pPr>
                <a:spcBef>
                  <a:spcPct val="0"/>
                </a:spcBef>
                <a:buClrTx/>
                <a:buFontTx/>
                <a:buNone/>
              </a:pPr>
              <a:t>9</a:t>
            </a:fld>
            <a:endParaRPr lang="en-US" altLang="en-US" sz="1400"/>
          </a:p>
        </p:txBody>
      </p:sp>
      <p:pic>
        <p:nvPicPr>
          <p:cNvPr id="32773" name="Picture 4">
            <a:extLst>
              <a:ext uri="{FF2B5EF4-FFF2-40B4-BE49-F238E27FC236}">
                <a16:creationId xmlns:a16="http://schemas.microsoft.com/office/drawing/2014/main" id="{C43A512E-F8A8-4E52-883B-9B9B65AC8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7550"/>
            <a:ext cx="7451725"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schneider">
  <a:themeElements>
    <a:clrScheme name="">
      <a:dk1>
        <a:srgbClr val="663300"/>
      </a:dk1>
      <a:lt1>
        <a:srgbClr val="FFFFFF"/>
      </a:lt1>
      <a:dk2>
        <a:srgbClr val="333399"/>
      </a:dk2>
      <a:lt2>
        <a:srgbClr val="1C1C1C"/>
      </a:lt2>
      <a:accent1>
        <a:srgbClr val="00E4A8"/>
      </a:accent1>
      <a:accent2>
        <a:srgbClr val="FFCF01"/>
      </a:accent2>
      <a:accent3>
        <a:srgbClr val="FFFFFF"/>
      </a:accent3>
      <a:accent4>
        <a:srgbClr val="562A00"/>
      </a:accent4>
      <a:accent5>
        <a:srgbClr val="AAEFD1"/>
      </a:accent5>
      <a:accent6>
        <a:srgbClr val="E7BB01"/>
      </a:accent6>
      <a:hlink>
        <a:srgbClr val="FF0000"/>
      </a:hlink>
      <a:folHlink>
        <a:srgbClr val="3333CC"/>
      </a:folHlink>
    </a:clrScheme>
    <a:fontScheme name="schneid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chneider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chneider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chneider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chneider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chneider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chneider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chneider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C:\WINNT\Profiles\cwyman\Application Data\Microsoft\Templates\schneider.pot</Template>
  <TotalTime>10413</TotalTime>
  <Words>1036</Words>
  <Application>Microsoft Office PowerPoint</Application>
  <PresentationFormat>On-screen Show (4:3)</PresentationFormat>
  <Paragraphs>211</Paragraphs>
  <Slides>26</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schneider</vt:lpstr>
      <vt:lpstr>COMP 520 Advanced Database Systems</vt:lpstr>
      <vt:lpstr>Table of Contents</vt:lpstr>
      <vt:lpstr>Our Approach to Relational Database Systems</vt:lpstr>
      <vt:lpstr>Definitions</vt:lpstr>
      <vt:lpstr>Database Examples</vt:lpstr>
      <vt:lpstr>Database Size and Complexity</vt:lpstr>
      <vt:lpstr>A Spiral Approach to Database Design</vt:lpstr>
      <vt:lpstr>Database Design from Existing Data</vt:lpstr>
      <vt:lpstr>Database Design from Existing Data</vt:lpstr>
      <vt:lpstr>Database Design from New Systems Development</vt:lpstr>
      <vt:lpstr>Database Design from Redesign</vt:lpstr>
      <vt:lpstr>Components of a database system</vt:lpstr>
      <vt:lpstr>Metadata</vt:lpstr>
      <vt:lpstr>Metadata Table Examples</vt:lpstr>
      <vt:lpstr>Database Contents</vt:lpstr>
      <vt:lpstr>DBMS Component</vt:lpstr>
      <vt:lpstr>DBMS Functions</vt:lpstr>
      <vt:lpstr>DBMS Products</vt:lpstr>
      <vt:lpstr>Microsoft Access</vt:lpstr>
      <vt:lpstr>MySQL-&gt;Phpmyadmin</vt:lpstr>
      <vt:lpstr>Microsoft SQL Server</vt:lpstr>
      <vt:lpstr>Oracle</vt:lpstr>
      <vt:lpstr>SQL Component</vt:lpstr>
      <vt:lpstr>Sample SQL Statement</vt:lpstr>
      <vt:lpstr>Database Application</vt:lpstr>
      <vt:lpstr>Users</vt:lpstr>
    </vt:vector>
  </TitlesOfParts>
  <Company>DeVry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Evren Eryilmaz</dc:creator>
  <cp:lastModifiedBy>csus</cp:lastModifiedBy>
  <cp:revision>399</cp:revision>
  <cp:lastPrinted>1601-01-01T00:00:00Z</cp:lastPrinted>
  <dcterms:created xsi:type="dcterms:W3CDTF">2002-02-08T16:29:22Z</dcterms:created>
  <dcterms:modified xsi:type="dcterms:W3CDTF">2021-08-23T20:23:13Z</dcterms:modified>
</cp:coreProperties>
</file>