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7" r:id="rId3"/>
    <p:sldId id="287" r:id="rId4"/>
    <p:sldId id="288" r:id="rId5"/>
    <p:sldId id="289" r:id="rId6"/>
    <p:sldId id="290" r:id="rId7"/>
    <p:sldId id="282" r:id="rId8"/>
    <p:sldId id="283" r:id="rId9"/>
    <p:sldId id="291" r:id="rId10"/>
    <p:sldId id="284" r:id="rId11"/>
    <p:sldId id="286" r:id="rId12"/>
    <p:sldId id="292" r:id="rId13"/>
    <p:sldId id="293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874F-82AA-4085-8F15-0452EED5DA47}" type="datetimeFigureOut">
              <a:rPr lang="en-IN" smtClean="0"/>
              <a:pPr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CD37-5860-447F-9462-BEA8C71B48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A9793C-7A99-E826-61CE-33E382732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47" y="1792941"/>
            <a:ext cx="11438965" cy="21873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Smart Waste Management System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787E43-86ED-E84E-7AFB-6BC90269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507" y="3304904"/>
            <a:ext cx="9144000" cy="263869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Supervisor 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Professor </a:t>
            </a:r>
            <a:r>
              <a:rPr lang="en-US" sz="2400" b="1" dirty="0" smtClean="0">
                <a:solidFill>
                  <a:schemeClr val="tx1"/>
                </a:solidFill>
              </a:rPr>
              <a:t>Dr. A.K. Jain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IN" sz="1800" dirty="0" smtClean="0"/>
          </a:p>
          <a:p>
            <a:pPr algn="l"/>
            <a:r>
              <a:rPr lang="en-IN" sz="1800" b="1" dirty="0" smtClean="0">
                <a:solidFill>
                  <a:schemeClr val="tx1"/>
                </a:solidFill>
              </a:rPr>
              <a:t>Team Members</a:t>
            </a:r>
          </a:p>
          <a:p>
            <a:pPr algn="l"/>
            <a:r>
              <a:rPr lang="en-IN" sz="1800" b="1" dirty="0" err="1" smtClean="0">
                <a:solidFill>
                  <a:schemeClr val="tx1"/>
                </a:solidFill>
              </a:rPr>
              <a:t>Aditi</a:t>
            </a:r>
            <a:r>
              <a:rPr lang="en-IN" sz="1800" b="1" dirty="0" smtClean="0">
                <a:solidFill>
                  <a:schemeClr val="tx1"/>
                </a:solidFill>
              </a:rPr>
              <a:t> Singh (19106006)</a:t>
            </a:r>
          </a:p>
          <a:p>
            <a:pPr algn="l"/>
            <a:r>
              <a:rPr lang="en-IN" sz="1800" b="1" dirty="0" err="1" smtClean="0">
                <a:solidFill>
                  <a:schemeClr val="tx1"/>
                </a:solidFill>
              </a:rPr>
              <a:t>Amit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Anand</a:t>
            </a:r>
            <a:r>
              <a:rPr lang="en-IN" sz="1800" b="1" dirty="0" smtClean="0">
                <a:solidFill>
                  <a:schemeClr val="tx1"/>
                </a:solidFill>
              </a:rPr>
              <a:t> (19106009)</a:t>
            </a:r>
          </a:p>
          <a:p>
            <a:pPr algn="l"/>
            <a:r>
              <a:rPr lang="en-IN" sz="1800" b="1" dirty="0" err="1" smtClean="0">
                <a:solidFill>
                  <a:schemeClr val="tx1"/>
                </a:solidFill>
              </a:rPr>
              <a:t>Ashish</a:t>
            </a:r>
            <a:r>
              <a:rPr lang="en-IN" sz="1800" b="1" dirty="0" smtClean="0">
                <a:solidFill>
                  <a:schemeClr val="tx1"/>
                </a:solidFill>
              </a:rPr>
              <a:t> Kumar (19106013)</a:t>
            </a:r>
          </a:p>
          <a:p>
            <a:pPr algn="l"/>
            <a:r>
              <a:rPr lang="en-IN" sz="1800" b="1" dirty="0" err="1" smtClean="0">
                <a:solidFill>
                  <a:schemeClr val="tx1"/>
                </a:solidFill>
              </a:rPr>
              <a:t>Aswini</a:t>
            </a:r>
            <a:r>
              <a:rPr lang="en-IN" sz="1800" b="1" dirty="0" smtClean="0">
                <a:solidFill>
                  <a:schemeClr val="tx1"/>
                </a:solidFill>
              </a:rPr>
              <a:t> Kumar (19106015)</a:t>
            </a:r>
          </a:p>
          <a:p>
            <a:pPr algn="l"/>
            <a:endParaRPr lang="en-IN" sz="1800" dirty="0" smtClean="0"/>
          </a:p>
          <a:p>
            <a:pPr algn="l"/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9B85851-AA84-8FC4-AE60-A1088988A929}"/>
              </a:ext>
            </a:extLst>
          </p:cNvPr>
          <p:cNvSpPr txBox="1"/>
          <p:nvPr/>
        </p:nvSpPr>
        <p:spPr>
          <a:xfrm>
            <a:off x="2760454" y="453245"/>
            <a:ext cx="9099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Dr. </a:t>
            </a:r>
            <a:r>
              <a:rPr lang="en-US" sz="2000" b="1" dirty="0" err="1" smtClean="0"/>
              <a:t>B.R.Ambedkar</a:t>
            </a:r>
            <a:r>
              <a:rPr lang="en-US" sz="2000" b="1" dirty="0" smtClean="0"/>
              <a:t> National Institute Of Technology, </a:t>
            </a:r>
            <a:r>
              <a:rPr lang="en-IN" sz="2000" b="1" dirty="0" err="1" smtClean="0"/>
              <a:t>Jalandhar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Department Of Instrumentation And Control Engineering</a:t>
            </a:r>
            <a:endParaRPr lang="en-US" sz="2000" dirty="0" smtClean="0"/>
          </a:p>
          <a:p>
            <a:pPr algn="ctr"/>
            <a:r>
              <a:rPr lang="en-US" sz="2000" b="1" dirty="0" smtClean="0"/>
              <a:t>Major Project</a:t>
            </a:r>
            <a:endParaRPr lang="en-US" sz="2000" dirty="0"/>
          </a:p>
        </p:txBody>
      </p:sp>
      <p:pic>
        <p:nvPicPr>
          <p:cNvPr id="6" name="Picture 5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9" y="519718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060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6" y="529686"/>
            <a:ext cx="6897190" cy="114236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Real Time Monitoring Interface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1497"/>
            <a:ext cx="10058400" cy="3995467"/>
          </a:xfrm>
        </p:spPr>
        <p:txBody>
          <a:bodyPr>
            <a:normAutofit/>
          </a:bodyPr>
          <a:lstStyle/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  <p:pic>
        <p:nvPicPr>
          <p:cNvPr id="5" name="Picture 4" descr="Screenshot_20230519_0724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5382" y="2194560"/>
            <a:ext cx="1836842" cy="4088674"/>
          </a:xfrm>
          <a:prstGeom prst="rect">
            <a:avLst/>
          </a:prstGeom>
        </p:spPr>
      </p:pic>
      <p:pic>
        <p:nvPicPr>
          <p:cNvPr id="6" name="Picture 5" descr="Screenshot_20230519_07224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1723" y="2194558"/>
            <a:ext cx="1854447" cy="4127863"/>
          </a:xfrm>
          <a:prstGeom prst="rect">
            <a:avLst/>
          </a:prstGeom>
        </p:spPr>
      </p:pic>
      <p:pic>
        <p:nvPicPr>
          <p:cNvPr id="7" name="Picture 6" descr="Screenshot_20230519_07225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8251" y="2168435"/>
            <a:ext cx="1877922" cy="41801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6" y="529686"/>
            <a:ext cx="6897190" cy="114236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Status of Bins Interface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1497"/>
            <a:ext cx="10058400" cy="3995467"/>
          </a:xfrm>
        </p:spPr>
        <p:txBody>
          <a:bodyPr>
            <a:normAutofit/>
          </a:bodyPr>
          <a:lstStyle/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  <p:pic>
        <p:nvPicPr>
          <p:cNvPr id="5" name="Picture 4" descr="Screenshot_20230519_0724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974" y="2364377"/>
            <a:ext cx="1854448" cy="4127863"/>
          </a:xfrm>
          <a:prstGeom prst="rect">
            <a:avLst/>
          </a:prstGeom>
        </p:spPr>
      </p:pic>
      <p:pic>
        <p:nvPicPr>
          <p:cNvPr id="6" name="Picture 5" descr="Screenshot_20230519_07235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5655" y="2351313"/>
            <a:ext cx="1825106" cy="40625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7" y="529686"/>
            <a:ext cx="6296298" cy="114236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2560320"/>
            <a:ext cx="9862457" cy="36166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kern="50" dirty="0" smtClean="0">
                <a:ea typeface="Arial" panose="020B0604020202020204" pitchFamily="34" charset="0"/>
                <a:cs typeface="Times New Roman" panose="02020603050405020304" pitchFamily="18" charset="0"/>
              </a:rPr>
              <a:t>All the given objectives of the project is completed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Develop a Real-Time Monitoring System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Establish Data Transmission Mechanism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Create a Website Interface</a:t>
            </a:r>
            <a:endParaRPr lang="en-IN" dirty="0" smtClean="0"/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7" y="529686"/>
            <a:ext cx="6296298" cy="114236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  <a:t>Key Takeaways of Project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2560320"/>
            <a:ext cx="9862457" cy="361664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Efficient Waste Management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Optimal Resource Allocation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Time saving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User friendly interface</a:t>
            </a:r>
            <a:endParaRPr lang="en-IN" dirty="0" smtClean="0"/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7" y="529686"/>
            <a:ext cx="6296298" cy="114236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  <a:t>Future Scope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2560320"/>
            <a:ext cx="9862457" cy="361664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Integration of Machine Learning and AI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Predictive Maintenance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Integration with Smart City Infrastructure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Sensor Network Expansion</a:t>
            </a:r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1" y="1214846"/>
            <a:ext cx="9248503" cy="3918858"/>
          </a:xfrm>
        </p:spPr>
        <p:txBody>
          <a:bodyPr>
            <a:noAutofit/>
          </a:bodyPr>
          <a:lstStyle/>
          <a:p>
            <a:r>
              <a:rPr lang="en-IN" sz="7200" b="1" dirty="0" smtClean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endParaRPr lang="en-IN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529686"/>
            <a:ext cx="4611189" cy="11423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Project Overview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6166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project aims to develop a system for real-time monitoring of the filling level of dustbins using ultrasonic sensors, ESP8266, and a GSM module. The collected data is transmitted to a central server and displayed on </a:t>
            </a:r>
            <a:r>
              <a:rPr lang="en-US" sz="2800" dirty="0" smtClean="0"/>
              <a:t>an mobile application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529686"/>
            <a:ext cx="4611189" cy="114236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6166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Challenges in traditional garbage collection method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smtClean="0"/>
              <a:t>Traditional methods rely on manual observation or predetermined schedules for garbage collection.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smtClean="0"/>
              <a:t> Lack of real-time data can lead to inefficient waste management practices, such as emptying partially filled dustbins or missing overfilled bins.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 smtClean="0"/>
              <a:t>Garbage collection trucks may be deployed inefficiently, resulting in wasted time and resources.</a:t>
            </a:r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529686"/>
            <a:ext cx="4611189" cy="114236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616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smtClean="0"/>
              <a:t>Need for real time monitoring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Inefficient resource allocation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Lack of real-time data on the filling levels of dustbins can lead to inefficient routing and collection schedules.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 smtClean="0"/>
              <a:t>Limited Adaptability to Changing Conditions</a:t>
            </a:r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529686"/>
            <a:ext cx="4611189" cy="11423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Objectives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6166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Develop a Real-Time Monitoring System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Establish Data Transmission Mechanism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Create a </a:t>
            </a:r>
            <a:r>
              <a:rPr lang="en-US" sz="2800" smtClean="0"/>
              <a:t>mobile application</a:t>
            </a:r>
            <a:endParaRPr lang="en-IN" sz="2800" dirty="0" smtClean="0"/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1" y="529686"/>
            <a:ext cx="4611189" cy="114236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Project Proposal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616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Real time levels of dustbins levels are measured by ultrasonic sensor.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transmission of sensor data we are using GSM module and node MCU.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are showing real time level of dustbins on mobile application.</a:t>
            </a:r>
          </a:p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6" y="529686"/>
            <a:ext cx="6897190" cy="114236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Main Hardware Components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0320"/>
            <a:ext cx="10058400" cy="3616644"/>
          </a:xfrm>
        </p:spPr>
        <p:txBody>
          <a:bodyPr>
            <a:normAutofit/>
          </a:bodyPr>
          <a:lstStyle/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/>
              <a:t>Ultrasonic sensor (HC-SR04)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GSM/GPRS SIM module (SIM 800L)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Node MCU (ESP8266)</a:t>
            </a: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7" y="529686"/>
            <a:ext cx="6296298" cy="114236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  <a:t>Software Technologies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2560320"/>
            <a:ext cx="9862457" cy="3616644"/>
          </a:xfrm>
        </p:spPr>
        <p:txBody>
          <a:bodyPr>
            <a:normAutofit/>
          </a:bodyPr>
          <a:lstStyle/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Google Map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App Development</a:t>
            </a:r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D933F-2FF8-1391-4EC9-F5C47DE7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96" y="529686"/>
            <a:ext cx="6897190" cy="114236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Sensor Node Prototype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DC648-4BA4-E3E5-31CA-C1679D49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1497"/>
            <a:ext cx="10058400" cy="3995467"/>
          </a:xfrm>
        </p:spPr>
        <p:txBody>
          <a:bodyPr>
            <a:normAutofit/>
          </a:bodyPr>
          <a:lstStyle/>
          <a:p>
            <a:pPr algn="just"/>
            <a:endParaRPr lang="en-GB" sz="2000" kern="5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5000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5" y="624222"/>
            <a:ext cx="1229267" cy="1229266"/>
          </a:xfrm>
          <a:prstGeom prst="rect">
            <a:avLst/>
          </a:prstGeom>
        </p:spPr>
      </p:pic>
      <p:pic>
        <p:nvPicPr>
          <p:cNvPr id="5" name="Picture 4" descr="Dustbin_prototy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0464" y="2259874"/>
            <a:ext cx="4406463" cy="4362994"/>
          </a:xfrm>
          <a:prstGeom prst="rect">
            <a:avLst/>
          </a:prstGeom>
        </p:spPr>
      </p:pic>
      <p:pic>
        <p:nvPicPr>
          <p:cNvPr id="7" name="Picture 6" descr="IMG_20230515_193050.jpg"/>
          <p:cNvPicPr>
            <a:picLocks noChangeAspect="1"/>
          </p:cNvPicPr>
          <p:nvPr/>
        </p:nvPicPr>
        <p:blipFill>
          <a:blip r:embed="rId4" cstate="print"/>
          <a:srcRect b="25075"/>
          <a:stretch>
            <a:fillRect/>
          </a:stretch>
        </p:blipFill>
        <p:spPr>
          <a:xfrm>
            <a:off x="7304450" y="2259874"/>
            <a:ext cx="3095625" cy="4284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06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343</Words>
  <Application>Microsoft Office PowerPoint</Application>
  <PresentationFormat>Custom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Smart Waste Management System </vt:lpstr>
      <vt:lpstr>Project Overview</vt:lpstr>
      <vt:lpstr>Problem Statement</vt:lpstr>
      <vt:lpstr>Problem Statement</vt:lpstr>
      <vt:lpstr>Objectives</vt:lpstr>
      <vt:lpstr>Project Proposal</vt:lpstr>
      <vt:lpstr>Main Hardware Components</vt:lpstr>
      <vt:lpstr>Software Technologies</vt:lpstr>
      <vt:lpstr>Sensor Node Prototype</vt:lpstr>
      <vt:lpstr>Real Time Monitoring Interface</vt:lpstr>
      <vt:lpstr>Status of Bins Interface</vt:lpstr>
      <vt:lpstr>Conclusion</vt:lpstr>
      <vt:lpstr>Key Takeaways of Project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DERMATOLOGICAL DISEASE DETECTION USING COLOUR SKIN IMAGES</dc:title>
  <dc:creator>ananya</dc:creator>
  <cp:lastModifiedBy>Aditya Chaturvedi</cp:lastModifiedBy>
  <cp:revision>48</cp:revision>
  <dcterms:created xsi:type="dcterms:W3CDTF">2023-02-13T06:17:17Z</dcterms:created>
  <dcterms:modified xsi:type="dcterms:W3CDTF">2023-05-19T02:27:32Z</dcterms:modified>
</cp:coreProperties>
</file>