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1D64-410B-6B81-3F22-1DE4B9252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91BD-7632-89A5-A8F6-7FF6FC066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FCAB-7DF1-A8C8-009E-F0D8E6E1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08C3-FD1F-3150-F794-AEB13373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9F35-E777-02E9-349B-B22B0F17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99BB-8317-9A16-B08B-1568F2C3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6E8B3-ED8F-1123-381E-14EEE301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6AE4-6F62-DFFD-0C27-A25FCDB4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B867-A43A-659F-B141-69C0DC58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7CB7-A4A9-3A6B-C1C8-009D568E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6B739-68AC-1053-97F3-EB72FF9D0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A973-42BF-243E-D565-97C90E1F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2CD2-A423-116D-3CC8-C0410D61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F4AA-9E2C-8BD5-40E0-6FAB01A9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0D3A-4779-68C0-3E8D-C3E9E5E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F486-49E2-D1BA-85A0-A6470C95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0A05-6DBB-F245-82F8-0F3BD4DB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EA64-5BAB-4B27-808B-E98240F0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DBD3-059D-31C5-340C-56EDFD6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F15F-1190-E9C4-0CF0-7E9087CF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CDAF-3D67-C8B1-B1D1-EB650B1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2CB0-A8AC-C6AD-1C86-99A0123F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38EA-B465-AE20-7AE7-9450315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6614-AF21-D855-2C00-24DD9902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00EC-40F9-0DD3-F444-128BFDC3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3DD7-2633-EB93-9E65-F625D3A5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92B0-5D0D-7BA8-505F-47542C651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F3FC2-6BC3-C886-6D5D-DDBF856B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9E69-4C35-23BE-D145-49944F4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76D49-484E-8524-030D-04D2933C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CA1E-1758-9DB7-69E9-331B7FF6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6E81-BD83-E6EA-F2C3-0DEBAA3B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D371-0AAC-F952-779C-5D9F9E55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2A28B-0F92-06B9-5B44-900F3AF8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93908-7A1A-D871-826F-D6D3AF2DA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F1AD-9F27-EE5C-FAD5-E98106F64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7BECC-EE12-322C-7A91-52F3AFF0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8BE7-170E-D4DF-5FD9-34309197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B4AC5-BC85-6086-84A4-AA107EFE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2D13-8F90-92C8-2FC0-5E65A4E5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E5A50-56F8-5AEB-08B0-0FE73DFA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1E67E-6288-F4B6-C7AC-EAFE1273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C57A-82D0-5809-4CED-6FD0F8E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4791-78EF-874A-5015-F5DF963B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B0CAA-EC9D-707C-2F49-3B797AEB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2AF73-9387-B9C4-F8AF-A18AE923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7D2-671C-9578-2A82-8FCB5D86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0AF6-C868-7D95-7C5A-51C4899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0794-81A8-7E34-29AB-B5F92B1D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6CB0-6ECA-8A1D-022D-5600F53A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524E-971E-2965-DD8A-D57C6D4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59087-AD79-7D42-A323-68201AC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68FB-4C53-C8E7-EA6E-96963010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D924-615D-FB5F-3327-90B77043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4D85-0115-802D-076F-60067A7B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0746-AACB-9A8C-3011-98FBC27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C164-6476-86DD-A814-F0130BE6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DB97-03E7-7A45-C781-7C2F6DA6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5FCE-7676-9DDB-6017-D9A261A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3723-D81C-5F46-83D9-427BCC68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456F-0314-EA13-B12C-4CAF27314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6F92-5030-4B30-A974-AEB7962FCC9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0CB1-105C-8A15-64E4-E2132CCE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AC94-583E-B769-2265-A2921152F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3A0A-AD4A-4C12-80B4-5A313E022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B4D-8F5A-1B7D-ADD0-9D783506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0202"/>
          </a:xfrm>
        </p:spPr>
        <p:txBody>
          <a:bodyPr/>
          <a:lstStyle/>
          <a:p>
            <a:r>
              <a:rPr lang="en-IN" dirty="0"/>
              <a:t>LU Decomposition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85C1C-D460-1F4E-6AFC-619E3F52F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967"/>
            <a:ext cx="9144000" cy="2318994"/>
          </a:xfrm>
        </p:spPr>
        <p:txBody>
          <a:bodyPr/>
          <a:lstStyle/>
          <a:p>
            <a:r>
              <a:rPr lang="en-IN" dirty="0"/>
              <a:t>Anders Arnold</a:t>
            </a:r>
          </a:p>
          <a:p>
            <a:r>
              <a:rPr lang="en-IN" dirty="0"/>
              <a:t>Varun Singh</a:t>
            </a:r>
          </a:p>
          <a:p>
            <a:r>
              <a:rPr lang="en-IN" dirty="0"/>
              <a:t>Gourab Sarkar</a:t>
            </a:r>
          </a:p>
          <a:p>
            <a:r>
              <a:rPr lang="en-IN" dirty="0"/>
              <a:t>Nikita </a:t>
            </a:r>
            <a:r>
              <a:rPr lang="en-IN" dirty="0" err="1"/>
              <a:t>Jetwani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33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3659-00E1-3BC1-51ED-5B9E54BE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/>
          <a:lstStyle/>
          <a:p>
            <a:r>
              <a:rPr lang="en-IN" dirty="0"/>
              <a:t>What is LU Decomposition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FB7C2-6369-BB92-D511-CF26988A2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766"/>
                <a:ext cx="10515600" cy="53732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IN" dirty="0"/>
                  <a:t> Decomposition is the factorization of a square matrix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 into the product 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:- 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>
                    <a:solidFill>
                      <a:srgbClr val="00B0F0"/>
                    </a:solidFill>
                  </a:rPr>
                  <a:t>lower triangular matrix </a:t>
                </a:r>
                <a:r>
                  <a:rPr lang="en-IN" dirty="0"/>
                  <a:t>with ones on the diagonal.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/>
                  <a:t> is an </a:t>
                </a:r>
                <a:r>
                  <a:rPr lang="en-IN" dirty="0">
                    <a:solidFill>
                      <a:srgbClr val="00B0F0"/>
                    </a:solidFill>
                  </a:rPr>
                  <a:t>upper triangular matrix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IN" dirty="0"/>
                  <a:t> decomposition </a:t>
                </a:r>
                <a:r>
                  <a:rPr lang="en-IN" dirty="0">
                    <a:solidFill>
                      <a:srgbClr val="FF0000"/>
                    </a:solidFill>
                  </a:rPr>
                  <a:t>without pivoting </a:t>
                </a:r>
                <a:r>
                  <a:rPr lang="en-IN" dirty="0"/>
                  <a:t>exists </a:t>
                </a:r>
                <a:r>
                  <a:rPr lang="en-IN" dirty="0">
                    <a:highlight>
                      <a:srgbClr val="FFFF00"/>
                    </a:highlight>
                  </a:rPr>
                  <a:t>if the matrix allows Gaussian elimination without row swaps</a:t>
                </a:r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IN" dirty="0"/>
                  <a:t> Decomposition </a:t>
                </a:r>
                <a:r>
                  <a:rPr lang="en-IN" dirty="0">
                    <a:solidFill>
                      <a:srgbClr val="FF0000"/>
                    </a:solidFill>
                  </a:rPr>
                  <a:t>with pivoting </a:t>
                </a:r>
                <a:r>
                  <a:rPr lang="en-IN" dirty="0">
                    <a:highlight>
                      <a:srgbClr val="FFFF00"/>
                    </a:highlight>
                  </a:rPr>
                  <a:t>always exists</a:t>
                </a:r>
                <a:r>
                  <a:rPr lang="en-IN" dirty="0"/>
                  <a:t>, and is usually expressed as 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IN" dirty="0"/>
                  <a:t> 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permutation matrix.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process is based on Gaussian elimination :- </a:t>
                </a:r>
              </a:p>
              <a:p>
                <a:r>
                  <a:rPr lang="en-IN" dirty="0"/>
                  <a:t>Eliminate entries below the diagonal  </a:t>
                </a:r>
              </a:p>
              <a:p>
                <a:r>
                  <a:rPr lang="en-IN" dirty="0"/>
                  <a:t>Store the multipliers 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resulting upper matrix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FB7C2-6369-BB92-D511-CF26988A2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766"/>
                <a:ext cx="10515600" cy="5373277"/>
              </a:xfrm>
              <a:blipFill>
                <a:blip r:embed="rId2"/>
                <a:stretch>
                  <a:fillRect l="-928" t="-2384" r="-522" b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3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26BD-6AE4-CA1E-483A-709B83B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Numerical Linear Algebra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E58F-BD70-B6AF-240A-448D2085A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Solving systems of equations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Computing matrix inverses efficiently  </a:t>
                </a:r>
              </a:p>
              <a:p>
                <a:endParaRPr lang="en-US" dirty="0"/>
              </a:p>
              <a:p>
                <a:r>
                  <a:rPr lang="en-US" dirty="0"/>
                  <a:t>Determinant computation: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I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Foundation for more advanced factorizations (e.g., Crout’s, Doolittle’s, pivoted LU)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6E58F-BD70-B6AF-240A-448D2085A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91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1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2947-C9C9-DF73-0EE9-D1CCC29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53"/>
            <a:ext cx="10515600" cy="1325563"/>
          </a:xfrm>
        </p:spPr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3639F-D485-BA1B-56D4-C245F32C0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716"/>
                <a:ext cx="10515600" cy="497516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decomposition is useful in many financial applications: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1. Risk Modeling </a:t>
                </a:r>
                <a:endParaRPr lang="en-US" dirty="0"/>
              </a:p>
              <a:p>
                <a:pPr lvl="1"/>
                <a:r>
                  <a:rPr lang="en-US" dirty="0"/>
                  <a:t>Portfolio 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LU decomposition is used to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:r>
                  <a:rPr lang="en-US" b="1" dirty="0"/>
                  <a:t>Portfolio Optimization </a:t>
                </a:r>
                <a:endParaRPr lang="en-US" dirty="0"/>
              </a:p>
              <a:p>
                <a:pPr lvl="1"/>
                <a:r>
                  <a:rPr lang="en-US" dirty="0"/>
                  <a:t>In Mean-Variance Optimization: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LU makes solving this efficient and stable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:r>
                  <a:rPr lang="en-US" b="1" dirty="0"/>
                  <a:t>Factor Models</a:t>
                </a:r>
              </a:p>
              <a:p>
                <a:pPr lvl="1"/>
                <a:r>
                  <a:rPr lang="en-US" dirty="0"/>
                  <a:t>Fitting models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dirty="0"/>
                  <a:t> helps invert or solve systems involving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:r>
                  <a:rPr lang="en-US" b="1" dirty="0"/>
                  <a:t>Simulation Engines </a:t>
                </a:r>
              </a:p>
              <a:p>
                <a:pPr lvl="1"/>
                <a:r>
                  <a:rPr lang="en-US" dirty="0"/>
                  <a:t>Used in Monte Carlo simulations to apply correlation</a:t>
                </a:r>
              </a:p>
              <a:p>
                <a:pPr lvl="1"/>
                <a:r>
                  <a:rPr lang="en-US" dirty="0"/>
                  <a:t>Solve linear constraints efficiently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3639F-D485-BA1B-56D4-C245F32C0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716"/>
                <a:ext cx="10515600" cy="4975160"/>
              </a:xfrm>
              <a:blipFill>
                <a:blip r:embed="rId2"/>
                <a:stretch>
                  <a:fillRect l="-638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8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LU Decomposition</vt:lpstr>
      <vt:lpstr>What is LU Decomposition ?</vt:lpstr>
      <vt:lpstr>Applications in Numerical Linear Algebra</vt:lpstr>
      <vt:lpstr>Applications in Quantitative Finance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 Arnold</dc:creator>
  <cp:lastModifiedBy>Anders Arnold</cp:lastModifiedBy>
  <cp:revision>1</cp:revision>
  <dcterms:created xsi:type="dcterms:W3CDTF">2025-05-10T18:45:24Z</dcterms:created>
  <dcterms:modified xsi:type="dcterms:W3CDTF">2025-05-10T18:45:25Z</dcterms:modified>
</cp:coreProperties>
</file>