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88" r:id="rId2"/>
    <p:sldId id="354" r:id="rId3"/>
    <p:sldId id="411" r:id="rId4"/>
    <p:sldId id="410" r:id="rId5"/>
    <p:sldId id="412" r:id="rId6"/>
    <p:sldId id="413" r:id="rId7"/>
    <p:sldId id="414" r:id="rId8"/>
    <p:sldId id="415" r:id="rId9"/>
    <p:sldId id="416" r:id="rId10"/>
    <p:sldId id="417" r:id="rId11"/>
    <p:sldId id="418" r:id="rId12"/>
    <p:sldId id="419" r:id="rId13"/>
    <p:sldId id="420" r:id="rId14"/>
    <p:sldId id="421" r:id="rId15"/>
    <p:sldId id="422" r:id="rId16"/>
    <p:sldId id="408" r:id="rId17"/>
  </p:sldIdLst>
  <p:sldSz cx="12192000" cy="6858000"/>
  <p:notesSz cx="6858000" cy="9144000"/>
  <p:custDataLst>
    <p:tags r:id="rId1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7ACF3"/>
    <a:srgbClr val="08BBC4"/>
    <a:srgbClr val="0D8BC3"/>
    <a:srgbClr val="2ED9FA"/>
    <a:srgbClr val="0BDEE3"/>
    <a:srgbClr val="07D3D3"/>
    <a:srgbClr val="07DDF3"/>
    <a:srgbClr val="3399FF"/>
    <a:srgbClr val="33CCFF"/>
    <a:srgbClr val="EFF5F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p:scale>
          <a:sx n="70" d="100"/>
          <a:sy n="70" d="100"/>
        </p:scale>
        <p:origin x="-1032" y="-42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F08BD66-0090-4264-A614-918E999BC416}" type="datetimeFigureOut">
              <a:rPr lang="en-US"/>
              <a:pPr>
                <a:defRPr/>
              </a:pPr>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F5D7673-01F9-4197-813B-D3D5701B070F}" type="slidenum">
              <a:rPr lang="en-US"/>
              <a:pPr>
                <a:defRPr/>
              </a:pPr>
              <a:t>‹#›</a:t>
            </a:fld>
            <a:endParaRPr lang="en-US"/>
          </a:p>
        </p:txBody>
      </p:sp>
    </p:spTree>
    <p:extLst>
      <p:ext uri="{BB962C8B-B14F-4D97-AF65-F5344CB8AC3E}">
        <p14:creationId xmlns="" xmlns:p14="http://schemas.microsoft.com/office/powerpoint/2010/main" val="105280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cstate="print"/>
          <a:tile tx="0" ty="0" sx="100000" sy="100000" flip="none" algn="tl"/>
        </a:blipFill>
        <a:effectLst/>
      </p:bgPr>
    </p:bg>
    <p:spTree>
      <p:nvGrpSpPr>
        <p:cNvPr id="1" name=""/>
        <p:cNvGrpSpPr/>
        <p:nvPr/>
      </p:nvGrpSpPr>
      <p:grpSpPr>
        <a:xfrm>
          <a:off x="0" y="0"/>
          <a:ext cx="0" cy="0"/>
          <a:chOff x="0" y="0"/>
          <a:chExt cx="0" cy="0"/>
        </a:xfrm>
      </p:grpSpPr>
      <p:pic>
        <p:nvPicPr>
          <p:cNvPr id="5" name="Picture 2" descr="Image result for chandigarh university logo"/>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1487150" y="115888"/>
            <a:ext cx="606425" cy="935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30876" y="115888"/>
            <a:ext cx="8501448" cy="987982"/>
          </a:xfrm>
        </p:spPr>
        <p:txBody>
          <a:bodyPr/>
          <a:lstStyle>
            <a:lvl1pPr algn="ctr">
              <a:defRPr sz="3200"/>
            </a:lvl1pPr>
          </a:lstStyle>
          <a:p>
            <a:r>
              <a:rPr lang="en-US" dirty="0"/>
              <a:t>Click to edit Master title style</a:t>
            </a:r>
          </a:p>
        </p:txBody>
      </p:sp>
      <p:sp>
        <p:nvSpPr>
          <p:cNvPr id="3" name="Subtitle 2"/>
          <p:cNvSpPr>
            <a:spLocks noGrp="1"/>
          </p:cNvSpPr>
          <p:nvPr>
            <p:ph type="subTitle" idx="1"/>
          </p:nvPr>
        </p:nvSpPr>
        <p:spPr>
          <a:xfrm>
            <a:off x="1524000" y="248169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 xmlns:p14="http://schemas.microsoft.com/office/powerpoint/2010/main" val="297974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896EE8D9-7006-4346-8D4A-A38CD6C08B62}" type="datetime1">
              <a:rPr lang="en-US"/>
              <a:pPr>
                <a:defRPr/>
              </a:pPr>
              <a:t>6/30/2022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B419EA-2E48-41C1-8B52-8AB71FBA6423}" type="slidenum">
              <a:rPr lang="en-US"/>
              <a:pPr>
                <a:defRPr/>
              </a:pPr>
              <a:t>‹#›</a:t>
            </a:fld>
            <a:endParaRPr lang="en-US"/>
          </a:p>
        </p:txBody>
      </p:sp>
    </p:spTree>
    <p:extLst>
      <p:ext uri="{BB962C8B-B14F-4D97-AF65-F5344CB8AC3E}">
        <p14:creationId xmlns="" xmlns:p14="http://schemas.microsoft.com/office/powerpoint/2010/main" val="353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221B0E2A-EC88-428D-B8C7-00F8A566E65D}" type="datetime1">
              <a:rPr lang="en-US"/>
              <a:pPr>
                <a:defRPr/>
              </a:pPr>
              <a:t>6/30/2022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3E9D30-6671-4A98-B002-C510EBC495A1}" type="slidenum">
              <a:rPr lang="en-US"/>
              <a:pPr>
                <a:defRPr/>
              </a:pPr>
              <a:t>‹#›</a:t>
            </a:fld>
            <a:endParaRPr lang="en-US"/>
          </a:p>
        </p:txBody>
      </p:sp>
    </p:spTree>
    <p:extLst>
      <p:ext uri="{BB962C8B-B14F-4D97-AF65-F5344CB8AC3E}">
        <p14:creationId xmlns="" xmlns:p14="http://schemas.microsoft.com/office/powerpoint/2010/main" val="31102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fld id="{9D6C6E25-A4D4-490C-8F50-A7A4F048CE64}" type="datetime1">
              <a:rPr lang="en-US"/>
              <a:pPr>
                <a:defRPr/>
              </a:pPr>
              <a:t>6/30/2022</a:t>
            </a:fld>
            <a:endParaRPr lang="en-US"/>
          </a:p>
        </p:txBody>
      </p:sp>
      <p:sp>
        <p:nvSpPr>
          <p:cNvPr id="3" name="Footer Placeholder 4"/>
          <p:cNvSpPr>
            <a:spLocks noGrp="1"/>
          </p:cNvSpPr>
          <p:nvPr>
            <p:ph type="ftr" sz="quarter" idx="11"/>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BEC0BCEC-4877-466A-8FCC-8DE3B6353D8C}" type="slidenum">
              <a:rPr lang="en-US"/>
              <a:pPr>
                <a:defRPr/>
              </a:pPr>
              <a:t>‹#›</a:t>
            </a:fld>
            <a:endParaRPr lang="en-US"/>
          </a:p>
        </p:txBody>
      </p:sp>
    </p:spTree>
    <p:extLst>
      <p:ext uri="{BB962C8B-B14F-4D97-AF65-F5344CB8AC3E}">
        <p14:creationId xmlns="" xmlns:p14="http://schemas.microsoft.com/office/powerpoint/2010/main" val="384521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a:t>Click to edit Master title style</a:t>
            </a:r>
          </a:p>
        </p:txBody>
      </p:sp>
      <p:sp>
        <p:nvSpPr>
          <p:cNvPr id="3" name="Text Placeholder 2"/>
          <p:cNvSpPr>
            <a:spLocks noGrp="1"/>
          </p:cNvSpPr>
          <p:nvPr>
            <p:ph type="body" sz="half" idx="1"/>
          </p:nvPr>
        </p:nvSpPr>
        <p:spPr>
          <a:xfrm>
            <a:off x="4064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46800" y="1371600"/>
            <a:ext cx="55372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46800" y="4000500"/>
            <a:ext cx="55372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386D1856-8B02-44EF-A816-E579E2FF036B}" type="slidenum">
              <a:rPr lang="en-US"/>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838200" y="6356350"/>
            <a:ext cx="2743200" cy="365125"/>
          </a:xfrm>
          <a:prstGeom prst="rect">
            <a:avLst/>
          </a:prstGeom>
        </p:spPr>
        <p:txBody>
          <a:bodyPr/>
          <a:lstStyle>
            <a:lvl1pPr>
              <a:defRPr/>
            </a:lvl1pPr>
          </a:lstStyle>
          <a:p>
            <a:pPr>
              <a:defRPr/>
            </a:pPr>
            <a:fld id="{4F501D51-EDC4-4B10-9727-F0CAD1F728EB}" type="datetime1">
              <a:rPr lang="en-IN"/>
              <a:pPr>
                <a:defRPr/>
              </a:pPr>
              <a:t>30-06-2022</a:t>
            </a:fld>
            <a:endParaRPr lang="en-IN"/>
          </a:p>
        </p:txBody>
      </p:sp>
      <p:sp>
        <p:nvSpPr>
          <p:cNvPr id="3"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9BCB4EA8-C45C-487D-B5E9-FAA79C3DB998}" type="slidenum">
              <a:rPr lang="en-IN" altLang="en-US"/>
              <a:pPr>
                <a:defRPr/>
              </a:pPr>
              <a:t>‹#›</a:t>
            </a:fld>
            <a:endParaRPr lang="en-I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a:t>Click to edit Master title style</a:t>
            </a:r>
          </a:p>
        </p:txBody>
      </p:sp>
      <p:sp>
        <p:nvSpPr>
          <p:cNvPr id="3" name="Text Placeholder 2"/>
          <p:cNvSpPr>
            <a:spLocks noGrp="1"/>
          </p:cNvSpPr>
          <p:nvPr>
            <p:ph type="body" sz="half" idx="1"/>
          </p:nvPr>
        </p:nvSpPr>
        <p:spPr>
          <a:xfrm>
            <a:off x="4064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ln/>
        </p:spPr>
        <p:txBody>
          <a:bodyPr/>
          <a:lstStyle>
            <a:lvl1pPr>
              <a:defRPr/>
            </a:lvl1pPr>
          </a:lstStyle>
          <a:p>
            <a:fld id="{4B1BDDCF-F6BC-4736-AAB7-8F6826B0FB5C}" type="slidenum">
              <a:rPr lang="en-US"/>
              <a:pPr/>
              <a:t>‹#›</a:t>
            </a:fld>
            <a:endParaRPr lang="en-US"/>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83352" y="83107"/>
            <a:ext cx="6508845" cy="1026947"/>
          </a:xfrm>
        </p:spPr>
        <p:txBody>
          <a:bodyPr/>
          <a:lstStyle>
            <a:lvl1pPr algn="ctr">
              <a:defRPr b="1" baseline="0"/>
            </a:lvl1pPr>
          </a:lstStyle>
          <a:p>
            <a:r>
              <a:rPr lang="en-IN" dirty="0"/>
              <a:t>Computer Graphics</a:t>
            </a:r>
          </a:p>
        </p:txBody>
      </p:sp>
      <p:sp>
        <p:nvSpPr>
          <p:cNvPr id="4" name="Date Placeholder 3"/>
          <p:cNvSpPr>
            <a:spLocks noGrp="1"/>
          </p:cNvSpPr>
          <p:nvPr>
            <p:ph type="dt" sz="half" idx="10"/>
          </p:nvPr>
        </p:nvSpPr>
        <p:spPr>
          <a:xfrm>
            <a:off x="838200" y="6356358"/>
            <a:ext cx="2743200" cy="365125"/>
          </a:xfrm>
          <a:prstGeom prst="rect">
            <a:avLst/>
          </a:prstGeom>
        </p:spPr>
        <p:txBody>
          <a:bodyPr/>
          <a:lstStyle>
            <a:lvl1pPr>
              <a:defRPr>
                <a:solidFill>
                  <a:schemeClr val="bg1"/>
                </a:solidFill>
              </a:defRPr>
            </a:lvl1pPr>
          </a:lstStyle>
          <a:p>
            <a:endParaRPr lang="en-IN" dirty="0"/>
          </a:p>
        </p:txBody>
      </p:sp>
      <p:sp>
        <p:nvSpPr>
          <p:cNvPr id="5" name="Footer Placeholder 4"/>
          <p:cNvSpPr>
            <a:spLocks noGrp="1"/>
          </p:cNvSpPr>
          <p:nvPr>
            <p:ph type="ftr" sz="quarter" idx="11"/>
          </p:nvPr>
        </p:nvSpPr>
        <p:spPr>
          <a:xfrm>
            <a:off x="4038600" y="6356358"/>
            <a:ext cx="41148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0ACE207-8893-440E-B420-229E26CA706E}" type="slidenum">
              <a:rPr lang="en-IN" smtClean="0"/>
              <a:pPr/>
              <a:t>‹#›</a:t>
            </a:fld>
            <a:endParaRPr lang="en-IN" dirty="0"/>
          </a:p>
        </p:txBody>
      </p:sp>
    </p:spTree>
    <p:extLst>
      <p:ext uri="{BB962C8B-B14F-4D97-AF65-F5344CB8AC3E}">
        <p14:creationId xmlns="" xmlns:p14="http://schemas.microsoft.com/office/powerpoint/2010/main" val="61380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6/30/2022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cstate="print"/>
          <a:srcRect b="23807"/>
          <a:stretch>
            <a:fillRect/>
          </a:stretch>
        </p:blipFill>
        <p:spPr bwMode="auto">
          <a:xfrm>
            <a:off x="9662615" y="40945"/>
            <a:ext cx="2515736" cy="682387"/>
          </a:xfrm>
          <a:prstGeom prst="rect">
            <a:avLst/>
          </a:prstGeom>
          <a:noFill/>
        </p:spPr>
      </p:pic>
    </p:spTree>
    <p:extLst>
      <p:ext uri="{BB962C8B-B14F-4D97-AF65-F5344CB8AC3E}">
        <p14:creationId xmlns="" xmlns:p14="http://schemas.microsoft.com/office/powerpoint/2010/main" val="31316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EF33C029-18C0-4A4C-9437-EA7537AC13C4}" type="datetime1">
              <a:rPr lang="en-US"/>
              <a:pPr>
                <a:defRPr/>
              </a:pPr>
              <a:t>6/30/2022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8BE4B-7506-4E30-B2A2-DA8EEEBD4BC2}" type="slidenum">
              <a:rPr lang="en-US"/>
              <a:pPr>
                <a:defRPr/>
              </a:pPr>
              <a:t>‹#›</a:t>
            </a:fld>
            <a:endParaRPr lang="en-US"/>
          </a:p>
        </p:txBody>
      </p:sp>
    </p:spTree>
    <p:extLst>
      <p:ext uri="{BB962C8B-B14F-4D97-AF65-F5344CB8AC3E}">
        <p14:creationId xmlns="" xmlns:p14="http://schemas.microsoft.com/office/powerpoint/2010/main" val="359342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2C8CC2-8F3B-4DA6-94AB-DB4EDE2EECFE}" type="datetime1">
              <a:rPr lang="en-US"/>
              <a:pPr>
                <a:defRPr/>
              </a:pPr>
              <a:t>6/30/2022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355890C-95A5-4C66-AF69-0E2F51413115}" type="slidenum">
              <a:rPr lang="en-US"/>
              <a:pPr>
                <a:defRPr/>
              </a:pPr>
              <a:t>‹#›</a:t>
            </a:fld>
            <a:endParaRPr lang="en-US"/>
          </a:p>
        </p:txBody>
      </p:sp>
    </p:spTree>
    <p:extLst>
      <p:ext uri="{BB962C8B-B14F-4D97-AF65-F5344CB8AC3E}">
        <p14:creationId xmlns="" xmlns:p14="http://schemas.microsoft.com/office/powerpoint/2010/main" val="332355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7226B54-0BE0-4C68-8EE9-0492C95236F7}" type="datetime1">
              <a:rPr lang="en-US"/>
              <a:pPr>
                <a:defRPr/>
              </a:pPr>
              <a:t>6/30/2022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5E09A63-014E-40C1-8AE1-2C05C50868D9}" type="slidenum">
              <a:rPr lang="en-US"/>
              <a:pPr>
                <a:defRPr/>
              </a:pPr>
              <a:t>‹#›</a:t>
            </a:fld>
            <a:endParaRPr lang="en-US"/>
          </a:p>
        </p:txBody>
      </p:sp>
    </p:spTree>
    <p:extLst>
      <p:ext uri="{BB962C8B-B14F-4D97-AF65-F5344CB8AC3E}">
        <p14:creationId xmlns="" xmlns:p14="http://schemas.microsoft.com/office/powerpoint/2010/main" val="306414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0E03331D-ADFF-44F0-B211-32797E6D56EB}" type="datetime1">
              <a:rPr lang="en-US"/>
              <a:pPr>
                <a:defRPr/>
              </a:pPr>
              <a:t>6/30/2022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4C8B8AC-37F6-49D1-840B-A73DD7487E95}" type="slidenum">
              <a:rPr lang="en-US"/>
              <a:pPr>
                <a:defRPr/>
              </a:pPr>
              <a:t>‹#›</a:t>
            </a:fld>
            <a:endParaRPr lang="en-US"/>
          </a:p>
        </p:txBody>
      </p:sp>
    </p:spTree>
    <p:extLst>
      <p:ext uri="{BB962C8B-B14F-4D97-AF65-F5344CB8AC3E}">
        <p14:creationId xmlns="" xmlns:p14="http://schemas.microsoft.com/office/powerpoint/2010/main" val="107031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6D89029-9CF2-43DF-B564-FE81104EA665}" type="datetime1">
              <a:rPr lang="en-US"/>
              <a:pPr>
                <a:defRPr/>
              </a:pPr>
              <a:t>6/30/2022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6C8E44C-20D7-45D0-9294-0943E4C8711D}" type="slidenum">
              <a:rPr lang="en-US"/>
              <a:pPr>
                <a:defRPr/>
              </a:pPr>
              <a:t>‹#›</a:t>
            </a:fld>
            <a:endParaRPr lang="en-US"/>
          </a:p>
        </p:txBody>
      </p:sp>
    </p:spTree>
    <p:extLst>
      <p:ext uri="{BB962C8B-B14F-4D97-AF65-F5344CB8AC3E}">
        <p14:creationId xmlns="" xmlns:p14="http://schemas.microsoft.com/office/powerpoint/2010/main" val="56971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B8B18B-16A1-4AC6-A336-E54ED634E5FD}" type="datetime1">
              <a:rPr lang="en-US"/>
              <a:pPr>
                <a:defRPr/>
              </a:pPr>
              <a:t>6/30/2022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84D5B4D-161F-447E-822C-287C913B5ED0}" type="slidenum">
              <a:rPr lang="en-US"/>
              <a:pPr>
                <a:defRPr/>
              </a:pPr>
              <a:t>‹#›</a:t>
            </a:fld>
            <a:endParaRPr lang="en-US"/>
          </a:p>
        </p:txBody>
      </p:sp>
    </p:spTree>
    <p:extLst>
      <p:ext uri="{BB962C8B-B14F-4D97-AF65-F5344CB8AC3E}">
        <p14:creationId xmlns="" xmlns:p14="http://schemas.microsoft.com/office/powerpoint/2010/main" val="136215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E4D781D-82AB-437E-8E5D-FBDD222CF63E}" type="datetime1">
              <a:rPr lang="en-US"/>
              <a:pPr>
                <a:defRPr/>
              </a:pPr>
              <a:t>6/30/2022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213A965-8E4D-4D59-922A-894ECEF074D2}" type="slidenum">
              <a:rPr lang="en-US"/>
              <a:pPr>
                <a:defRPr/>
              </a:pPr>
              <a:t>‹#›</a:t>
            </a:fld>
            <a:endParaRPr lang="en-US"/>
          </a:p>
        </p:txBody>
      </p:sp>
    </p:spTree>
    <p:extLst>
      <p:ext uri="{BB962C8B-B14F-4D97-AF65-F5344CB8AC3E}">
        <p14:creationId xmlns="" xmlns:p14="http://schemas.microsoft.com/office/powerpoint/2010/main" val="5759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923925" y="134938"/>
            <a:ext cx="839152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679450" y="131127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b="1">
                <a:solidFill>
                  <a:srgbClr val="002060"/>
                </a:solidFill>
                <a:latin typeface="Times New Roman" panose="02020603050405020304" pitchFamily="18" charset="0"/>
                <a:cs typeface="Times New Roman" panose="02020603050405020304" pitchFamily="18" charset="0"/>
              </a:defRPr>
            </a:lvl1pPr>
          </a:lstStyle>
          <a:p>
            <a:pPr>
              <a:defRPr/>
            </a:pPr>
            <a:fld id="{4217D2EB-7CAE-4DD9-9E8B-49A7BAE930E7}" type="slidenum">
              <a:rPr lang="en-US"/>
              <a:pPr>
                <a:defRPr/>
              </a:pPr>
              <a:t>‹#›</a:t>
            </a:fld>
            <a:endParaRPr lang="en-US" dirty="0"/>
          </a:p>
        </p:txBody>
      </p:sp>
      <p:pic>
        <p:nvPicPr>
          <p:cNvPr id="1030" name="Picture 2" descr="Image result for chandigarh university logo"/>
          <p:cNvPicPr>
            <a:picLocks noChangeAspect="1" noChangeArrowheads="1"/>
          </p:cNvPicPr>
          <p:nvPr/>
        </p:nvPicPr>
        <p:blipFill>
          <a:blip r:embed="rId19" cstate="print">
            <a:extLst>
              <a:ext uri="{28A0092B-C50C-407E-A947-70E740481C1C}">
                <a14:useLocalDpi xmlns="" xmlns:a14="http://schemas.microsoft.com/office/drawing/2010/main" val="0"/>
              </a:ext>
            </a:extLst>
          </a:blip>
          <a:srcRect/>
          <a:stretch>
            <a:fillRect/>
          </a:stretch>
        </p:blipFill>
        <p:spPr bwMode="auto">
          <a:xfrm>
            <a:off x="111125" y="104775"/>
            <a:ext cx="606425" cy="935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Right Triangle 14">
            <a:extLst>
              <a:ext uri="{FF2B5EF4-FFF2-40B4-BE49-F238E27FC236}">
                <a16:creationId xmlns="" xmlns:a16="http://schemas.microsoft.com/office/drawing/2014/main" id="{0983CA01-DED8-4A8A-82CA-5B1BE1DADB0C}"/>
              </a:ext>
            </a:extLst>
          </p:cNvPr>
          <p:cNvSpPr/>
          <p:nvPr/>
        </p:nvSpPr>
        <p:spPr>
          <a:xfrm flipH="1">
            <a:off x="-2646363" y="293688"/>
            <a:ext cx="5146676" cy="5853112"/>
          </a:xfrm>
          <a:prstGeom prst="rtTriangle">
            <a:avLst/>
          </a:prstGeom>
          <a:solidFill>
            <a:schemeClr val="bg1">
              <a:lumMod val="85000"/>
              <a:alpha val="26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endParaRPr>
          </a:p>
        </p:txBody>
      </p:sp>
      <p:grpSp>
        <p:nvGrpSpPr>
          <p:cNvPr id="1032" name="Group 8"/>
          <p:cNvGrpSpPr>
            <a:grpSpLocks/>
          </p:cNvGrpSpPr>
          <p:nvPr/>
        </p:nvGrpSpPr>
        <p:grpSpPr bwMode="auto">
          <a:xfrm>
            <a:off x="11668125" y="5108575"/>
            <a:ext cx="409575" cy="1612900"/>
            <a:chOff x="83821" y="0"/>
            <a:chExt cx="219636" cy="903079"/>
          </a:xfrm>
        </p:grpSpPr>
        <p:sp>
          <p:nvSpPr>
            <p:cNvPr id="10" name="Rectangle 9"/>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84673" y="408874"/>
              <a:ext cx="218784"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83821" y="210659"/>
              <a:ext cx="217933"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1040" name="Object 12"/>
            <p:cNvGraphicFramePr>
              <a:graphicFrameLocks noChangeAspect="1"/>
            </p:cNvGraphicFramePr>
            <p:nvPr/>
          </p:nvGraphicFramePr>
          <p:xfrm>
            <a:off x="100420" y="236973"/>
            <a:ext cx="183878" cy="183422"/>
          </p:xfrm>
          <a:graphic>
            <a:graphicData uri="http://schemas.openxmlformats.org/presentationml/2006/ole">
              <p:oleObj spid="_x0000_s1763" name="CorelDRAW" r:id="rId20" imgW="2169000" imgH="2169360" progId="">
                <p:embed/>
              </p:oleObj>
            </a:graphicData>
          </a:graphic>
        </p:graphicFrame>
      </p:grpSp>
      <p:grpSp>
        <p:nvGrpSpPr>
          <p:cNvPr id="1033" name="Group 16"/>
          <p:cNvGrpSpPr>
            <a:grpSpLocks/>
          </p:cNvGrpSpPr>
          <p:nvPr/>
        </p:nvGrpSpPr>
        <p:grpSpPr bwMode="auto">
          <a:xfrm rot="10800000">
            <a:off x="0" y="6251575"/>
            <a:ext cx="731838" cy="606425"/>
            <a:chOff x="5401469" y="1588"/>
            <a:chExt cx="1389063" cy="540239"/>
          </a:xfrm>
        </p:grpSpPr>
        <p:sp>
          <p:nvSpPr>
            <p:cNvPr id="1035" name="Freeform 5"/>
            <p:cNvSpPr>
              <a:spLocks/>
            </p:cNvSpPr>
            <p:nvPr/>
          </p:nvSpPr>
          <p:spPr bwMode="auto">
            <a:xfrm>
              <a:off x="5401469" y="1588"/>
              <a:ext cx="1205279" cy="540239"/>
            </a:xfrm>
            <a:custGeom>
              <a:avLst/>
              <a:gdLst>
                <a:gd name="T0" fmla="*/ 0 w 1410"/>
                <a:gd name="T1" fmla="*/ 0 h 632"/>
                <a:gd name="T2" fmla="*/ 2147483646 w 1410"/>
                <a:gd name="T3" fmla="*/ 2147483646 h 632"/>
                <a:gd name="T4" fmla="*/ 2147483646 w 1410"/>
                <a:gd name="T5" fmla="*/ 2147483646 h 632"/>
                <a:gd name="T6" fmla="*/ 2147483646 w 1410"/>
                <a:gd name="T7" fmla="*/ 0 h 632"/>
                <a:gd name="T8" fmla="*/ 0 w 1410"/>
                <a:gd name="T9" fmla="*/ 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0" h="632">
                  <a:moveTo>
                    <a:pt x="0" y="0"/>
                  </a:moveTo>
                  <a:lnTo>
                    <a:pt x="630" y="632"/>
                  </a:lnTo>
                  <a:lnTo>
                    <a:pt x="1410" y="632"/>
                  </a:lnTo>
                  <a:lnTo>
                    <a:pt x="780" y="0"/>
                  </a:lnTo>
                  <a:lnTo>
                    <a:pt x="0" y="0"/>
                  </a:lnTo>
                  <a:close/>
                </a:path>
              </a:pathLst>
            </a:custGeom>
            <a:gradFill rotWithShape="1">
              <a:gsLst>
                <a:gs pos="0">
                  <a:srgbClr val="0C344C"/>
                </a:gs>
                <a:gs pos="100000">
                  <a:srgbClr val="D80F79"/>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1036" name="Freeform 6"/>
            <p:cNvSpPr>
              <a:spLocks/>
            </p:cNvSpPr>
            <p:nvPr/>
          </p:nvSpPr>
          <p:spPr bwMode="auto">
            <a:xfrm>
              <a:off x="6252003" y="1588"/>
              <a:ext cx="538529" cy="426549"/>
            </a:xfrm>
            <a:custGeom>
              <a:avLst/>
              <a:gdLst>
                <a:gd name="T0" fmla="*/ 0 w 630"/>
                <a:gd name="T1" fmla="*/ 0 h 499"/>
                <a:gd name="T2" fmla="*/ 2147483646 w 630"/>
                <a:gd name="T3" fmla="*/ 2147483646 h 499"/>
                <a:gd name="T4" fmla="*/ 2147483646 w 630"/>
                <a:gd name="T5" fmla="*/ 2147483646 h 499"/>
                <a:gd name="T6" fmla="*/ 2147483646 w 630"/>
                <a:gd name="T7" fmla="*/ 0 h 499"/>
                <a:gd name="T8" fmla="*/ 0 w 63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0" h="499">
                  <a:moveTo>
                    <a:pt x="0" y="0"/>
                  </a:moveTo>
                  <a:lnTo>
                    <a:pt x="498" y="499"/>
                  </a:lnTo>
                  <a:lnTo>
                    <a:pt x="630" y="499"/>
                  </a:lnTo>
                  <a:lnTo>
                    <a:pt x="132" y="0"/>
                  </a:lnTo>
                  <a:lnTo>
                    <a:pt x="0" y="0"/>
                  </a:lnTo>
                  <a:close/>
                </a:path>
              </a:pathLst>
            </a:custGeom>
            <a:solidFill>
              <a:srgbClr val="BFBE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grpSp>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1" r:id="rId12"/>
    <p:sldLayoutId id="2147484093" r:id="rId13"/>
    <p:sldLayoutId id="2147484094" r:id="rId14"/>
    <p:sldLayoutId id="2147484096" r:id="rId15"/>
    <p:sldLayoutId id="2147484097" r:id="rId16"/>
  </p:sldLayoutIdLst>
  <p:hf hdr="0" ftr="0" dt="0"/>
  <p:txStyles>
    <p:title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shvanip002/Hangman_gam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316" name="Slide Number Placeholder 2"/>
          <p:cNvSpPr txBox="1">
            <a:spLocks/>
          </p:cNvSpPr>
          <p:nvPr/>
        </p:nvSpPr>
        <p:spPr bwMode="auto">
          <a:xfrm>
            <a:off x="8763000" y="6508750"/>
            <a:ext cx="2743200" cy="365125"/>
          </a:xfrm>
          <a:prstGeom prst="rect">
            <a:avLst/>
          </a:prstGeom>
          <a:noFill/>
          <a:ln w="9525">
            <a:noFill/>
            <a:miter lim="800000"/>
            <a:headEnd/>
            <a:tailEnd/>
          </a:ln>
        </p:spPr>
        <p:txBody>
          <a:bodyPr anchor="ctr"/>
          <a:lstStyle/>
          <a:p>
            <a:pPr algn="r" eaLnBrk="1" hangingPunct="1"/>
            <a:endParaRPr lang="en-US" altLang="en-US" sz="1200">
              <a:solidFill>
                <a:srgbClr val="898989"/>
              </a:solidFill>
              <a:latin typeface="Calibri" pitchFamily="34"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329" name="Slide Number Placeholder 14"/>
          <p:cNvSpPr>
            <a:spLocks noGrp="1"/>
          </p:cNvSpPr>
          <p:nvPr>
            <p:ph type="sldNum" sz="quarter" idx="4294967295"/>
          </p:nvPr>
        </p:nvSpPr>
        <p:spPr bwMode="auto">
          <a:xfrm>
            <a:off x="9448800" y="6356350"/>
            <a:ext cx="2743200" cy="365125"/>
          </a:xfrm>
          <a:noFill/>
          <a:ln>
            <a:miter lim="800000"/>
            <a:headEnd/>
            <a:tailEnd/>
          </a:ln>
        </p:spPr>
        <p:txBody>
          <a:bodyPr/>
          <a:lstStyle/>
          <a:p>
            <a:endParaRPr lang="en-IN" altLang="en-US" dirty="0"/>
          </a:p>
        </p:txBody>
      </p:sp>
      <p:pic>
        <p:nvPicPr>
          <p:cNvPr id="12" name="Picture 11" descr="apps.23216.9007199266246289.99eca207-26e7-4c4a-b02f-3ea96d21b37b.jpg"/>
          <p:cNvPicPr>
            <a:picLocks noChangeAspect="1"/>
          </p:cNvPicPr>
          <p:nvPr/>
        </p:nvPicPr>
        <p:blipFill>
          <a:blip r:embed="rId3" cstate="print"/>
          <a:stretch>
            <a:fillRect/>
          </a:stretch>
        </p:blipFill>
        <p:spPr>
          <a:xfrm>
            <a:off x="0" y="0"/>
            <a:ext cx="12192000" cy="7010400"/>
          </a:xfrm>
          <a:prstGeom prst="rect">
            <a:avLst/>
          </a:prstGeom>
        </p:spPr>
      </p:pic>
      <p:sp>
        <p:nvSpPr>
          <p:cNvPr id="13" name="TextBox 12"/>
          <p:cNvSpPr txBox="1"/>
          <p:nvPr/>
        </p:nvSpPr>
        <p:spPr>
          <a:xfrm>
            <a:off x="228601" y="5917754"/>
            <a:ext cx="3472542" cy="707886"/>
          </a:xfrm>
          <a:prstGeom prst="rect">
            <a:avLst/>
          </a:prstGeom>
          <a:solidFill>
            <a:srgbClr val="57ACF3"/>
          </a:solidFill>
          <a:effectLst>
            <a:glow rad="228600">
              <a:schemeClr val="accent4">
                <a:satMod val="175000"/>
                <a:alpha val="40000"/>
              </a:schemeClr>
            </a:glow>
          </a:effectLst>
        </p:spPr>
        <p:txBody>
          <a:bodyPr wrap="square" rtlCol="0">
            <a:spAutoFit/>
          </a:bodyPr>
          <a:lstStyle/>
          <a:p>
            <a:r>
              <a:rPr lang="en-IN" sz="2000" b="1" dirty="0" smtClean="0">
                <a:latin typeface="Arial Black" pitchFamily="34" charset="0"/>
              </a:rPr>
              <a:t>Made </a:t>
            </a:r>
            <a:r>
              <a:rPr lang="en-IN" sz="2000" b="1" dirty="0" err="1" smtClean="0">
                <a:latin typeface="Arial Black" pitchFamily="34" charset="0"/>
              </a:rPr>
              <a:t>By:Ashvani</a:t>
            </a:r>
            <a:r>
              <a:rPr lang="en-IN" sz="2000" b="1" dirty="0" smtClean="0">
                <a:latin typeface="Arial Black" pitchFamily="34" charset="0"/>
              </a:rPr>
              <a:t> Patel</a:t>
            </a:r>
          </a:p>
          <a:p>
            <a:r>
              <a:rPr lang="en-IN" sz="2000" b="1" dirty="0" smtClean="0">
                <a:latin typeface="Arial Black" pitchFamily="34" charset="0"/>
              </a:rPr>
              <a:t>UID:21MCA3105</a:t>
            </a:r>
            <a:endParaRPr lang="en-IN" sz="2000" b="1" dirty="0">
              <a:latin typeface="Arial Black" pitchFamily="34" charset="0"/>
            </a:endParaRPr>
          </a:p>
        </p:txBody>
      </p:sp>
      <p:sp>
        <p:nvSpPr>
          <p:cNvPr id="14" name="Rectangle 13"/>
          <p:cNvSpPr/>
          <p:nvPr/>
        </p:nvSpPr>
        <p:spPr>
          <a:xfrm>
            <a:off x="8458200" y="2035628"/>
            <a:ext cx="7620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Rectangle 14"/>
          <p:cNvSpPr/>
          <p:nvPr/>
        </p:nvSpPr>
        <p:spPr>
          <a:xfrm>
            <a:off x="5617029" y="2090057"/>
            <a:ext cx="8382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80">
                                          <p:stCondLst>
                                            <p:cond delay="0"/>
                                          </p:stCondLst>
                                        </p:cTn>
                                        <p:tgtEl>
                                          <p:spTgt spid="14"/>
                                        </p:tgtEl>
                                      </p:cBhvr>
                                    </p:animEffect>
                                    <p:anim calcmode="lin" valueType="num">
                                      <p:cBhvr>
                                        <p:cTn id="2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1" dur="26">
                                          <p:stCondLst>
                                            <p:cond delay="650"/>
                                          </p:stCondLst>
                                        </p:cTn>
                                        <p:tgtEl>
                                          <p:spTgt spid="14"/>
                                        </p:tgtEl>
                                      </p:cBhvr>
                                      <p:to x="100000" y="60000"/>
                                    </p:animScale>
                                    <p:animScale>
                                      <p:cBhvr>
                                        <p:cTn id="32" dur="166" decel="50000">
                                          <p:stCondLst>
                                            <p:cond delay="676"/>
                                          </p:stCondLst>
                                        </p:cTn>
                                        <p:tgtEl>
                                          <p:spTgt spid="14"/>
                                        </p:tgtEl>
                                      </p:cBhvr>
                                      <p:to x="100000" y="100000"/>
                                    </p:animScale>
                                    <p:animScale>
                                      <p:cBhvr>
                                        <p:cTn id="33" dur="26">
                                          <p:stCondLst>
                                            <p:cond delay="1312"/>
                                          </p:stCondLst>
                                        </p:cTn>
                                        <p:tgtEl>
                                          <p:spTgt spid="14"/>
                                        </p:tgtEl>
                                      </p:cBhvr>
                                      <p:to x="100000" y="80000"/>
                                    </p:animScale>
                                    <p:animScale>
                                      <p:cBhvr>
                                        <p:cTn id="34" dur="166" decel="50000">
                                          <p:stCondLst>
                                            <p:cond delay="1338"/>
                                          </p:stCondLst>
                                        </p:cTn>
                                        <p:tgtEl>
                                          <p:spTgt spid="14"/>
                                        </p:tgtEl>
                                      </p:cBhvr>
                                      <p:to x="100000" y="100000"/>
                                    </p:animScale>
                                    <p:animScale>
                                      <p:cBhvr>
                                        <p:cTn id="35" dur="26">
                                          <p:stCondLst>
                                            <p:cond delay="1642"/>
                                          </p:stCondLst>
                                        </p:cTn>
                                        <p:tgtEl>
                                          <p:spTgt spid="14"/>
                                        </p:tgtEl>
                                      </p:cBhvr>
                                      <p:to x="100000" y="90000"/>
                                    </p:animScale>
                                    <p:animScale>
                                      <p:cBhvr>
                                        <p:cTn id="36" dur="166" decel="50000">
                                          <p:stCondLst>
                                            <p:cond delay="1668"/>
                                          </p:stCondLst>
                                        </p:cTn>
                                        <p:tgtEl>
                                          <p:spTgt spid="14"/>
                                        </p:tgtEl>
                                      </p:cBhvr>
                                      <p:to x="100000" y="100000"/>
                                    </p:animScale>
                                    <p:animScale>
                                      <p:cBhvr>
                                        <p:cTn id="37" dur="26">
                                          <p:stCondLst>
                                            <p:cond delay="1808"/>
                                          </p:stCondLst>
                                        </p:cTn>
                                        <p:tgtEl>
                                          <p:spTgt spid="14"/>
                                        </p:tgtEl>
                                      </p:cBhvr>
                                      <p:to x="100000" y="95000"/>
                                    </p:animScale>
                                    <p:animScale>
                                      <p:cBhvr>
                                        <p:cTn id="38"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pPr algn="ctr"/>
            <a:r>
              <a:rPr lang="en-US" altLang="en-US" dirty="0" smtClean="0">
                <a:solidFill>
                  <a:srgbClr val="002060"/>
                </a:solidFill>
                <a:latin typeface="Times New Roman" pitchFamily="18" charset="0"/>
                <a:ea typeface="+mj-ea"/>
                <a:cs typeface="Times New Roman" pitchFamily="18" charset="0"/>
                <a:sym typeface="Arial"/>
              </a:rPr>
              <a:t>Disadvantages</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10</a:t>
            </a:fld>
            <a:endParaRPr lang="en-IN"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821933" y="1214423"/>
            <a:ext cx="10515600" cy="4857784"/>
          </a:xfrm>
          <a:ln w="9525">
            <a:solidFill>
              <a:schemeClr val="tx1"/>
            </a:solidFill>
          </a:ln>
        </p:spPr>
        <p:txBody>
          <a:bodyPr>
            <a:noAutofit/>
          </a:bodyPr>
          <a:lstStyle/>
          <a:p>
            <a:pPr marL="0" indent="0">
              <a:buNone/>
            </a:pPr>
            <a:r>
              <a:rPr lang="en-IN" b="1" dirty="0" smtClean="0"/>
              <a:t> </a:t>
            </a:r>
          </a:p>
          <a:p>
            <a:pPr marL="0" indent="0"/>
            <a:r>
              <a:rPr lang="en-IN" dirty="0" smtClean="0"/>
              <a:t>Limited number of words.</a:t>
            </a:r>
          </a:p>
          <a:p>
            <a:pPr marL="0" indent="0"/>
            <a:r>
              <a:rPr lang="en-IN" dirty="0" smtClean="0"/>
              <a:t> Only country names are available.</a:t>
            </a:r>
          </a:p>
          <a:p>
            <a:pPr marL="0" indent="0"/>
            <a:r>
              <a:rPr lang="en-IN" dirty="0" smtClean="0"/>
              <a:t> Scoreboard currently not available.</a:t>
            </a:r>
          </a:p>
          <a:p>
            <a:pPr marL="0" indent="0"/>
            <a:endParaRPr lang="en-IN" dirty="0" smtClean="0"/>
          </a:p>
          <a:p>
            <a:pPr marL="0" indent="0"/>
            <a:endParaRPr lang="en-IN" dirty="0" smtClean="0"/>
          </a:p>
          <a:p>
            <a:pPr marL="0" indent="0"/>
            <a:endParaRPr lang="en-IN" b="1" dirty="0">
              <a:latin typeface="Times New Roman" panose="02020603050405020304" pitchFamily="18" charset="0"/>
              <a:cs typeface="Times New Roman" panose="02020603050405020304" pitchFamily="18" charset="0"/>
            </a:endParaRPr>
          </a:p>
        </p:txBody>
      </p:sp>
      <p:pic>
        <p:nvPicPr>
          <p:cNvPr id="6" name="Picture 2" descr="C:\Users\OM\Downloads\naac-sticker.png"/>
          <p:cNvPicPr>
            <a:picLocks noChangeAspect="1" noChangeArrowheads="1"/>
          </p:cNvPicPr>
          <p:nvPr/>
        </p:nvPicPr>
        <p:blipFill>
          <a:blip r:embed="rId2"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pPr algn="ctr"/>
            <a:r>
              <a:rPr lang="en-US" altLang="en-US" dirty="0" smtClean="0">
                <a:solidFill>
                  <a:srgbClr val="002060"/>
                </a:solidFill>
                <a:latin typeface="Times New Roman" pitchFamily="18" charset="0"/>
                <a:ea typeface="+mj-ea"/>
                <a:cs typeface="Times New Roman" pitchFamily="18" charset="0"/>
                <a:sym typeface="Arial"/>
              </a:rPr>
              <a:t>Modules of projects</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11</a:t>
            </a:fld>
            <a:endParaRPr lang="en-IN" dirty="0">
              <a:solidFill>
                <a:schemeClr val="tx1"/>
              </a:solidFill>
              <a:latin typeface="Times New Roman" pitchFamily="18" charset="0"/>
              <a:cs typeface="Times New Roman" pitchFamily="18" charset="0"/>
            </a:endParaRPr>
          </a:p>
        </p:txBody>
      </p:sp>
      <p:pic>
        <p:nvPicPr>
          <p:cNvPr id="7" name="Content Placeholder 6" descr="1.JPG"/>
          <p:cNvPicPr>
            <a:picLocks noGrp="1" noChangeAspect="1"/>
          </p:cNvPicPr>
          <p:nvPr>
            <p:ph idx="4294967295"/>
          </p:nvPr>
        </p:nvPicPr>
        <p:blipFill>
          <a:blip r:embed="rId2" cstate="print"/>
          <a:stretch>
            <a:fillRect/>
          </a:stretch>
        </p:blipFill>
        <p:spPr>
          <a:xfrm>
            <a:off x="1377252" y="1214438"/>
            <a:ext cx="9405745" cy="4857750"/>
          </a:xfrm>
          <a:ln w="9525">
            <a:solidFill>
              <a:schemeClr val="tx1"/>
            </a:solidFill>
          </a:ln>
        </p:spPr>
      </p:pic>
      <p:pic>
        <p:nvPicPr>
          <p:cNvPr id="6" name="Picture 2" descr="C:\Users\OM\Downloads\naac-sticker.png"/>
          <p:cNvPicPr>
            <a:picLocks noChangeAspect="1" noChangeArrowheads="1"/>
          </p:cNvPicPr>
          <p:nvPr/>
        </p:nvPicPr>
        <p:blipFill>
          <a:blip r:embed="rId3"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r>
              <a:rPr lang="en-US" altLang="en-US" dirty="0" smtClean="0">
                <a:solidFill>
                  <a:srgbClr val="002060"/>
                </a:solidFill>
                <a:latin typeface="Times New Roman" pitchFamily="18" charset="0"/>
                <a:cs typeface="Times New Roman" pitchFamily="18" charset="0"/>
                <a:sym typeface="Arial"/>
              </a:rPr>
              <a:t>Modules of projects</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12</a:t>
            </a:fld>
            <a:endParaRPr lang="en-IN" dirty="0">
              <a:solidFill>
                <a:schemeClr val="tx1"/>
              </a:solidFill>
              <a:latin typeface="Times New Roman" pitchFamily="18" charset="0"/>
              <a:cs typeface="Times New Roman" pitchFamily="18" charset="0"/>
            </a:endParaRPr>
          </a:p>
        </p:txBody>
      </p:sp>
      <p:pic>
        <p:nvPicPr>
          <p:cNvPr id="7" name="Content Placeholder 6" descr="2.JPG"/>
          <p:cNvPicPr>
            <a:picLocks noGrp="1" noChangeAspect="1"/>
          </p:cNvPicPr>
          <p:nvPr>
            <p:ph idx="4294967295"/>
          </p:nvPr>
        </p:nvPicPr>
        <p:blipFill>
          <a:blip r:embed="rId2" cstate="print"/>
          <a:stretch>
            <a:fillRect/>
          </a:stretch>
        </p:blipFill>
        <p:spPr>
          <a:xfrm>
            <a:off x="1419685" y="1214444"/>
            <a:ext cx="9360000" cy="4861699"/>
          </a:xfrm>
          <a:prstGeom prst="rect">
            <a:avLst/>
          </a:prstGeom>
          <a:noFill/>
          <a:ln>
            <a:noFill/>
          </a:ln>
        </p:spPr>
      </p:pic>
      <p:pic>
        <p:nvPicPr>
          <p:cNvPr id="6" name="Picture 2" descr="C:\Users\OM\Downloads\naac-sticker.png"/>
          <p:cNvPicPr>
            <a:picLocks noChangeAspect="1" noChangeArrowheads="1"/>
          </p:cNvPicPr>
          <p:nvPr/>
        </p:nvPicPr>
        <p:blipFill>
          <a:blip r:embed="rId3"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r>
              <a:rPr lang="en-US" altLang="en-US" dirty="0" smtClean="0">
                <a:solidFill>
                  <a:srgbClr val="002060"/>
                </a:solidFill>
                <a:latin typeface="Times New Roman" pitchFamily="18" charset="0"/>
                <a:cs typeface="Times New Roman" pitchFamily="18" charset="0"/>
                <a:sym typeface="Arial"/>
              </a:rPr>
              <a:t>Modules of projects</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13</a:t>
            </a:fld>
            <a:endParaRPr lang="en-IN" dirty="0">
              <a:solidFill>
                <a:schemeClr val="tx1"/>
              </a:solidFill>
              <a:latin typeface="Times New Roman" pitchFamily="18" charset="0"/>
              <a:cs typeface="Times New Roman" pitchFamily="18" charset="0"/>
            </a:endParaRPr>
          </a:p>
        </p:txBody>
      </p:sp>
      <p:pic>
        <p:nvPicPr>
          <p:cNvPr id="7" name="Content Placeholder 6" descr="4.JPG"/>
          <p:cNvPicPr>
            <a:picLocks noGrp="1" noChangeAspect="1"/>
          </p:cNvPicPr>
          <p:nvPr>
            <p:ph idx="4294967295"/>
          </p:nvPr>
        </p:nvPicPr>
        <p:blipFill>
          <a:blip r:embed="rId2" cstate="print"/>
          <a:stretch>
            <a:fillRect/>
          </a:stretch>
        </p:blipFill>
        <p:spPr>
          <a:xfrm>
            <a:off x="1408458" y="1214438"/>
            <a:ext cx="9343334" cy="4857750"/>
          </a:xfrm>
          <a:ln w="9525">
            <a:solidFill>
              <a:schemeClr val="tx1"/>
            </a:solidFill>
          </a:ln>
        </p:spPr>
      </p:pic>
      <p:pic>
        <p:nvPicPr>
          <p:cNvPr id="6" name="Picture 2" descr="C:\Users\OM\Downloads\naac-sticker.png"/>
          <p:cNvPicPr>
            <a:picLocks noChangeAspect="1" noChangeArrowheads="1"/>
          </p:cNvPicPr>
          <p:nvPr/>
        </p:nvPicPr>
        <p:blipFill>
          <a:blip r:embed="rId3"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r>
              <a:rPr lang="en-US" altLang="en-US" dirty="0" smtClean="0">
                <a:solidFill>
                  <a:srgbClr val="002060"/>
                </a:solidFill>
                <a:latin typeface="Times New Roman" pitchFamily="18" charset="0"/>
                <a:cs typeface="Times New Roman" pitchFamily="18" charset="0"/>
                <a:sym typeface="Arial"/>
              </a:rPr>
              <a:t>Modules of projects</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14</a:t>
            </a:fld>
            <a:endParaRPr lang="en-IN" dirty="0">
              <a:solidFill>
                <a:schemeClr val="tx1"/>
              </a:solidFill>
              <a:latin typeface="Times New Roman" pitchFamily="18" charset="0"/>
              <a:cs typeface="Times New Roman" pitchFamily="18" charset="0"/>
            </a:endParaRPr>
          </a:p>
        </p:txBody>
      </p:sp>
      <p:pic>
        <p:nvPicPr>
          <p:cNvPr id="7" name="Content Placeholder 6" descr="3.JPG"/>
          <p:cNvPicPr>
            <a:picLocks noGrp="1" noChangeAspect="1"/>
          </p:cNvPicPr>
          <p:nvPr>
            <p:ph idx="4294967295"/>
          </p:nvPr>
        </p:nvPicPr>
        <p:blipFill>
          <a:blip r:embed="rId2" cstate="print"/>
          <a:stretch>
            <a:fillRect/>
          </a:stretch>
        </p:blipFill>
        <p:spPr>
          <a:xfrm>
            <a:off x="1367713" y="1214438"/>
            <a:ext cx="9424823" cy="4857750"/>
          </a:xfrm>
          <a:ln w="9525">
            <a:solidFill>
              <a:schemeClr val="tx1"/>
            </a:solidFill>
          </a:ln>
        </p:spPr>
      </p:pic>
      <p:pic>
        <p:nvPicPr>
          <p:cNvPr id="6" name="Picture 2" descr="C:\Users\OM\Downloads\naac-sticker.png"/>
          <p:cNvPicPr>
            <a:picLocks noChangeAspect="1" noChangeArrowheads="1"/>
          </p:cNvPicPr>
          <p:nvPr/>
        </p:nvPicPr>
        <p:blipFill>
          <a:blip r:embed="rId3"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r>
              <a:rPr lang="en-US" altLang="en-US" dirty="0" smtClean="0">
                <a:solidFill>
                  <a:srgbClr val="002060"/>
                </a:solidFill>
                <a:latin typeface="Times New Roman" pitchFamily="18" charset="0"/>
                <a:cs typeface="Times New Roman" pitchFamily="18" charset="0"/>
                <a:sym typeface="Arial"/>
              </a:rPr>
              <a:t>Modules of projects</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15</a:t>
            </a:fld>
            <a:endParaRPr lang="en-IN" dirty="0">
              <a:solidFill>
                <a:schemeClr val="tx1"/>
              </a:solidFill>
              <a:latin typeface="Times New Roman" pitchFamily="18" charset="0"/>
              <a:cs typeface="Times New Roman" pitchFamily="18" charset="0"/>
            </a:endParaRPr>
          </a:p>
        </p:txBody>
      </p:sp>
      <p:pic>
        <p:nvPicPr>
          <p:cNvPr id="7" name="Content Placeholder 6" descr="2.JPG"/>
          <p:cNvPicPr>
            <a:picLocks noGrp="1" noChangeAspect="1"/>
          </p:cNvPicPr>
          <p:nvPr>
            <p:ph idx="4294967295"/>
          </p:nvPr>
        </p:nvPicPr>
        <p:blipFill>
          <a:blip r:embed="rId2" cstate="print"/>
          <a:stretch>
            <a:fillRect/>
          </a:stretch>
        </p:blipFill>
        <p:spPr>
          <a:xfrm>
            <a:off x="1375103" y="1214438"/>
            <a:ext cx="9410043" cy="4857750"/>
          </a:xfrm>
          <a:ln w="9525">
            <a:solidFill>
              <a:schemeClr val="tx1"/>
            </a:solidFill>
          </a:ln>
        </p:spPr>
      </p:pic>
      <p:pic>
        <p:nvPicPr>
          <p:cNvPr id="6" name="Picture 2" descr="C:\Users\OM\Downloads\naac-sticker.png"/>
          <p:cNvPicPr>
            <a:picLocks noChangeAspect="1" noChangeArrowheads="1"/>
          </p:cNvPicPr>
          <p:nvPr/>
        </p:nvPicPr>
        <p:blipFill>
          <a:blip r:embed="rId3"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76200"/>
            <a:ext cx="12192000" cy="4686300"/>
          </a:xfrm>
          <a:prstGeom prst="rect">
            <a:avLst/>
          </a:prstGeom>
          <a:solidFill>
            <a:schemeClr val="accent6">
              <a:lumMod val="50000"/>
              <a:alpha val="60000"/>
            </a:schemeClr>
          </a:solidFill>
          <a:ln w="12700" cap="flat" cmpd="sng" algn="ctr">
            <a:solidFill>
              <a:schemeClr val="tx1"/>
            </a:solidFill>
            <a:prstDash val="solid"/>
            <a:miter lim="800000"/>
          </a:ln>
          <a:effectLst/>
        </p:spPr>
        <p:txBody>
          <a:bodyPr anchor="ctr"/>
          <a:lstStyle/>
          <a:p>
            <a:pPr algn="ctr" eaLnBrk="1" fontAlgn="auto" hangingPunct="1">
              <a:spcBef>
                <a:spcPts val="0"/>
              </a:spcBef>
              <a:spcAft>
                <a:spcPts val="0"/>
              </a:spcAft>
              <a:defRPr/>
            </a:pPr>
            <a:r>
              <a:rPr lang="en-US" dirty="0">
                <a:solidFill>
                  <a:prstClr val="white"/>
                </a:solidFill>
                <a:latin typeface="Calibri Light"/>
                <a:cs typeface="+mn-cs"/>
              </a:rPr>
              <a:t> </a:t>
            </a:r>
          </a:p>
        </p:txBody>
      </p:sp>
      <p:cxnSp>
        <p:nvCxnSpPr>
          <p:cNvPr id="18" name="Straight Connector 17"/>
          <p:cNvCxnSpPr>
            <a:cxnSpLocks/>
          </p:cNvCxnSpPr>
          <p:nvPr/>
        </p:nvCxnSpPr>
        <p:spPr>
          <a:xfrm>
            <a:off x="9347200" y="9525"/>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10156825" y="9525"/>
            <a:ext cx="663575" cy="6635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733425" y="6294438"/>
            <a:ext cx="558800" cy="55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90525" y="5148263"/>
            <a:ext cx="1728788" cy="17287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4039" name="Title 1"/>
          <p:cNvSpPr txBox="1">
            <a:spLocks/>
          </p:cNvSpPr>
          <p:nvPr/>
        </p:nvSpPr>
        <p:spPr bwMode="auto">
          <a:xfrm>
            <a:off x="1485900" y="2249488"/>
            <a:ext cx="10725150" cy="1230312"/>
          </a:xfrm>
          <a:prstGeom prst="rect">
            <a:avLst/>
          </a:prstGeom>
          <a:noFill/>
          <a:ln w="9525">
            <a:noFill/>
            <a:miter lim="800000"/>
            <a:headEnd/>
            <a:tailEnd/>
          </a:ln>
        </p:spPr>
        <p:txBody>
          <a:bodyPr lIns="0" tIns="0" rIns="0" bIns="0" anchor="ctr">
            <a:spAutoFit/>
          </a:bodyPr>
          <a:lstStyle/>
          <a:p>
            <a:pPr algn="ctr" eaLnBrk="1" hangingPunct="1"/>
            <a:r>
              <a:rPr lang="en-US" altLang="en-US" sz="8000">
                <a:solidFill>
                  <a:srgbClr val="FFFFFF"/>
                </a:solidFill>
                <a:latin typeface="Casper" pitchFamily="2" charset="0"/>
                <a:cs typeface="Segoe UI" pitchFamily="34" charset="0"/>
              </a:rPr>
              <a:t>THANK YOU</a:t>
            </a:r>
          </a:p>
        </p:txBody>
      </p:sp>
      <p:sp>
        <p:nvSpPr>
          <p:cNvPr id="44040" name="Diamond 6"/>
          <p:cNvSpPr>
            <a:spLocks noChangeArrowheads="1"/>
          </p:cNvSpPr>
          <p:nvPr/>
        </p:nvSpPr>
        <p:spPr bwMode="auto">
          <a:xfrm>
            <a:off x="2641600" y="1214438"/>
            <a:ext cx="2430463" cy="3225800"/>
          </a:xfrm>
          <a:custGeom>
            <a:avLst/>
            <a:gdLst>
              <a:gd name="T0" fmla="*/ 2430463 w 2430463"/>
              <a:gd name="T1" fmla="*/ 2413000 h 3225800"/>
              <a:gd name="T2" fmla="*/ 1612919 w 2430463"/>
              <a:gd name="T3" fmla="*/ 3225800 h 3225800"/>
              <a:gd name="T4" fmla="*/ 0 w 2430463"/>
              <a:gd name="T5" fmla="*/ 1612900 h 3225800"/>
              <a:gd name="T6" fmla="*/ 1612919 w 2430463"/>
              <a:gd name="T7" fmla="*/ 0 h 3225800"/>
              <a:gd name="T8" fmla="*/ 2430463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p:spPr>
        <p:txBody>
          <a:bodyPr anchor="ctr"/>
          <a:lstStyle/>
          <a:p>
            <a:endParaRPr lang="en-US"/>
          </a:p>
        </p:txBody>
      </p:sp>
      <p:sp>
        <p:nvSpPr>
          <p:cNvPr id="44041" name="Diamond 6"/>
          <p:cNvSpPr>
            <a:spLocks noChangeArrowheads="1"/>
          </p:cNvSpPr>
          <p:nvPr/>
        </p:nvSpPr>
        <p:spPr bwMode="auto">
          <a:xfrm>
            <a:off x="2898775" y="1214438"/>
            <a:ext cx="2430463" cy="3225800"/>
          </a:xfrm>
          <a:custGeom>
            <a:avLst/>
            <a:gdLst>
              <a:gd name="T0" fmla="*/ 2430463 w 2430463"/>
              <a:gd name="T1" fmla="*/ 2413000 h 3225800"/>
              <a:gd name="T2" fmla="*/ 1612919 w 2430463"/>
              <a:gd name="T3" fmla="*/ 3225800 h 3225800"/>
              <a:gd name="T4" fmla="*/ 0 w 2430463"/>
              <a:gd name="T5" fmla="*/ 1612900 h 3225800"/>
              <a:gd name="T6" fmla="*/ 1612919 w 2430463"/>
              <a:gd name="T7" fmla="*/ 0 h 3225800"/>
              <a:gd name="T8" fmla="*/ 2430463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p:spPr>
        <p:txBody>
          <a:bodyPr anchor="ctr"/>
          <a:lstStyle/>
          <a:p>
            <a:endParaRPr lang="en-US"/>
          </a:p>
        </p:txBody>
      </p:sp>
      <p:sp>
        <p:nvSpPr>
          <p:cNvPr id="44043" name="Slide Number Placeholder 2"/>
          <p:cNvSpPr>
            <a:spLocks noGrp="1"/>
          </p:cNvSpPr>
          <p:nvPr>
            <p:ph type="sldNum" sz="quarter" idx="4294967295"/>
          </p:nvPr>
        </p:nvSpPr>
        <p:spPr bwMode="auto">
          <a:xfrm>
            <a:off x="9448800" y="6356350"/>
            <a:ext cx="2743200" cy="365125"/>
          </a:xfrm>
          <a:noFill/>
          <a:ln>
            <a:miter lim="800000"/>
            <a:headEnd/>
            <a:tailEnd/>
          </a:ln>
        </p:spPr>
        <p:txBody>
          <a:bodyPr/>
          <a:lstStyle/>
          <a:p>
            <a:fld id="{B7962362-1F08-47BC-B5C0-8D11A861320F}" type="slidenum">
              <a:rPr lang="en-IN" altLang="en-US" smtClean="0"/>
              <a:pPr/>
              <a:t>16</a:t>
            </a:fld>
            <a:endParaRPr lang="en-IN" altLang="en-US"/>
          </a:p>
        </p:txBody>
      </p:sp>
      <p:sp>
        <p:nvSpPr>
          <p:cNvPr id="11" name="TextBox 10"/>
          <p:cNvSpPr txBox="1"/>
          <p:nvPr/>
        </p:nvSpPr>
        <p:spPr>
          <a:xfrm>
            <a:off x="1273629" y="5083629"/>
            <a:ext cx="9535885" cy="523220"/>
          </a:xfrm>
          <a:prstGeom prst="rect">
            <a:avLst/>
          </a:prstGeom>
          <a:noFill/>
        </p:spPr>
        <p:txBody>
          <a:bodyPr wrap="square" rtlCol="0">
            <a:spAutoFit/>
          </a:bodyPr>
          <a:lstStyle/>
          <a:p>
            <a:r>
              <a:rPr lang="en-IN" sz="2800" b="1" dirty="0" smtClean="0">
                <a:solidFill>
                  <a:srgbClr val="0070C0"/>
                </a:solidFill>
              </a:rPr>
              <a:t>https://</a:t>
            </a:r>
            <a:r>
              <a:rPr lang="en-IN" sz="2800" b="1" dirty="0" smtClean="0">
                <a:solidFill>
                  <a:srgbClr val="0070C0"/>
                </a:solidFill>
                <a:hlinkClick r:id="rId3"/>
              </a:rPr>
              <a:t>github.com/ashvanip002/Hangman_game</a:t>
            </a:r>
            <a:r>
              <a:rPr lang="en-IN" sz="2800" b="1" dirty="0" smtClean="0">
                <a:solidFill>
                  <a:srgbClr val="0070C0"/>
                </a:solidFill>
              </a:rPr>
              <a:t>/</a:t>
            </a:r>
            <a:endParaRPr lang="en-IN" sz="2800" b="1" dirty="0">
              <a:solidFill>
                <a:srgbClr val="0070C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pPr algn="ctr"/>
            <a:r>
              <a:rPr lang="en-US" altLang="en-US" dirty="0" smtClean="0">
                <a:solidFill>
                  <a:srgbClr val="002060"/>
                </a:solidFill>
                <a:latin typeface="Times New Roman" pitchFamily="18" charset="0"/>
                <a:ea typeface="+mj-ea"/>
                <a:cs typeface="Times New Roman" pitchFamily="18" charset="0"/>
                <a:sym typeface="Arial"/>
              </a:rPr>
              <a:t>Contents</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2</a:t>
            </a:fld>
            <a:endParaRPr lang="en-IN"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821933" y="1214423"/>
            <a:ext cx="10515600" cy="4857784"/>
          </a:xfrm>
          <a:ln w="9525">
            <a:solidFill>
              <a:schemeClr val="tx1"/>
            </a:solidFill>
          </a:ln>
        </p:spPr>
        <p:txBody>
          <a:bodyPr>
            <a:noAutofit/>
          </a:bodyPr>
          <a:lstStyle/>
          <a:p>
            <a:pPr marL="0" indent="0"/>
            <a:endParaRPr lang="en-IN" sz="2600" b="1" dirty="0" smtClean="0"/>
          </a:p>
          <a:p>
            <a:pPr marL="0" indent="0"/>
            <a:r>
              <a:rPr lang="en-IN" sz="2600" b="1" dirty="0" smtClean="0"/>
              <a:t>Introduction</a:t>
            </a:r>
          </a:p>
          <a:p>
            <a:pPr marL="0" indent="0"/>
            <a:r>
              <a:rPr lang="en-IN" sz="2600" b="1" dirty="0" smtClean="0"/>
              <a:t>Introduction to language</a:t>
            </a:r>
          </a:p>
          <a:p>
            <a:pPr marL="0" indent="0"/>
            <a:r>
              <a:rPr lang="en-IN" sz="2600" b="1" dirty="0" smtClean="0"/>
              <a:t>Scope </a:t>
            </a:r>
          </a:p>
          <a:p>
            <a:pPr marL="0" indent="0"/>
            <a:r>
              <a:rPr lang="en-IN" sz="2600" b="1" dirty="0" smtClean="0"/>
              <a:t>Tools used in project</a:t>
            </a:r>
          </a:p>
          <a:p>
            <a:pPr marL="0" indent="0"/>
            <a:r>
              <a:rPr lang="en-IN" sz="2600" b="1" dirty="0" smtClean="0"/>
              <a:t>Advantages</a:t>
            </a:r>
          </a:p>
          <a:p>
            <a:pPr marL="0" indent="0"/>
            <a:r>
              <a:rPr lang="en-IN" sz="2600" b="1" dirty="0" smtClean="0"/>
              <a:t>Disadvantages</a:t>
            </a:r>
          </a:p>
          <a:p>
            <a:pPr marL="0" indent="0"/>
            <a:r>
              <a:rPr lang="en-IN" sz="2600" b="1" dirty="0" smtClean="0"/>
              <a:t>Modules of project</a:t>
            </a:r>
            <a:endParaRPr lang="en-US" sz="2600" b="1" dirty="0">
              <a:latin typeface="Times New Roman" panose="02020603050405020304" pitchFamily="18" charset="0"/>
              <a:cs typeface="Times New Roman" panose="02020603050405020304" pitchFamily="18" charset="0"/>
            </a:endParaRPr>
          </a:p>
        </p:txBody>
      </p:sp>
      <p:pic>
        <p:nvPicPr>
          <p:cNvPr id="6" name="Picture 2" descr="C:\Users\OM\Downloads\naac-sticker.png"/>
          <p:cNvPicPr>
            <a:picLocks noChangeAspect="1" noChangeArrowheads="1"/>
          </p:cNvPicPr>
          <p:nvPr/>
        </p:nvPicPr>
        <p:blipFill>
          <a:blip r:embed="rId2"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pPr algn="ctr"/>
            <a:r>
              <a:rPr lang="en-US" altLang="en-US" dirty="0" smtClean="0">
                <a:solidFill>
                  <a:srgbClr val="002060"/>
                </a:solidFill>
                <a:latin typeface="Times New Roman" pitchFamily="18" charset="0"/>
                <a:ea typeface="+mj-ea"/>
                <a:cs typeface="Times New Roman" pitchFamily="18" charset="0"/>
                <a:sym typeface="Arial"/>
              </a:rPr>
              <a:t>Introduction to Project</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3</a:t>
            </a:fld>
            <a:endParaRPr lang="en-IN"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821933" y="1214423"/>
            <a:ext cx="10515600" cy="4857784"/>
          </a:xfrm>
          <a:ln w="9525">
            <a:solidFill>
              <a:schemeClr val="tx1">
                <a:lumMod val="95000"/>
                <a:lumOff val="5000"/>
              </a:schemeClr>
            </a:solidFill>
          </a:ln>
        </p:spPr>
        <p:txBody>
          <a:bodyPr>
            <a:noAutofit/>
          </a:bodyPr>
          <a:lstStyle/>
          <a:p>
            <a:r>
              <a:rPr lang="en-IN" sz="2400" dirty="0" smtClean="0">
                <a:solidFill>
                  <a:srgbClr val="002060"/>
                </a:solidFill>
              </a:rPr>
              <a:t>It is simple Hangman which you can play easily and the player has to guess that word.</a:t>
            </a:r>
          </a:p>
          <a:p>
            <a:r>
              <a:rPr lang="en-IN" sz="2400" dirty="0" smtClean="0">
                <a:solidFill>
                  <a:srgbClr val="002060"/>
                </a:solidFill>
              </a:rPr>
              <a:t>The word to guess is represented by a row of dashes representing each letter of the word. </a:t>
            </a:r>
          </a:p>
          <a:p>
            <a:r>
              <a:rPr lang="en-IN" sz="2400" dirty="0" smtClean="0">
                <a:solidFill>
                  <a:srgbClr val="002060"/>
                </a:solidFill>
              </a:rPr>
              <a:t>If the word is correct in limited chances, the game is over and the wins. Otherwise, an element get added to the diagram. </a:t>
            </a:r>
          </a:p>
          <a:p>
            <a:r>
              <a:rPr lang="en-IN" sz="2400" dirty="0" smtClean="0">
                <a:solidFill>
                  <a:srgbClr val="002060"/>
                </a:solidFill>
              </a:rPr>
              <a:t>On the other hand, if the guesser makes enough incorrect guesses to complete the diagram, the guesser loses.</a:t>
            </a:r>
          </a:p>
          <a:p>
            <a:r>
              <a:rPr lang="en-IN" sz="2400" dirty="0" smtClean="0">
                <a:solidFill>
                  <a:srgbClr val="002060"/>
                </a:solidFill>
              </a:rPr>
              <a:t>completing the word, before the diagram is completed.</a:t>
            </a:r>
          </a:p>
          <a:p>
            <a:pPr marL="0" indent="0" algn="ctr">
              <a:buNone/>
            </a:pPr>
            <a:endParaRPr lang="en-IN" sz="2400" b="1" dirty="0">
              <a:solidFill>
                <a:srgbClr val="002060"/>
              </a:solidFill>
              <a:latin typeface="Times New Roman" panose="02020603050405020304" pitchFamily="18" charset="0"/>
              <a:cs typeface="Times New Roman" panose="02020603050405020304" pitchFamily="18" charset="0"/>
            </a:endParaRPr>
          </a:p>
        </p:txBody>
      </p:sp>
      <p:pic>
        <p:nvPicPr>
          <p:cNvPr id="6" name="Picture 2" descr="C:\Users\OM\Downloads\naac-sticker.png"/>
          <p:cNvPicPr>
            <a:picLocks noChangeAspect="1" noChangeArrowheads="1"/>
          </p:cNvPicPr>
          <p:nvPr/>
        </p:nvPicPr>
        <p:blipFill>
          <a:blip r:embed="rId2"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pPr algn="ctr"/>
            <a:r>
              <a:rPr lang="en-US" altLang="en-US" dirty="0" smtClean="0">
                <a:solidFill>
                  <a:srgbClr val="002060"/>
                </a:solidFill>
                <a:latin typeface="Times New Roman" pitchFamily="18" charset="0"/>
                <a:ea typeface="+mj-ea"/>
                <a:cs typeface="Times New Roman" pitchFamily="18" charset="0"/>
                <a:sym typeface="Arial"/>
              </a:rPr>
              <a:t>Introduction to Language</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4</a:t>
            </a:fld>
            <a:endParaRPr lang="en-IN"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821933" y="1214423"/>
            <a:ext cx="10515600" cy="4857784"/>
          </a:xfrm>
          <a:ln w="9525">
            <a:solidFill>
              <a:schemeClr val="tx1"/>
            </a:solidFill>
          </a:ln>
        </p:spPr>
        <p:txBody>
          <a:bodyPr>
            <a:noAutofit/>
          </a:bodyPr>
          <a:lstStyle/>
          <a:p>
            <a:r>
              <a:rPr lang="en-IN" sz="2300" b="1" dirty="0" smtClean="0">
                <a:solidFill>
                  <a:srgbClr val="002060"/>
                </a:solidFill>
              </a:rPr>
              <a:t>Python</a:t>
            </a:r>
            <a:r>
              <a:rPr lang="en-IN" sz="2300" dirty="0" smtClean="0">
                <a:solidFill>
                  <a:srgbClr val="002060"/>
                </a:solidFill>
              </a:rPr>
              <a:t> is a high-level, interpreted, general-purpose programming language. Its design philosophy emphasizes code readability with the use of significant indentation.</a:t>
            </a:r>
          </a:p>
          <a:p>
            <a:r>
              <a:rPr lang="en-IN" sz="2300" dirty="0" smtClean="0">
                <a:solidFill>
                  <a:srgbClr val="002060"/>
                </a:solidFill>
              </a:rPr>
              <a:t>Python is dynamically-typed and garbage-collected. It supports multiple programming paradigms, including structured (particularly procedural), object-oriented and functional programming. It is often described as a "batteries included" language due to its comprehensive standard library.</a:t>
            </a:r>
          </a:p>
          <a:p>
            <a:r>
              <a:rPr lang="en-IN" sz="2300" dirty="0" smtClean="0">
                <a:solidFill>
                  <a:srgbClr val="002060"/>
                </a:solidFill>
              </a:rPr>
              <a:t>Guido van </a:t>
            </a:r>
            <a:r>
              <a:rPr lang="en-IN" sz="2300" dirty="0" err="1" smtClean="0">
                <a:solidFill>
                  <a:srgbClr val="002060"/>
                </a:solidFill>
              </a:rPr>
              <a:t>Rossum</a:t>
            </a:r>
            <a:r>
              <a:rPr lang="en-IN" sz="2300" dirty="0" smtClean="0">
                <a:solidFill>
                  <a:srgbClr val="002060"/>
                </a:solidFill>
              </a:rPr>
              <a:t> began working on Python in the late 1980s as a successor to the ABC programming language and first released it in 1991 as Python 0.9.0.</a:t>
            </a:r>
            <a:r>
              <a:rPr lang="en-IN" sz="2300" baseline="30000" dirty="0" smtClean="0">
                <a:solidFill>
                  <a:srgbClr val="002060"/>
                </a:solidFill>
              </a:rPr>
              <a:t> </a:t>
            </a:r>
            <a:r>
              <a:rPr lang="en-IN" sz="2300" dirty="0" smtClean="0">
                <a:solidFill>
                  <a:srgbClr val="002060"/>
                </a:solidFill>
              </a:rPr>
              <a:t>Python 2.0 was released in 2000 and introduced new features such as list comprehensions, cycle-detecting garbage collection, reference counting, and Unicode support. Python 3.0, released in 2008, was a major revision that is not completely backward-compatible with earlier versions. Python 2 was discontinued with version 2.7.18 in 2020.</a:t>
            </a:r>
          </a:p>
          <a:p>
            <a:pPr marL="0" indent="0" algn="ctr">
              <a:buNone/>
            </a:pPr>
            <a:endParaRPr lang="en-IN" sz="2300" b="1" dirty="0">
              <a:solidFill>
                <a:srgbClr val="002060"/>
              </a:solidFill>
              <a:latin typeface="Times New Roman" panose="02020603050405020304" pitchFamily="18" charset="0"/>
              <a:cs typeface="Times New Roman" panose="02020603050405020304" pitchFamily="18" charset="0"/>
            </a:endParaRPr>
          </a:p>
        </p:txBody>
      </p:sp>
      <p:pic>
        <p:nvPicPr>
          <p:cNvPr id="6" name="Picture 2" descr="C:\Users\OM\Downloads\naac-sticker.png"/>
          <p:cNvPicPr>
            <a:picLocks noChangeAspect="1" noChangeArrowheads="1"/>
          </p:cNvPicPr>
          <p:nvPr/>
        </p:nvPicPr>
        <p:blipFill>
          <a:blip r:embed="rId2"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pPr algn="ctr"/>
            <a:r>
              <a:rPr lang="en-US" altLang="en-US" dirty="0" smtClean="0">
                <a:solidFill>
                  <a:srgbClr val="002060"/>
                </a:solidFill>
                <a:latin typeface="Times New Roman" pitchFamily="18" charset="0"/>
                <a:ea typeface="+mj-ea"/>
                <a:cs typeface="Times New Roman" pitchFamily="18" charset="0"/>
                <a:sym typeface="Arial"/>
              </a:rPr>
              <a:t>Scope</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5</a:t>
            </a:fld>
            <a:endParaRPr lang="en-IN"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821933" y="1214423"/>
            <a:ext cx="10515600" cy="4857784"/>
          </a:xfrm>
          <a:ln w="9525">
            <a:solidFill>
              <a:schemeClr val="tx1"/>
            </a:solidFill>
          </a:ln>
        </p:spPr>
        <p:txBody>
          <a:bodyPr lIns="288000">
            <a:noAutofit/>
          </a:bodyPr>
          <a:lstStyle/>
          <a:p>
            <a:pPr marL="0" indent="0"/>
            <a:r>
              <a:rPr lang="en-IN" dirty="0" smtClean="0"/>
              <a:t>My project will be able to implement in future after making some changes and modifications as we make our project at a very low level.</a:t>
            </a:r>
          </a:p>
          <a:p>
            <a:pPr marL="0" indent="0"/>
            <a:endParaRPr lang="en-IN" dirty="0" smtClean="0"/>
          </a:p>
          <a:p>
            <a:pPr marL="0" indent="0"/>
            <a:r>
              <a:rPr lang="en-IN" dirty="0" smtClean="0"/>
              <a:t> So modifications that can be done </a:t>
            </a:r>
            <a:r>
              <a:rPr lang="en-IN" dirty="0" err="1" smtClean="0"/>
              <a:t>inour</a:t>
            </a:r>
            <a:r>
              <a:rPr lang="en-IN" dirty="0" smtClean="0"/>
              <a:t> project are:</a:t>
            </a:r>
          </a:p>
          <a:p>
            <a:pPr marL="0" indent="0">
              <a:buNone/>
            </a:pPr>
            <a:r>
              <a:rPr lang="en-IN" dirty="0" smtClean="0"/>
              <a:t>        It can be made with good graphics.</a:t>
            </a:r>
          </a:p>
          <a:p>
            <a:pPr marL="0" indent="0">
              <a:buNone/>
            </a:pPr>
            <a:r>
              <a:rPr lang="en-IN" dirty="0" smtClean="0"/>
              <a:t>        We can add more options like Top score player profile.</a:t>
            </a:r>
          </a:p>
          <a:p>
            <a:pPr marL="0" indent="0">
              <a:buNone/>
            </a:pPr>
            <a:r>
              <a:rPr lang="en-IN" dirty="0" smtClean="0"/>
              <a:t>        We can add multiplayer option.</a:t>
            </a:r>
            <a:endParaRPr lang="en-IN" dirty="0">
              <a:latin typeface="Times New Roman" panose="02020603050405020304" pitchFamily="18" charset="0"/>
              <a:cs typeface="Times New Roman" panose="02020603050405020304" pitchFamily="18" charset="0"/>
            </a:endParaRPr>
          </a:p>
        </p:txBody>
      </p:sp>
      <p:pic>
        <p:nvPicPr>
          <p:cNvPr id="6" name="Picture 2" descr="C:\Users\OM\Downloads\naac-sticker.png"/>
          <p:cNvPicPr>
            <a:picLocks noChangeAspect="1" noChangeArrowheads="1"/>
          </p:cNvPicPr>
          <p:nvPr/>
        </p:nvPicPr>
        <p:blipFill>
          <a:blip r:embed="rId2"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pPr algn="ctr"/>
            <a:r>
              <a:rPr lang="en-US" altLang="en-US" dirty="0" smtClean="0">
                <a:solidFill>
                  <a:srgbClr val="002060"/>
                </a:solidFill>
                <a:latin typeface="Times New Roman" pitchFamily="18" charset="0"/>
                <a:ea typeface="+mj-ea"/>
                <a:cs typeface="Times New Roman" pitchFamily="18" charset="0"/>
                <a:sym typeface="Arial"/>
              </a:rPr>
              <a:t>Tools used in project</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6</a:t>
            </a:fld>
            <a:endParaRPr lang="en-IN"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821933" y="1214423"/>
            <a:ext cx="10515600" cy="5111005"/>
          </a:xfrm>
          <a:ln w="9525">
            <a:solidFill>
              <a:schemeClr val="tx1"/>
            </a:solidFill>
          </a:ln>
        </p:spPr>
        <p:txBody>
          <a:bodyPr wrap="square" lIns="36000" tIns="72000" rIns="72000" bIns="0">
            <a:spAutoFit/>
          </a:bodyPr>
          <a:lstStyle/>
          <a:p>
            <a:pPr marL="514350" indent="-514350">
              <a:buFont typeface="+mj-lt"/>
              <a:buAutoNum type="arabicPeriod"/>
            </a:pPr>
            <a:r>
              <a:rPr lang="en-IN" b="1" dirty="0" err="1" smtClean="0">
                <a:solidFill>
                  <a:srgbClr val="FF0000"/>
                </a:solidFill>
                <a:latin typeface="Times New Roman" panose="02020603050405020304" pitchFamily="18" charset="0"/>
                <a:cs typeface="Times New Roman" panose="02020603050405020304" pitchFamily="18" charset="0"/>
              </a:rPr>
              <a:t>Pycharm</a:t>
            </a:r>
            <a:r>
              <a:rPr lang="en-IN" b="1" dirty="0" smtClean="0">
                <a:solidFill>
                  <a:srgbClr val="FF0000"/>
                </a:solidFill>
                <a:latin typeface="Times New Roman" panose="02020603050405020304" pitchFamily="18" charset="0"/>
                <a:cs typeface="Times New Roman" panose="02020603050405020304" pitchFamily="18" charset="0"/>
              </a:rPr>
              <a:t> IDE</a:t>
            </a:r>
            <a:r>
              <a:rPr lang="en-IN" b="1" dirty="0" smtClean="0">
                <a:solidFill>
                  <a:srgbClr val="FF0000"/>
                </a:solidFill>
              </a:rPr>
              <a:t>:</a:t>
            </a:r>
          </a:p>
          <a:p>
            <a:pPr marL="514350" indent="-514350"/>
            <a:r>
              <a:rPr lang="en-IN" b="1" dirty="0" smtClean="0"/>
              <a:t>      </a:t>
            </a:r>
            <a:r>
              <a:rPr lang="en-IN" dirty="0" err="1" smtClean="0"/>
              <a:t>Pycharm</a:t>
            </a:r>
            <a:r>
              <a:rPr lang="en-IN" dirty="0" smtClean="0"/>
              <a:t> is an integrated development environment (IDE) used in computer programming, specifically for the Python programming language. It is developed by the Czech company </a:t>
            </a:r>
            <a:r>
              <a:rPr lang="en-IN" dirty="0" err="1" smtClean="0"/>
              <a:t>JetBrains</a:t>
            </a:r>
            <a:r>
              <a:rPr lang="en-IN" dirty="0" smtClean="0"/>
              <a:t> (formerly known as </a:t>
            </a:r>
            <a:r>
              <a:rPr lang="en-IN" dirty="0" err="1" smtClean="0"/>
              <a:t>IntelliJ</a:t>
            </a:r>
            <a:r>
              <a:rPr lang="en-IN" dirty="0" smtClean="0"/>
              <a:t>). It provides code analysis, a graphical debugger, an integrated unit tester, integration with version control systems (</a:t>
            </a:r>
            <a:r>
              <a:rPr lang="en-IN" dirty="0" err="1" smtClean="0"/>
              <a:t>VCSes</a:t>
            </a:r>
            <a:r>
              <a:rPr lang="en-IN" dirty="0" smtClean="0"/>
              <a:t>), and supports web development with </a:t>
            </a:r>
            <a:r>
              <a:rPr lang="en-IN" dirty="0" err="1" smtClean="0"/>
              <a:t>Django</a:t>
            </a:r>
            <a:r>
              <a:rPr lang="en-IN" dirty="0" smtClean="0"/>
              <a:t> as well as data science with Anaconda.</a:t>
            </a:r>
          </a:p>
          <a:p>
            <a:r>
              <a:rPr lang="en-IN" dirty="0" smtClean="0"/>
              <a:t>        </a:t>
            </a:r>
            <a:r>
              <a:rPr lang="en-IN" dirty="0" err="1" smtClean="0"/>
              <a:t>PyCharm</a:t>
            </a:r>
            <a:r>
              <a:rPr lang="en-IN" dirty="0" smtClean="0"/>
              <a:t> is cross-platform, with   Windows , </a:t>
            </a:r>
            <a:r>
              <a:rPr lang="en-IN" dirty="0" err="1" smtClean="0"/>
              <a:t>macOS</a:t>
            </a:r>
            <a:r>
              <a:rPr lang="en-IN" dirty="0" smtClean="0"/>
              <a:t> and Linux                                  </a:t>
            </a:r>
            <a:r>
              <a:rPr lang="en-IN" dirty="0" err="1" smtClean="0"/>
              <a:t>versions.There</a:t>
            </a:r>
            <a:r>
              <a:rPr lang="en-IN" dirty="0" smtClean="0"/>
              <a:t> is also an educational version, as well as a Professional Edition with extra features </a:t>
            </a:r>
          </a:p>
          <a:p>
            <a:pPr marL="514350" indent="-514350"/>
            <a:endParaRPr lang="en-IN" b="1" dirty="0" smtClean="0">
              <a:solidFill>
                <a:srgbClr val="FF0000"/>
              </a:solidFill>
              <a:latin typeface="Times New Roman" panose="02020603050405020304" pitchFamily="18" charset="0"/>
              <a:cs typeface="Times New Roman" panose="02020603050405020304" pitchFamily="18" charset="0"/>
            </a:endParaRPr>
          </a:p>
        </p:txBody>
      </p:sp>
      <p:pic>
        <p:nvPicPr>
          <p:cNvPr id="6" name="Picture 2" descr="C:\Users\OM\Downloads\naac-sticker.png"/>
          <p:cNvPicPr>
            <a:picLocks noChangeAspect="1" noChangeArrowheads="1"/>
          </p:cNvPicPr>
          <p:nvPr/>
        </p:nvPicPr>
        <p:blipFill>
          <a:blip r:embed="rId2"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pPr algn="ctr"/>
            <a:r>
              <a:rPr lang="en-US" altLang="en-US" dirty="0" smtClean="0">
                <a:solidFill>
                  <a:srgbClr val="002060"/>
                </a:solidFill>
                <a:latin typeface="Times New Roman" pitchFamily="18" charset="0"/>
                <a:ea typeface="+mj-ea"/>
                <a:cs typeface="Times New Roman" pitchFamily="18" charset="0"/>
                <a:sym typeface="Arial"/>
              </a:rPr>
              <a:t>Tools used in project</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7</a:t>
            </a:fld>
            <a:endParaRPr lang="en-IN"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821933" y="1214423"/>
            <a:ext cx="10515600" cy="4857784"/>
          </a:xfrm>
          <a:ln w="9525">
            <a:solidFill>
              <a:schemeClr val="tx1"/>
            </a:solidFill>
          </a:ln>
        </p:spPr>
        <p:txBody>
          <a:bodyPr numCol="1">
            <a:noAutofit/>
          </a:bodyPr>
          <a:lstStyle/>
          <a:p>
            <a:pPr marL="514350" indent="-514350">
              <a:buFont typeface="+mj-lt"/>
              <a:buAutoNum type="arabicPeriod" startAt="2"/>
            </a:pPr>
            <a:r>
              <a:rPr lang="en-IN" sz="2700" b="1" dirty="0" smtClean="0">
                <a:solidFill>
                  <a:srgbClr val="FF0000"/>
                </a:solidFill>
              </a:rPr>
              <a:t>Python Turtle Module:</a:t>
            </a:r>
          </a:p>
          <a:p>
            <a:r>
              <a:rPr lang="en-IN" sz="2700" dirty="0" smtClean="0"/>
              <a:t>Turtle is a pre-installed library in Python that is similar to the virtual canvas that we can draw pictures and attractive shapes. It provides the onscreen pen that we can use for drawing.</a:t>
            </a:r>
          </a:p>
          <a:p>
            <a:r>
              <a:rPr lang="en-IN" sz="2700" dirty="0" smtClean="0"/>
              <a:t>The </a:t>
            </a:r>
            <a:r>
              <a:rPr lang="en-IN" sz="2700" b="1" dirty="0" smtClean="0"/>
              <a:t>turtle</a:t>
            </a:r>
            <a:r>
              <a:rPr lang="en-IN" sz="2700" dirty="0" smtClean="0"/>
              <a:t> Library is primarily designed to introduce children to the world of programming. With the help of Turtle's library, new programmers can get an idea of how we can do programming with Python in a fun and interactive way.</a:t>
            </a:r>
          </a:p>
          <a:p>
            <a:r>
              <a:rPr lang="en-IN" sz="2700" dirty="0" smtClean="0"/>
              <a:t>It is beneficial to the children and for the experienced programmer because it allows designing unique shapes, attractive pictures, and various games. We can also design the mini games and animation..</a:t>
            </a:r>
          </a:p>
          <a:p>
            <a:pPr marL="514350" indent="-514350">
              <a:buFont typeface="+mj-lt"/>
              <a:buAutoNum type="arabicPeriod" startAt="2"/>
            </a:pPr>
            <a:endParaRPr lang="en-IN" sz="2700" b="1" dirty="0" smtClean="0">
              <a:solidFill>
                <a:srgbClr val="FF0000"/>
              </a:solidFill>
            </a:endParaRPr>
          </a:p>
          <a:p>
            <a:pPr marL="514350" indent="-514350">
              <a:buNone/>
            </a:pPr>
            <a:r>
              <a:rPr lang="en-IN" sz="2700" dirty="0" smtClean="0"/>
              <a:t/>
            </a:r>
            <a:br>
              <a:rPr lang="en-IN" sz="2700" dirty="0" smtClean="0"/>
            </a:br>
            <a:endParaRPr lang="en-IN" sz="2700" b="1" dirty="0">
              <a:solidFill>
                <a:srgbClr val="FF0000"/>
              </a:solidFill>
              <a:latin typeface="Times New Roman" panose="02020603050405020304" pitchFamily="18" charset="0"/>
              <a:cs typeface="Times New Roman" panose="02020603050405020304" pitchFamily="18" charset="0"/>
            </a:endParaRPr>
          </a:p>
        </p:txBody>
      </p:sp>
      <p:pic>
        <p:nvPicPr>
          <p:cNvPr id="6" name="Picture 2" descr="C:\Users\OM\Downloads\naac-sticker.png"/>
          <p:cNvPicPr>
            <a:picLocks noChangeAspect="1" noChangeArrowheads="1"/>
          </p:cNvPicPr>
          <p:nvPr/>
        </p:nvPicPr>
        <p:blipFill>
          <a:blip r:embed="rId2"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pPr algn="ctr"/>
            <a:r>
              <a:rPr lang="en-US" altLang="en-US" dirty="0" smtClean="0">
                <a:solidFill>
                  <a:srgbClr val="002060"/>
                </a:solidFill>
                <a:latin typeface="Times New Roman" pitchFamily="18" charset="0"/>
                <a:ea typeface="+mj-ea"/>
                <a:cs typeface="Times New Roman" pitchFamily="18" charset="0"/>
                <a:sym typeface="Arial"/>
              </a:rPr>
              <a:t>Tools used in project</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8</a:t>
            </a:fld>
            <a:endParaRPr lang="en-IN"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821933" y="1214423"/>
            <a:ext cx="10515600" cy="4857784"/>
          </a:xfrm>
          <a:ln w="9525">
            <a:solidFill>
              <a:schemeClr val="tx1"/>
            </a:solidFill>
          </a:ln>
        </p:spPr>
        <p:txBody>
          <a:bodyPr>
            <a:noAutofit/>
          </a:bodyPr>
          <a:lstStyle/>
          <a:p>
            <a:pPr marL="514350" indent="-514350">
              <a:buFont typeface="+mj-lt"/>
              <a:buAutoNum type="arabicPeriod" startAt="3"/>
            </a:pPr>
            <a:r>
              <a:rPr lang="en-IN" b="1" dirty="0" smtClean="0">
                <a:solidFill>
                  <a:srgbClr val="FF0000"/>
                </a:solidFill>
                <a:latin typeface="Times New Roman" panose="02020603050405020304" pitchFamily="18" charset="0"/>
                <a:cs typeface="Times New Roman" panose="02020603050405020304" pitchFamily="18" charset="0"/>
              </a:rPr>
              <a:t>Python random module:</a:t>
            </a:r>
          </a:p>
          <a:p>
            <a:pPr marL="514350" indent="-514350"/>
            <a:r>
              <a:rPr lang="en-IN" dirty="0" smtClean="0"/>
              <a:t>Python </a:t>
            </a:r>
            <a:r>
              <a:rPr lang="en-IN" b="1" dirty="0" smtClean="0"/>
              <a:t>Random module</a:t>
            </a:r>
            <a:r>
              <a:rPr lang="en-IN" dirty="0" smtClean="0"/>
              <a:t> is an in-built module of Python which is used to generate random numbers. These are pseudo-random numbers means these are not truly random. This module can be used to perform random actions such as generating random numbers, print random a value for a list or string, etc.</a:t>
            </a:r>
            <a:endParaRPr lang="en-IN" b="1" dirty="0">
              <a:latin typeface="Times New Roman" panose="02020603050405020304" pitchFamily="18" charset="0"/>
              <a:cs typeface="Times New Roman" panose="02020603050405020304" pitchFamily="18" charset="0"/>
            </a:endParaRPr>
          </a:p>
        </p:txBody>
      </p:sp>
      <p:pic>
        <p:nvPicPr>
          <p:cNvPr id="6" name="Picture 2" descr="C:\Users\OM\Downloads\naac-sticker.png"/>
          <p:cNvPicPr>
            <a:picLocks noChangeAspect="1" noChangeArrowheads="1"/>
          </p:cNvPicPr>
          <p:nvPr/>
        </p:nvPicPr>
        <p:blipFill>
          <a:blip r:embed="rId2"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16" y="131995"/>
            <a:ext cx="8761599" cy="895421"/>
          </a:xfrm>
          <a:solidFill>
            <a:schemeClr val="bg1"/>
          </a:solidFill>
          <a:ln w="9525">
            <a:solidFill>
              <a:schemeClr val="tx1"/>
            </a:solidFill>
          </a:ln>
        </p:spPr>
        <p:style>
          <a:lnRef idx="3">
            <a:schemeClr val="lt1"/>
          </a:lnRef>
          <a:fillRef idx="1">
            <a:schemeClr val="dk1"/>
          </a:fillRef>
          <a:effectRef idx="1">
            <a:schemeClr val="dk1"/>
          </a:effectRef>
          <a:fontRef idx="minor">
            <a:schemeClr val="lt1"/>
          </a:fontRef>
        </p:style>
        <p:txBody>
          <a:bodyPr/>
          <a:lstStyle/>
          <a:p>
            <a:pPr algn="ctr">
              <a:buFont typeface="Arial" pitchFamily="34" charset="0"/>
              <a:buChar char="•"/>
            </a:pPr>
            <a:r>
              <a:rPr lang="en-US" altLang="en-US" dirty="0" smtClean="0">
                <a:solidFill>
                  <a:srgbClr val="002060"/>
                </a:solidFill>
                <a:latin typeface="Times New Roman" pitchFamily="18" charset="0"/>
                <a:ea typeface="+mj-ea"/>
                <a:cs typeface="Times New Roman" pitchFamily="18" charset="0"/>
                <a:sym typeface="Arial"/>
              </a:rPr>
              <a:t>Advantages</a:t>
            </a:r>
            <a:endParaRPr lang="en-US" altLang="en-US" dirty="0">
              <a:solidFill>
                <a:srgbClr val="002060"/>
              </a:solidFill>
              <a:latin typeface="Times New Roman" pitchFamily="18" charset="0"/>
              <a:ea typeface="+mj-ea"/>
              <a:cs typeface="Times New Roman" pitchFamily="18" charset="0"/>
              <a:sym typeface="Arial"/>
            </a:endParaRPr>
          </a:p>
        </p:txBody>
      </p:sp>
      <p:sp>
        <p:nvSpPr>
          <p:cNvPr id="5" name="Slide Number Placeholder 4"/>
          <p:cNvSpPr>
            <a:spLocks noGrp="1"/>
          </p:cNvSpPr>
          <p:nvPr>
            <p:ph type="sldNum" sz="quarter" idx="12"/>
          </p:nvPr>
        </p:nvSpPr>
        <p:spPr/>
        <p:txBody>
          <a:bodyPr/>
          <a:lstStyle/>
          <a:p>
            <a:fld id="{D0ACE207-8893-440E-B420-229E26CA706E}" type="slidenum">
              <a:rPr lang="en-IN" smtClean="0">
                <a:solidFill>
                  <a:schemeClr val="tx1"/>
                </a:solidFill>
                <a:latin typeface="Times New Roman" pitchFamily="18" charset="0"/>
                <a:cs typeface="Times New Roman" pitchFamily="18" charset="0"/>
              </a:rPr>
              <a:pPr/>
              <a:t>9</a:t>
            </a:fld>
            <a:endParaRPr lang="en-IN"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821933" y="1214423"/>
            <a:ext cx="10515600" cy="4857784"/>
          </a:xfrm>
          <a:ln w="9525">
            <a:solidFill>
              <a:schemeClr val="tx1"/>
            </a:solidFill>
          </a:ln>
        </p:spPr>
        <p:txBody>
          <a:bodyPr>
            <a:noAutofit/>
          </a:bodyPr>
          <a:lstStyle/>
          <a:p>
            <a:pPr marL="0" indent="0"/>
            <a:r>
              <a:rPr lang="en-IN" b="1" dirty="0" smtClean="0"/>
              <a:t> </a:t>
            </a:r>
            <a:r>
              <a:rPr lang="en-IN" dirty="0" smtClean="0"/>
              <a:t>Easy to play so that even children can play</a:t>
            </a:r>
          </a:p>
          <a:p>
            <a:pPr marL="0" indent="0"/>
            <a:r>
              <a:rPr lang="en-IN" dirty="0" smtClean="0"/>
              <a:t> </a:t>
            </a:r>
            <a:r>
              <a:rPr lang="en-IN" dirty="0" err="1" smtClean="0"/>
              <a:t>Grphical</a:t>
            </a:r>
            <a:r>
              <a:rPr lang="en-IN" dirty="0" smtClean="0"/>
              <a:t> interface to look more attractive</a:t>
            </a:r>
          </a:p>
          <a:p>
            <a:pPr marL="0" indent="0"/>
            <a:r>
              <a:rPr lang="en-IN" dirty="0" smtClean="0"/>
              <a:t> Help children to remember country names</a:t>
            </a:r>
            <a:endParaRPr lang="en-IN" dirty="0" smtClean="0">
              <a:latin typeface="Times New Roman" panose="02020603050405020304" pitchFamily="18" charset="0"/>
              <a:cs typeface="Times New Roman" panose="02020603050405020304" pitchFamily="18" charset="0"/>
            </a:endParaRPr>
          </a:p>
          <a:p>
            <a:pPr marL="0" indent="0"/>
            <a:r>
              <a:rPr lang="en-IN" dirty="0" smtClean="0"/>
              <a:t> Help increasing long term memory </a:t>
            </a:r>
          </a:p>
          <a:p>
            <a:pPr marL="0" indent="0"/>
            <a:endParaRPr lang="en-IN" b="1" dirty="0">
              <a:latin typeface="Times New Roman" panose="02020603050405020304" pitchFamily="18" charset="0"/>
              <a:cs typeface="Times New Roman" panose="02020603050405020304" pitchFamily="18" charset="0"/>
            </a:endParaRPr>
          </a:p>
        </p:txBody>
      </p:sp>
      <p:pic>
        <p:nvPicPr>
          <p:cNvPr id="6" name="Picture 2" descr="C:\Users\OM\Downloads\naac-sticker.png"/>
          <p:cNvPicPr>
            <a:picLocks noChangeAspect="1" noChangeArrowheads="1"/>
          </p:cNvPicPr>
          <p:nvPr/>
        </p:nvPicPr>
        <p:blipFill>
          <a:blip r:embed="rId2" cstate="print"/>
          <a:srcRect b="23807"/>
          <a:stretch>
            <a:fillRect/>
          </a:stretch>
        </p:blipFill>
        <p:spPr bwMode="auto">
          <a:xfrm>
            <a:off x="9662615" y="143685"/>
            <a:ext cx="2515736" cy="682387"/>
          </a:xfrm>
          <a:prstGeom prst="rect">
            <a:avLst/>
          </a:prstGeom>
          <a:noFill/>
        </p:spPr>
      </p:pic>
    </p:spTree>
    <p:extLst>
      <p:ext uri="{BB962C8B-B14F-4D97-AF65-F5344CB8AC3E}">
        <p14:creationId xmlns="" xmlns:p14="http://schemas.microsoft.com/office/powerpoint/2010/main" val="3714683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B495BB88-27AE-4681-99B1-1C780E828FE1"/>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S\u05AA{B77A30D0-7931-4982-8668-408EA18FF74A}&quot;,&quot;C:\\Users\\LENOVO\\Desktop\\Machine Learning  May-Dec2020\\PPTsNewForma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TRUE&quot;,&quot;language&quot;:&quot;EN&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SLIDES" val="0"/>
  <p:tag name="ISPRING_SCORM_RATE_QUIZZES" val="0"/>
  <p:tag name="ISPRING_SCORM_PASSING_SCORE" val="0.000000"/>
  <p:tag name="ISPRING_CURRENT_PLAYER_ID" val="universal"/>
  <p:tag name="ISPRING_PRESENTATION_TITLE" val="Lecture 11"/>
  <p:tag name="ISPRING_FIRST_PUBLI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28990</TotalTime>
  <Words>274</Words>
  <Application>Microsoft Office PowerPoint</Application>
  <PresentationFormat>Custom</PresentationFormat>
  <Paragraphs>80</Paragraphs>
  <Slides>16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CorelDRAW</vt:lpstr>
      <vt:lpstr>Slide 1</vt:lpstr>
      <vt:lpstr>Contents</vt:lpstr>
      <vt:lpstr>Introduction to Project</vt:lpstr>
      <vt:lpstr>Introduction to Language</vt:lpstr>
      <vt:lpstr>Scope</vt:lpstr>
      <vt:lpstr>Tools used in project</vt:lpstr>
      <vt:lpstr>Tools used in project</vt:lpstr>
      <vt:lpstr>Tools used in project</vt:lpstr>
      <vt:lpstr>Advantages</vt:lpstr>
      <vt:lpstr>Disadvantages</vt:lpstr>
      <vt:lpstr>Modules of projects</vt:lpstr>
      <vt:lpstr>Modules of projects</vt:lpstr>
      <vt:lpstr>Modules of projects</vt:lpstr>
      <vt:lpstr>Modules of projects</vt:lpstr>
      <vt:lpstr>Modules of projects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Harmanjit Singh Gahir</dc:creator>
  <cp:lastModifiedBy>Rock</cp:lastModifiedBy>
  <cp:revision>1556</cp:revision>
  <dcterms:created xsi:type="dcterms:W3CDTF">2019-05-03T13:26:36Z</dcterms:created>
  <dcterms:modified xsi:type="dcterms:W3CDTF">2022-06-30T10:54:05Z</dcterms:modified>
</cp:coreProperties>
</file>