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4"/>
    <p:restoredTop sz="94673"/>
  </p:normalViewPr>
  <p:slideViewPr>
    <p:cSldViewPr snapToGrid="0">
      <p:cViewPr>
        <p:scale>
          <a:sx n="75" d="100"/>
          <a:sy n="75" d="100"/>
        </p:scale>
        <p:origin x="440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3EAB-F4EA-0DB2-C444-6619303C7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11997-2FF6-02F4-1B5D-CBF84E3E1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77765-6625-55C3-1AC8-65040D3D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193-500F-324C-871E-69B85D6ABE82}" type="datetimeFigureOut">
              <a:rPr lang="en-CH" smtClean="0"/>
              <a:t>05.11.2024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F046C-0848-939B-EB75-FBDFCB0C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59108-C2EB-140C-2E67-06F64A80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1014-FC3E-6A43-86C1-E4CBDBB962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122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E0DF-24B9-6263-6546-C5A5F7A2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93DEF-5683-12EE-54FB-F717D2A59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7BF02-E372-600A-163A-53D82431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193-500F-324C-871E-69B85D6ABE82}" type="datetimeFigureOut">
              <a:rPr lang="en-CH" smtClean="0"/>
              <a:t>05.11.2024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190E-B51C-E989-9632-84BE5DEE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02E2C-2D5D-5686-346C-32232C9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1014-FC3E-6A43-86C1-E4CBDBB962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389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6A18B-6E1F-B905-CEDD-C4DAF724D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DF70F-CB48-95E7-EF34-44216D6CD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A8DB3-B8E4-FFFA-BE0A-DACC0F0E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193-500F-324C-871E-69B85D6ABE82}" type="datetimeFigureOut">
              <a:rPr lang="en-CH" smtClean="0"/>
              <a:t>05.11.2024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E0E7C-5E3D-108D-5370-C18EEFCE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D1B96-86CD-A08D-BD10-49C928A6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1014-FC3E-6A43-86C1-E4CBDBB962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350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0EFC-410F-5753-8A72-7AF796A5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A2F08-4EFE-321A-1B85-0F3C2A5E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60562-FDCF-7AAF-7593-DB03D33A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193-500F-324C-871E-69B85D6ABE82}" type="datetimeFigureOut">
              <a:rPr lang="en-CH" smtClean="0"/>
              <a:t>05.11.2024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ACAA5-0DFB-16B4-D6CE-209C0D7C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85B8C-2CEB-41BD-B7E3-476CCE67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1014-FC3E-6A43-86C1-E4CBDBB962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962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3FE9-653D-CFB1-9B80-4E3C80EF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0CE8F-8BA1-BA8F-6377-55DA5A71C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7ECA4-0226-E3CA-038D-F7023AAB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193-500F-324C-871E-69B85D6ABE82}" type="datetimeFigureOut">
              <a:rPr lang="en-CH" smtClean="0"/>
              <a:t>05.11.2024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D7A46-1089-BB0E-2BF6-00A4550E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7D3DA-A68A-C786-4EE3-EB238FA6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1014-FC3E-6A43-86C1-E4CBDBB962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455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96CA-5A41-08CC-D7DD-D09097F1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B45C-E4C0-6AFF-C080-52F1446A0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E272C-AA58-58CD-6C91-ED801C8BC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EF7BF-31B7-C946-B6D8-5F269EC9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193-500F-324C-871E-69B85D6ABE82}" type="datetimeFigureOut">
              <a:rPr lang="en-CH" smtClean="0"/>
              <a:t>05.11.2024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6E07-CEB1-0AFE-10A1-232D449C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CB848-3104-0A29-0B2F-44E5A9BE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1014-FC3E-6A43-86C1-E4CBDBB962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636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0C0A-1EB6-51C5-2AE3-7142258F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C43CF-5479-82CA-41BF-4E69BDDC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6B5CD-3062-A50C-83E6-451707B65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42467-DD02-04A0-DBF6-59D0832A7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172D2-ED65-FF86-02D4-04752A4A4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0603E-F284-30C1-1856-0E6D8B65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193-500F-324C-871E-69B85D6ABE82}" type="datetimeFigureOut">
              <a:rPr lang="en-CH" smtClean="0"/>
              <a:t>05.11.2024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710A0-F03C-6E49-4286-DCB426AA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FB256-05F8-FEBA-64DA-1E560F54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1014-FC3E-6A43-86C1-E4CBDBB962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318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C23C-C2C1-66FC-0E96-9B670D60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27CCD-570A-93CF-CF0D-3B5BF3D5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193-500F-324C-871E-69B85D6ABE82}" type="datetimeFigureOut">
              <a:rPr lang="en-CH" smtClean="0"/>
              <a:t>05.11.2024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E4796-702F-5832-C38E-BAAEE970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3CDE1-EDD8-5112-FF1C-B868EA5F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1014-FC3E-6A43-86C1-E4CBDBB962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507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22AEB-90D6-928B-791C-92EC05E9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193-500F-324C-871E-69B85D6ABE82}" type="datetimeFigureOut">
              <a:rPr lang="en-CH" smtClean="0"/>
              <a:t>05.11.2024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B7633-4393-6410-A0D5-A7EC15DB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EA4D-8BE1-37D6-9F90-3B7A7E5E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1014-FC3E-6A43-86C1-E4CBDBB962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56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3F91-083E-633C-09CB-AE78A515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DA74-2776-4D1D-0930-4D9C3F09B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0DC24-250D-0A9D-7CF8-E492C1DEB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F918C-A9DC-E6FD-4A9C-7EA86237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193-500F-324C-871E-69B85D6ABE82}" type="datetimeFigureOut">
              <a:rPr lang="en-CH" smtClean="0"/>
              <a:t>05.11.2024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56288-A88F-B062-8888-3A145A90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B896C-1272-B417-4469-B820B87C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1014-FC3E-6A43-86C1-E4CBDBB962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622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AF76-5270-073B-502F-1ABC5E03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3CD54-65F9-D3BF-7636-45F1A8D26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13B36-2D47-7CF8-D6F0-E87BC1077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E9240-8CD6-865B-BBA4-92AF2C5A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193-500F-324C-871E-69B85D6ABE82}" type="datetimeFigureOut">
              <a:rPr lang="en-CH" smtClean="0"/>
              <a:t>05.11.2024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63C16-32A7-AF45-C032-7618BC43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2EFAA-2410-8AFF-E6B4-9D4A1C50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1014-FC3E-6A43-86C1-E4CBDBB962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232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D8334-C102-78AD-C45C-27665FFF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A030-1DFA-51F9-462D-A78C4B91D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AB307-400E-0C58-05C0-4E6B27405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F5193-500F-324C-871E-69B85D6ABE82}" type="datetimeFigureOut">
              <a:rPr lang="en-CH" smtClean="0"/>
              <a:t>05.11.2024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E3BAA-50AC-2826-D304-8C2C068FC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C4182-62C7-F32F-DABC-D4FD006F3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481014-FC3E-6A43-86C1-E4CBDBB962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30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20AD-0FA2-F45E-A058-72477A9B5F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Some basics of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1BADD-2448-9F87-6EF3-418D29778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W</a:t>
            </a:r>
            <a:r>
              <a:rPr lang="en-GB" dirty="0" err="1"/>
              <a:t>i</a:t>
            </a:r>
            <a:r>
              <a:rPr lang="en-CH" dirty="0"/>
              <a:t>th a Focus on the importance of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85867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F98DB-61B2-AD66-6E3A-5AD1A5E2B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7BD7D9-37B4-6DF5-551F-B6056632D9A5}"/>
              </a:ext>
            </a:extLst>
          </p:cNvPr>
          <p:cNvSpPr txBox="1"/>
          <p:nvPr/>
        </p:nvSpPr>
        <p:spPr>
          <a:xfrm>
            <a:off x="270473" y="238524"/>
            <a:ext cx="11253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Example: Bayesian Optimization</a:t>
            </a:r>
            <a:endParaRPr lang="en-CH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F8B05D-77C9-ADB6-9D4E-E091FA255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2" y="1638231"/>
            <a:ext cx="3836506" cy="4198440"/>
          </a:xfrm>
          <a:prstGeom prst="rect">
            <a:avLst/>
          </a:prstGeom>
        </p:spPr>
      </p:pic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27306D49-6223-003D-B0AD-198382F53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2109"/>
            <a:ext cx="5972112" cy="4198440"/>
          </a:xfrm>
          <a:prstGeom prst="rect">
            <a:avLst/>
          </a:prstGeom>
        </p:spPr>
      </p:pic>
      <p:pic>
        <p:nvPicPr>
          <p:cNvPr id="4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19962DDC-2063-C13F-F536-2EA1DDD12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26484" t="42243" r="52124" b="29685"/>
          <a:stretch/>
        </p:blipFill>
        <p:spPr>
          <a:xfrm>
            <a:off x="9212239" y="136478"/>
            <a:ext cx="2565779" cy="1187356"/>
          </a:xfrm>
        </p:spPr>
      </p:pic>
    </p:spTree>
    <p:extLst>
      <p:ext uri="{BB962C8B-B14F-4D97-AF65-F5344CB8AC3E}">
        <p14:creationId xmlns:p14="http://schemas.microsoft.com/office/powerpoint/2010/main" val="156239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A5EF6-F0A5-197D-B294-B10006D9A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E5375-ACBD-A303-1F96-CE227D026B24}"/>
              </a:ext>
            </a:extLst>
          </p:cNvPr>
          <p:cNvSpPr txBox="1"/>
          <p:nvPr/>
        </p:nvSpPr>
        <p:spPr>
          <a:xfrm>
            <a:off x="270473" y="238524"/>
            <a:ext cx="11253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Example: ASHA</a:t>
            </a:r>
            <a:endParaRPr lang="en-CH" sz="4000" dirty="0"/>
          </a:p>
        </p:txBody>
      </p:sp>
      <p:pic>
        <p:nvPicPr>
          <p:cNvPr id="7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BDBB722F-849C-F9F8-7985-966501489A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25" t="73541" r="52125" b="968"/>
          <a:stretch/>
        </p:blipFill>
        <p:spPr>
          <a:xfrm>
            <a:off x="9450062" y="170124"/>
            <a:ext cx="2524836" cy="10781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39BEF69-FC66-7341-AC78-9D4DA46AB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63" y="1425880"/>
            <a:ext cx="107569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9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C8835F-D4F1-CEFB-7110-E4867D3F3408}"/>
              </a:ext>
            </a:extLst>
          </p:cNvPr>
          <p:cNvSpPr txBox="1"/>
          <p:nvPr/>
        </p:nvSpPr>
        <p:spPr>
          <a:xfrm>
            <a:off x="1337733" y="507999"/>
            <a:ext cx="475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 b="1" dirty="0"/>
              <a:t>C</a:t>
            </a:r>
            <a:r>
              <a:rPr lang="en-GB" sz="3600" b="1" dirty="0"/>
              <a:t>o</a:t>
            </a:r>
            <a:r>
              <a:rPr lang="en-CH" sz="3600" b="1" dirty="0"/>
              <a:t>de base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215DE-A71A-700D-A3AA-105506D61049}"/>
              </a:ext>
            </a:extLst>
          </p:cNvPr>
          <p:cNvSpPr txBox="1"/>
          <p:nvPr/>
        </p:nvSpPr>
        <p:spPr>
          <a:xfrm>
            <a:off x="1092200" y="1828800"/>
            <a:ext cx="100075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/</a:t>
            </a:r>
            <a:r>
              <a:rPr lang="en-GB" sz="2800" dirty="0" err="1"/>
              <a:t>asr-christian</a:t>
            </a:r>
            <a:r>
              <a:rPr lang="en-GB" sz="2800" dirty="0"/>
              <a:t>               </a:t>
            </a:r>
          </a:p>
          <a:p>
            <a:r>
              <a:rPr lang="en-GB" sz="2800" dirty="0"/>
              <a:t>├── /output        		            </a:t>
            </a:r>
            <a:r>
              <a:rPr lang="en-GB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output folder of training results</a:t>
            </a:r>
          </a:p>
          <a:p>
            <a:r>
              <a:rPr lang="en-GB" sz="2800" dirty="0"/>
              <a:t>├── /</a:t>
            </a:r>
            <a:r>
              <a:rPr lang="en-GB" sz="2800" dirty="0" err="1"/>
              <a:t>main_ray_for_HF.py</a:t>
            </a:r>
            <a:r>
              <a:rPr lang="en-GB" sz="2800" dirty="0"/>
              <a:t>         </a:t>
            </a:r>
            <a:r>
              <a:rPr lang="en-GB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main train function</a:t>
            </a:r>
          </a:p>
          <a:p>
            <a:r>
              <a:rPr lang="en-GB" sz="2800" dirty="0"/>
              <a:t>├── /</a:t>
            </a:r>
            <a:r>
              <a:rPr lang="en-GB" sz="2800" dirty="0" err="1"/>
              <a:t>utils.py</a:t>
            </a:r>
            <a:r>
              <a:rPr lang="en-GB" sz="2800" dirty="0"/>
              <a:t>        		  	</a:t>
            </a:r>
            <a:r>
              <a:rPr lang="en-GB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Reusable utility functions</a:t>
            </a:r>
          </a:p>
          <a:p>
            <a:r>
              <a:rPr lang="en-GB" sz="2800" dirty="0"/>
              <a:t>├── /configs        		  	</a:t>
            </a:r>
            <a:r>
              <a:rPr lang="en-GB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config files for different settings</a:t>
            </a:r>
          </a:p>
          <a:p>
            <a:r>
              <a:rPr lang="en-GB" sz="2800" dirty="0"/>
              <a:t>├── /</a:t>
            </a:r>
            <a:r>
              <a:rPr lang="en-GB" sz="2800" dirty="0" err="1"/>
              <a:t>fine_tune.sh</a:t>
            </a:r>
            <a:r>
              <a:rPr lang="en-GB" sz="2800" dirty="0"/>
              <a:t>	  	</a:t>
            </a:r>
            <a:r>
              <a:rPr lang="en-GB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bash script for cluster</a:t>
            </a:r>
            <a:endParaRPr lang="en-GB" sz="2800" dirty="0"/>
          </a:p>
          <a:p>
            <a:br>
              <a:rPr lang="en-GB" sz="2800" dirty="0"/>
            </a:b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2614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D5E640-34FF-36E2-74EF-796607D54A82}"/>
              </a:ext>
            </a:extLst>
          </p:cNvPr>
          <p:cNvSpPr txBox="1"/>
          <p:nvPr/>
        </p:nvSpPr>
        <p:spPr>
          <a:xfrm>
            <a:off x="1862666" y="455767"/>
            <a:ext cx="475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/>
              <a:t>main_ray_for_HF.py</a:t>
            </a:r>
            <a:endParaRPr lang="en-CH" sz="3600" b="1" dirty="0"/>
          </a:p>
        </p:txBody>
      </p:sp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586FBB3B-0F6B-A1AB-687A-0A256F9D2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688" y="1337733"/>
            <a:ext cx="101536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1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B8BDC-1479-E8D3-4E32-4B31DFA52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17B50C-A221-F3B2-D124-795D69610DDD}"/>
              </a:ext>
            </a:extLst>
          </p:cNvPr>
          <p:cNvSpPr txBox="1"/>
          <p:nvPr/>
        </p:nvSpPr>
        <p:spPr>
          <a:xfrm>
            <a:off x="1134533" y="320301"/>
            <a:ext cx="475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/>
              <a:t>main_ray_for_HF.py</a:t>
            </a:r>
            <a:endParaRPr lang="en-CH" sz="3600" b="1" dirty="0"/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592B565E-4ECC-C7CD-4E73-73BC68792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21" y="1594833"/>
            <a:ext cx="11994158" cy="422972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FF1AB0-0D8C-C302-9A11-28BCC65BF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88" y="1415684"/>
            <a:ext cx="5305424" cy="656148"/>
          </a:xfrm>
          <a:prstGeom prst="rect">
            <a:avLst/>
          </a:prstGeom>
        </p:spPr>
      </p:pic>
      <p:pic>
        <p:nvPicPr>
          <p:cNvPr id="7" name="Picture 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018EE321-4B53-B4A0-9F64-C3F82C5FE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043" y="5703226"/>
            <a:ext cx="3977422" cy="646331"/>
          </a:xfrm>
          <a:prstGeom prst="rect">
            <a:avLst/>
          </a:prstGeom>
        </p:spPr>
      </p:pic>
      <p:pic>
        <p:nvPicPr>
          <p:cNvPr id="10" name="Picture 9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A3FCF899-6FD2-D778-1759-A09BE4A7C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58" y="3244851"/>
            <a:ext cx="2797629" cy="1631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BD3DFC-3729-937B-BD41-9E9B6ED4C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6016" y="2588704"/>
            <a:ext cx="2093421" cy="6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3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EB70356-0B37-B10B-E8D8-9985065C6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2" y="3358768"/>
            <a:ext cx="12021695" cy="3403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8B34E7-F556-D70A-BE5B-781D5F4A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4" y="201104"/>
            <a:ext cx="2093421" cy="656147"/>
          </a:xfrm>
          <a:prstGeom prst="rect">
            <a:avLst/>
          </a:prstGeom>
        </p:spPr>
      </p:pic>
      <p:pic>
        <p:nvPicPr>
          <p:cNvPr id="8" name="Picture 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7C9A42AA-F73D-94D4-29F4-B7A6669BF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9" y="1179196"/>
            <a:ext cx="12142495" cy="166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79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A77D-0B09-9511-88DC-071CD903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/>
              <a:t>Find the right resource allocations for cluster computing</a:t>
            </a:r>
          </a:p>
          <a:p>
            <a:pPr lvl="1"/>
            <a:r>
              <a:rPr lang="en-GB" dirty="0"/>
              <a:t>Multi nodes, efficient GPU utilization =&gt; might depend on </a:t>
            </a:r>
            <a:r>
              <a:rPr lang="en-GB" dirty="0" err="1"/>
              <a:t>choosen</a:t>
            </a:r>
            <a:r>
              <a:rPr lang="en-GB" dirty="0"/>
              <a:t> search algorithm </a:t>
            </a:r>
          </a:p>
          <a:p>
            <a:r>
              <a:rPr lang="en-GB" dirty="0"/>
              <a:t>w</a:t>
            </a:r>
            <a:r>
              <a:rPr lang="en-CH" dirty="0"/>
              <a:t>hisper v3 could not be trained on gtx 1080  with BS 1</a:t>
            </a:r>
          </a:p>
          <a:p>
            <a:pPr lvl="1"/>
            <a:r>
              <a:rPr lang="en-GB" dirty="0"/>
              <a:t>Different partitions, e.g. </a:t>
            </a:r>
            <a:r>
              <a:rPr lang="en-GB" dirty="0" err="1"/>
              <a:t>scanvenger</a:t>
            </a:r>
            <a:r>
              <a:rPr lang="en-GB" dirty="0"/>
              <a:t> which have better GPUs</a:t>
            </a:r>
          </a:p>
          <a:p>
            <a:r>
              <a:rPr lang="en-GB" dirty="0"/>
              <a:t>Which model to fine-tune? v2, v3, v3-german, medium, all?</a:t>
            </a:r>
          </a:p>
          <a:p>
            <a:r>
              <a:rPr lang="en-GB" dirty="0"/>
              <a:t>Faster Whisper conversion</a:t>
            </a:r>
          </a:p>
          <a:p>
            <a:r>
              <a:rPr lang="en-GB" dirty="0"/>
              <a:t>Conditional vs. non-conditional training?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938C8-E669-E6B7-099B-D414616629EA}"/>
              </a:ext>
            </a:extLst>
          </p:cNvPr>
          <p:cNvSpPr txBox="1"/>
          <p:nvPr/>
        </p:nvSpPr>
        <p:spPr>
          <a:xfrm>
            <a:off x="1100666" y="357871"/>
            <a:ext cx="475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Challenges:</a:t>
            </a:r>
            <a:endParaRPr lang="en-CH" sz="3600" b="1" dirty="0"/>
          </a:p>
        </p:txBody>
      </p:sp>
      <p:pic>
        <p:nvPicPr>
          <p:cNvPr id="6" name="Picture 5" descr="A diagram of a sound wave&#10;&#10;Description automatically generated">
            <a:extLst>
              <a:ext uri="{FF2B5EF4-FFF2-40B4-BE49-F238E27FC236}">
                <a16:creationId xmlns:a16="http://schemas.microsoft.com/office/drawing/2014/main" id="{561E5C87-6542-7832-9DE8-4CB4F750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4905587"/>
            <a:ext cx="9846733" cy="196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2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olorful grid with a black arrow&#10;&#10;Description automatically generated">
            <a:extLst>
              <a:ext uri="{FF2B5EF4-FFF2-40B4-BE49-F238E27FC236}">
                <a16:creationId xmlns:a16="http://schemas.microsoft.com/office/drawing/2014/main" id="{EC682916-4B17-A5DC-D301-760153E3A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364" y="1224637"/>
            <a:ext cx="7004937" cy="4097989"/>
          </a:xfrm>
        </p:spPr>
      </p:pic>
    </p:spTree>
    <p:extLst>
      <p:ext uri="{BB962C8B-B14F-4D97-AF65-F5344CB8AC3E}">
        <p14:creationId xmlns:p14="http://schemas.microsoft.com/office/powerpoint/2010/main" val="74116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E554133B-A7B0-FD92-7CC1-E257BDC3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913" y="1440217"/>
            <a:ext cx="8130206" cy="38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5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A7B3BB2D-EBFC-A625-E97C-FBC2E7EDC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856" y="855655"/>
            <a:ext cx="5707221" cy="5146690"/>
          </a:xfrm>
        </p:spPr>
      </p:pic>
    </p:spTree>
    <p:extLst>
      <p:ext uri="{BB962C8B-B14F-4D97-AF65-F5344CB8AC3E}">
        <p14:creationId xmlns:p14="http://schemas.microsoft.com/office/powerpoint/2010/main" val="99508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model and a graph of a graph&#10;&#10;Description automatically generated">
            <a:extLst>
              <a:ext uri="{FF2B5EF4-FFF2-40B4-BE49-F238E27FC236}">
                <a16:creationId xmlns:a16="http://schemas.microsoft.com/office/drawing/2014/main" id="{0393D522-402A-E014-0FCA-E9B8D53D3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099" y="1332759"/>
            <a:ext cx="8436721" cy="4192481"/>
          </a:xfrm>
        </p:spPr>
      </p:pic>
    </p:spTree>
    <p:extLst>
      <p:ext uri="{BB962C8B-B14F-4D97-AF65-F5344CB8AC3E}">
        <p14:creationId xmlns:p14="http://schemas.microsoft.com/office/powerpoint/2010/main" val="32878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with text overlay&#10;&#10;Description automatically generated">
            <a:extLst>
              <a:ext uri="{FF2B5EF4-FFF2-40B4-BE49-F238E27FC236}">
                <a16:creationId xmlns:a16="http://schemas.microsoft.com/office/drawing/2014/main" id="{9B78848A-F054-9053-FAAD-5321E25E0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152" y="382137"/>
            <a:ext cx="6699478" cy="5740235"/>
          </a:xfrm>
        </p:spPr>
      </p:pic>
    </p:spTree>
    <p:extLst>
      <p:ext uri="{BB962C8B-B14F-4D97-AF65-F5344CB8AC3E}">
        <p14:creationId xmlns:p14="http://schemas.microsoft.com/office/powerpoint/2010/main" val="104243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738233B-EBB3-5A20-2146-FD3A155A1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151" y="1348741"/>
            <a:ext cx="6275448" cy="4160518"/>
          </a:xfrm>
        </p:spPr>
      </p:pic>
    </p:spTree>
    <p:extLst>
      <p:ext uri="{BB962C8B-B14F-4D97-AF65-F5344CB8AC3E}">
        <p14:creationId xmlns:p14="http://schemas.microsoft.com/office/powerpoint/2010/main" val="327647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738B847C-356D-7BC6-7CCE-93341FBA9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21" y="1188433"/>
            <a:ext cx="11994158" cy="42297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3D3C88-4290-8132-550A-2D3A9A6099BB}"/>
              </a:ext>
            </a:extLst>
          </p:cNvPr>
          <p:cNvSpPr txBox="1"/>
          <p:nvPr/>
        </p:nvSpPr>
        <p:spPr>
          <a:xfrm>
            <a:off x="457509" y="196962"/>
            <a:ext cx="6577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Key Concepts of Ray Tune</a:t>
            </a:r>
          </a:p>
          <a:p>
            <a:endParaRPr lang="en-CH" sz="4000" dirty="0"/>
          </a:p>
        </p:txBody>
      </p:sp>
    </p:spTree>
    <p:extLst>
      <p:ext uri="{BB962C8B-B14F-4D97-AF65-F5344CB8AC3E}">
        <p14:creationId xmlns:p14="http://schemas.microsoft.com/office/powerpoint/2010/main" val="223726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892F1A-EFC8-DCF2-3C4E-98E78758C820}"/>
              </a:ext>
            </a:extLst>
          </p:cNvPr>
          <p:cNvSpPr txBox="1"/>
          <p:nvPr/>
        </p:nvSpPr>
        <p:spPr>
          <a:xfrm>
            <a:off x="270473" y="238524"/>
            <a:ext cx="112530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Example: Population Based Trainer</a:t>
            </a:r>
          </a:p>
          <a:p>
            <a:endParaRPr lang="en-CH" sz="4000" dirty="0"/>
          </a:p>
        </p:txBody>
      </p:sp>
      <p:pic>
        <p:nvPicPr>
          <p:cNvPr id="10" name="Picture 9" descr="A diagram of a diagram of a model&#10;&#10;Description automatically generated">
            <a:extLst>
              <a:ext uri="{FF2B5EF4-FFF2-40B4-BE49-F238E27FC236}">
                <a16:creationId xmlns:a16="http://schemas.microsoft.com/office/drawing/2014/main" id="{C4B9E2D5-3B92-D523-DBE3-C8E296C87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556" y="1838269"/>
            <a:ext cx="7625990" cy="4409918"/>
          </a:xfrm>
          <a:prstGeom prst="rect">
            <a:avLst/>
          </a:prstGeom>
        </p:spPr>
      </p:pic>
      <p:pic>
        <p:nvPicPr>
          <p:cNvPr id="11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616D481C-059C-B83D-CB93-ACEF08357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26484" t="42243" r="52124" b="29685"/>
          <a:stretch/>
        </p:blipFill>
        <p:spPr>
          <a:xfrm>
            <a:off x="9212239" y="136478"/>
            <a:ext cx="2565779" cy="1187356"/>
          </a:xfrm>
        </p:spPr>
      </p:pic>
    </p:spTree>
    <p:extLst>
      <p:ext uri="{BB962C8B-B14F-4D97-AF65-F5344CB8AC3E}">
        <p14:creationId xmlns:p14="http://schemas.microsoft.com/office/powerpoint/2010/main" val="145932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198</Words>
  <Application>Microsoft Macintosh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Some basics of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Horvat</dc:creator>
  <cp:lastModifiedBy>Christian Horvat</cp:lastModifiedBy>
  <cp:revision>8</cp:revision>
  <dcterms:created xsi:type="dcterms:W3CDTF">2024-10-12T15:25:52Z</dcterms:created>
  <dcterms:modified xsi:type="dcterms:W3CDTF">2024-11-05T12:15:01Z</dcterms:modified>
</cp:coreProperties>
</file>