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4.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6.xml" ContentType="application/vnd.openxmlformats-officedocument.presentationml.notesSlide+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notesSlides/notesSlide7.xml" ContentType="application/vnd.openxmlformats-officedocument.presentationml.notesSlide+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8.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notesSlides/notesSlide9.xml" ContentType="application/vnd.openxmlformats-officedocument.presentationml.notesSlide+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notesSlides/notesSlide10.xml" ContentType="application/vnd.openxmlformats-officedocument.presentationml.notesSlide+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notesSlides/notesSlide13.xml" ContentType="application/vnd.openxmlformats-officedocument.presentationml.notesSlide+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notesSlides/notesSlide14.xml" ContentType="application/vnd.openxmlformats-officedocument.presentationml.notesSlide+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notesSlides/notesSlide15.xml" ContentType="application/vnd.openxmlformats-officedocument.presentationml.notesSlide+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notesSlides/notesSlide18.xml" ContentType="application/vnd.openxmlformats-officedocument.presentationml.notesSlide+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notesSlides/notesSlide19.xml" ContentType="application/vnd.openxmlformats-officedocument.presentationml.notesSlide+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notesSlides/notesSlide20.xml" ContentType="application/vnd.openxmlformats-officedocument.presentationml.notesSlide+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notesSlides/notesSlide24.xml" ContentType="application/vnd.openxmlformats-officedocument.presentationml.notesSlide+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notesSlides/notesSlide25.xml" ContentType="application/vnd.openxmlformats-officedocument.presentationml.notesSlide+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notesSlides/notesSlide26.xml" ContentType="application/vnd.openxmlformats-officedocument.presentationml.notesSlide+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33"/>
  </p:notesMasterIdLst>
  <p:handoutMasterIdLst>
    <p:handoutMasterId r:id="rId34"/>
  </p:handoutMasterIdLst>
  <p:sldIdLst>
    <p:sldId id="278" r:id="rId5"/>
    <p:sldId id="282" r:id="rId6"/>
    <p:sldId id="295" r:id="rId7"/>
    <p:sldId id="296" r:id="rId8"/>
    <p:sldId id="312" r:id="rId9"/>
    <p:sldId id="298" r:id="rId10"/>
    <p:sldId id="313" r:id="rId11"/>
    <p:sldId id="297" r:id="rId12"/>
    <p:sldId id="299" r:id="rId13"/>
    <p:sldId id="300" r:id="rId14"/>
    <p:sldId id="293" r:id="rId15"/>
    <p:sldId id="271" r:id="rId16"/>
    <p:sldId id="302" r:id="rId17"/>
    <p:sldId id="303" r:id="rId18"/>
    <p:sldId id="301" r:id="rId19"/>
    <p:sldId id="294" r:id="rId20"/>
    <p:sldId id="304" r:id="rId21"/>
    <p:sldId id="305" r:id="rId22"/>
    <p:sldId id="306" r:id="rId23"/>
    <p:sldId id="307" r:id="rId24"/>
    <p:sldId id="283" r:id="rId25"/>
    <p:sldId id="284" r:id="rId26"/>
    <p:sldId id="308" r:id="rId27"/>
    <p:sldId id="309" r:id="rId28"/>
    <p:sldId id="310" r:id="rId29"/>
    <p:sldId id="311" r:id="rId30"/>
    <p:sldId id="285"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B4573-62AC-FCB2-CC59-1C120AFFFA4D}" v="43" dt="2024-11-29T06:38:45.504"/>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98" d="100"/>
          <a:sy n="98" d="100"/>
        </p:scale>
        <p:origin x="54" y="67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11/29/2024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17"/>
    </inkml:context>
    <inkml:brush xml:id="br0">
      <inkml:brushProperty name="width" value="0.35" units="cm"/>
      <inkml:brushProperty name="height" value="0.35" units="cm"/>
      <inkml:brushProperty name="color" value="#66CC00"/>
    </inkml:brush>
  </inkml:definitions>
  <inkml:trace contextRef="#ctx0" brushRef="#br0">12788 6227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6"/>
    </inkml:context>
    <inkml:brush xml:id="br0">
      <inkml:brushProperty name="width" value="0.35" units="cm"/>
      <inkml:brushProperty name="height" value="0.35" units="cm"/>
      <inkml:brushProperty name="color" value="#66CC00"/>
    </inkml:brush>
  </inkml:definitions>
  <inkml:trace contextRef="#ctx0" brushRef="#br0">16704 5098 16383 0 0,'0'0'0'0'0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6"/>
    </inkml:context>
    <inkml:brush xml:id="br0">
      <inkml:brushProperty name="width" value="0.35" units="cm"/>
      <inkml:brushProperty name="height" value="0.35" units="cm"/>
      <inkml:brushProperty name="color" value="#66CC00"/>
    </inkml:brush>
  </inkml:definitions>
  <inkml:trace contextRef="#ctx0" brushRef="#br0">18221 6350 16383 0 0,'0'0'0'0'0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7"/>
    </inkml:context>
    <inkml:brush xml:id="br0">
      <inkml:brushProperty name="width" value="0.35" units="cm"/>
      <inkml:brushProperty name="height" value="0.35" units="cm"/>
      <inkml:brushProperty name="color" value="#66CC00"/>
    </inkml:brush>
  </inkml:definitions>
  <inkml:trace contextRef="#ctx0" brushRef="#br0">16828 2787 16383 0 0,'0'0'0'0'0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8"/>
    </inkml:context>
    <inkml:brush xml:id="br0">
      <inkml:brushProperty name="width" value="0.35" units="cm"/>
      <inkml:brushProperty name="height" value="0.35" units="cm"/>
      <inkml:brushProperty name="color" value="#66CC00"/>
    </inkml:brush>
  </inkml:definitions>
  <inkml:trace contextRef="#ctx0" brushRef="#br0">17657 7144 16383 0 0,'0'0'0'0'0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9"/>
    </inkml:context>
    <inkml:brush xml:id="br0">
      <inkml:brushProperty name="width" value="0.35" units="cm"/>
      <inkml:brushProperty name="height" value="0.35" units="cm"/>
      <inkml:brushProperty name="color" value="#66CC00"/>
    </inkml:brush>
  </inkml:definitions>
  <inkml:trace contextRef="#ctx0" brushRef="#br0">17674 4604 16383 0 0,'0'0'0'0'0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0"/>
    </inkml:context>
    <inkml:brush xml:id="br0">
      <inkml:brushProperty name="width" value="0.35" units="cm"/>
      <inkml:brushProperty name="height" value="0.35" units="cm"/>
      <inkml:brushProperty name="color" value="#66CC00"/>
    </inkml:brush>
  </inkml:definitions>
  <inkml:trace contextRef="#ctx0" brushRef="#br0">19297 7073 16383 0 0,'0'0'0'0'0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1"/>
    </inkml:context>
    <inkml:brush xml:id="br0">
      <inkml:brushProperty name="width" value="0.35" units="cm"/>
      <inkml:brushProperty name="height" value="0.35" units="cm"/>
      <inkml:brushProperty name="color" value="#66CC00"/>
    </inkml:brush>
  </inkml:definitions>
  <inkml:trace contextRef="#ctx0" brushRef="#br0">21078 4886 16383 0 0,'0'0'0'0'0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2"/>
    </inkml:context>
    <inkml:brush xml:id="br0">
      <inkml:brushProperty name="width" value="0.35" units="cm"/>
      <inkml:brushProperty name="height" value="0.35" units="cm"/>
      <inkml:brushProperty name="color" value="#66CC00"/>
    </inkml:brush>
  </inkml:definitions>
  <inkml:trace contextRef="#ctx0" brushRef="#br0">19262 2822 16383 0 0,'0'0'0'0'0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3"/>
    </inkml:context>
    <inkml:brush xml:id="br0">
      <inkml:brushProperty name="width" value="0.35" units="cm"/>
      <inkml:brushProperty name="height" value="0.35" units="cm"/>
      <inkml:brushProperty name="color" value="#66CC00"/>
    </inkml:brush>
  </inkml:definitions>
  <inkml:trace contextRef="#ctx0" brushRef="#br0">16951 2558 16383 0 0,'0'0'0'0'0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4"/>
    </inkml:context>
    <inkml:brush xml:id="br0">
      <inkml:brushProperty name="width" value="0.35" units="cm"/>
      <inkml:brushProperty name="height" value="0.35" units="cm"/>
      <inkml:brushProperty name="color" value="#66CC00"/>
    </inkml:brush>
  </inkml:definitions>
  <inkml:trace contextRef="#ctx0" brushRef="#br0">18080 3581 16383 0 0,'0'0'0'0'0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5"/>
    </inkml:context>
    <inkml:brush xml:id="br0">
      <inkml:brushProperty name="width" value="0.35" units="cm"/>
      <inkml:brushProperty name="height" value="0.35" units="cm"/>
      <inkml:brushProperty name="color" value="#66CC00"/>
    </inkml:brush>
  </inkml:definitions>
  <inkml:trace contextRef="#ctx0" brushRef="#br0">20567 3704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7"/>
    </inkml:context>
    <inkml:brush xml:id="br0">
      <inkml:brushProperty name="width" value="0.35" units="cm"/>
      <inkml:brushProperty name="height" value="0.35" units="cm"/>
      <inkml:brushProperty name="color" value="#66CC00"/>
    </inkml:brush>
  </inkml:definitions>
  <inkml:trace contextRef="#ctx0" brushRef="#br0">16616 3263 16383 0 0,'0'0'0'0'0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6"/>
    </inkml:context>
    <inkml:brush xml:id="br0">
      <inkml:brushProperty name="width" value="0.35" units="cm"/>
      <inkml:brushProperty name="height" value="0.35" units="cm"/>
      <inkml:brushProperty name="color" value="#66CC00"/>
    </inkml:brush>
  </inkml:definitions>
  <inkml:trace contextRef="#ctx0" brushRef="#br0">19262 4286 16383 0 0,'0'0'0'0'0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7"/>
    </inkml:context>
    <inkml:brush xml:id="br0">
      <inkml:brushProperty name="width" value="0.35" units="cm"/>
      <inkml:brushProperty name="height" value="0.35" units="cm"/>
      <inkml:brushProperty name="color" value="#66CC00"/>
    </inkml:brush>
  </inkml:definitions>
  <inkml:trace contextRef="#ctx0" brushRef="#br0">21096 6967 16383 0 0,'0'0'0'0'0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8"/>
    </inkml:context>
    <inkml:brush xml:id="br0">
      <inkml:brushProperty name="width" value="0.35" units="cm"/>
      <inkml:brushProperty name="height" value="0.35" units="cm"/>
      <inkml:brushProperty name="color" value="#66CC00"/>
    </inkml:brush>
  </inkml:definitions>
  <inkml:trace contextRef="#ctx0" brushRef="#br0">19226 8184 16383 0 0,'0'0'0'0'0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89"/>
    </inkml:context>
    <inkml:brush xml:id="br0">
      <inkml:brushProperty name="width" value="0.35" units="cm"/>
      <inkml:brushProperty name="height" value="0.35" units="cm"/>
      <inkml:brushProperty name="color" value="#66CC00"/>
    </inkml:brush>
  </inkml:definitions>
  <inkml:trace contextRef="#ctx0" brushRef="#br0">18609 10001 16383 0 0,'0'0'0'0'0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0"/>
    </inkml:context>
    <inkml:brush xml:id="br0">
      <inkml:brushProperty name="width" value="0.35" units="cm"/>
      <inkml:brushProperty name="height" value="0.35" units="cm"/>
      <inkml:brushProperty name="color" value="#66CC00"/>
    </inkml:brush>
  </inkml:definitions>
  <inkml:trace contextRef="#ctx0" brushRef="#br0">21026 9931 16383 0 0,'0'0'0'0'0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1"/>
    </inkml:context>
    <inkml:brush xml:id="br0">
      <inkml:brushProperty name="width" value="0.35" units="cm"/>
      <inkml:brushProperty name="height" value="0.35" units="cm"/>
      <inkml:brushProperty name="color" value="#66CC00"/>
    </inkml:brush>
  </inkml:definitions>
  <inkml:trace contextRef="#ctx0" brushRef="#br0">20955 8308 16383 0 0,'0'0'0'0'0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2"/>
    </inkml:context>
    <inkml:brush xml:id="br0">
      <inkml:brushProperty name="width" value="0.35" units="cm"/>
      <inkml:brushProperty name="height" value="0.35" units="cm"/>
      <inkml:brushProperty name="color" value="#66CC00"/>
    </inkml:brush>
  </inkml:definitions>
  <inkml:trace contextRef="#ctx0" brushRef="#br0">17639 9296 16383 0 0,'0'0'0'0'0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3"/>
    </inkml:context>
    <inkml:brush xml:id="br0">
      <inkml:brushProperty name="width" value="0.35" units="cm"/>
      <inkml:brushProperty name="height" value="0.35" units="cm"/>
      <inkml:brushProperty name="color" value="#66CC00"/>
    </inkml:brush>
  </inkml:definitions>
  <inkml:trace contextRef="#ctx0" brushRef="#br0">16722 6579 16383 0 0,'0'0'0'0'0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4"/>
    </inkml:context>
    <inkml:brush xml:id="br0">
      <inkml:brushProperty name="width" value="0.35" units="cm"/>
      <inkml:brushProperty name="height" value="0.35" units="cm"/>
      <inkml:brushProperty name="color" value="#66CC00"/>
    </inkml:brush>
  </inkml:definitions>
  <inkml:trace contextRef="#ctx0" brushRef="#br0">15134 7179 16383 0 0,'0'0'0'0'0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5"/>
    </inkml:context>
    <inkml:brush xml:id="br0">
      <inkml:brushProperty name="width" value="0.35" units="cm"/>
      <inkml:brushProperty name="height" value="0.35" units="cm"/>
      <inkml:brushProperty name="color" value="#66CC00"/>
    </inkml:brush>
  </inkml:definitions>
  <inkml:trace contextRef="#ctx0" brushRef="#br0">13970 7779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8"/>
    </inkml:context>
    <inkml:brush xml:id="br0">
      <inkml:brushProperty name="width" value="0.35" units="cm"/>
      <inkml:brushProperty name="height" value="0.35" units="cm"/>
      <inkml:brushProperty name="color" value="#66CC00"/>
    </inkml:brush>
  </inkml:definitions>
  <inkml:trace contextRef="#ctx0" brushRef="#br0">14146 6385 16383 0 0,'0'0'0'0'0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6"/>
    </inkml:context>
    <inkml:brush xml:id="br0">
      <inkml:brushProperty name="width" value="0.35" units="cm"/>
      <inkml:brushProperty name="height" value="0.35" units="cm"/>
      <inkml:brushProperty name="color" value="#66CC00"/>
    </inkml:brush>
  </inkml:definitions>
  <inkml:trace contextRef="#ctx0" brushRef="#br0">15081 4480 16383 0 0,'0'0'0'0'0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7"/>
    </inkml:context>
    <inkml:brush xml:id="br0">
      <inkml:brushProperty name="width" value="0.35" units="cm"/>
      <inkml:brushProperty name="height" value="0.35" units="cm"/>
      <inkml:brushProperty name="color" value="#66CC00"/>
    </inkml:brush>
  </inkml:definitions>
  <inkml:trace contextRef="#ctx0" brushRef="#br0">16880 3863 16383 0 0,'0'0'0'0'0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8"/>
    </inkml:context>
    <inkml:brush xml:id="br0">
      <inkml:brushProperty name="width" value="0.35" units="cm"/>
      <inkml:brushProperty name="height" value="0.35" units="cm"/>
      <inkml:brushProperty name="color" value="#66CC00"/>
    </inkml:brush>
  </inkml:definitions>
  <inkml:trace contextRef="#ctx0" brushRef="#br0">14411 2558 16383 0 0,'0'0'0'0'0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99"/>
    </inkml:context>
    <inkml:brush xml:id="br0">
      <inkml:brushProperty name="width" value="0.35" units="cm"/>
      <inkml:brushProperty name="height" value="0.35" units="cm"/>
      <inkml:brushProperty name="color" value="#66CC00"/>
    </inkml:brush>
  </inkml:definitions>
  <inkml:trace contextRef="#ctx0" brushRef="#br0">13988 3687 16383 0 0,'0'0'0'0'0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0"/>
    </inkml:context>
    <inkml:brush xml:id="br0">
      <inkml:brushProperty name="width" value="0.35" units="cm"/>
      <inkml:brushProperty name="height" value="0.35" units="cm"/>
      <inkml:brushProperty name="color" value="#66CC00"/>
    </inkml:brush>
  </inkml:definitions>
  <inkml:trace contextRef="#ctx0" brushRef="#br0">15963 3563 16383 0 0,'0'0'0'0'0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1"/>
    </inkml:context>
    <inkml:brush xml:id="br0">
      <inkml:brushProperty name="width" value="0.35" units="cm"/>
      <inkml:brushProperty name="height" value="0.35" units="cm"/>
      <inkml:brushProperty name="color" value="#66CC00"/>
    </inkml:brush>
  </inkml:definitions>
  <inkml:trace contextRef="#ctx0" brushRef="#br0">16669 4851 16383 0 0,'0'0'0'0'0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2"/>
    </inkml:context>
    <inkml:brush xml:id="br0">
      <inkml:brushProperty name="width" value="0.35" units="cm"/>
      <inkml:brushProperty name="height" value="0.35" units="cm"/>
      <inkml:brushProperty name="color" value="#66CC00"/>
    </inkml:brush>
  </inkml:definitions>
  <inkml:trace contextRef="#ctx0" brushRef="#br0">14958 10689 16383 0 0,'0'0'0'0'0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3"/>
    </inkml:context>
    <inkml:brush xml:id="br0">
      <inkml:brushProperty name="width" value="0.35" units="cm"/>
      <inkml:brushProperty name="height" value="0.35" units="cm"/>
      <inkml:brushProperty name="color" value="#66CC00"/>
    </inkml:brush>
  </inkml:definitions>
  <inkml:trace contextRef="#ctx0" brushRef="#br0">16828 11201 16383 0 0,'0'0'0'0'0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4"/>
    </inkml:context>
    <inkml:brush xml:id="br0">
      <inkml:brushProperty name="width" value="0.35" units="cm"/>
      <inkml:brushProperty name="height" value="0.35" units="cm"/>
      <inkml:brushProperty name="color" value="#66CC00"/>
    </inkml:brush>
  </inkml:definitions>
  <inkml:trace contextRef="#ctx0" brushRef="#br0">16598 10425 16383 0 0,'0'0'0'0'0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5"/>
    </inkml:context>
    <inkml:brush xml:id="br0">
      <inkml:brushProperty name="width" value="0.35" units="cm"/>
      <inkml:brushProperty name="height" value="0.35" units="cm"/>
      <inkml:brushProperty name="color" value="#66CC00"/>
    </inkml:brush>
  </inkml:definitions>
  <inkml:trace contextRef="#ctx0" brushRef="#br0">15558 9648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9"/>
    </inkml:context>
    <inkml:brush xml:id="br0">
      <inkml:brushProperty name="width" value="0.35" units="cm"/>
      <inkml:brushProperty name="height" value="0.35" units="cm"/>
      <inkml:brushProperty name="color" value="#66CC00"/>
    </inkml:brush>
  </inkml:definitions>
  <inkml:trace contextRef="#ctx0" brushRef="#br0">18256 6914 16383 0 0,'0'0'0'0'0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6"/>
    </inkml:context>
    <inkml:brush xml:id="br0">
      <inkml:brushProperty name="width" value="0.35" units="cm"/>
      <inkml:brushProperty name="height" value="0.35" units="cm"/>
      <inkml:brushProperty name="color" value="#66CC00"/>
    </inkml:brush>
  </inkml:definitions>
  <inkml:trace contextRef="#ctx0" brushRef="#br0">18768 11113 16383 0 0,'0'0'0'0'0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7"/>
    </inkml:context>
    <inkml:brush xml:id="br0">
      <inkml:brushProperty name="width" value="0.35" units="cm"/>
      <inkml:brushProperty name="height" value="0.35" units="cm"/>
      <inkml:brushProperty name="color" value="#66CC00"/>
    </inkml:brush>
  </inkml:definitions>
  <inkml:trace contextRef="#ctx0" brushRef="#br0">20003 10425 16383 0 0,'0'0'0'0'0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8"/>
    </inkml:context>
    <inkml:brush xml:id="br0">
      <inkml:brushProperty name="width" value="0.35" units="cm"/>
      <inkml:brushProperty name="height" value="0.35" units="cm"/>
      <inkml:brushProperty name="color" value="#66CC00"/>
    </inkml:brush>
  </inkml:definitions>
  <inkml:trace contextRef="#ctx0" brushRef="#br0">20108 9578 16383 0 0,'0'0'0'0'0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09"/>
    </inkml:context>
    <inkml:brush xml:id="br0">
      <inkml:brushProperty name="width" value="0.35" units="cm"/>
      <inkml:brushProperty name="height" value="0.35" units="cm"/>
      <inkml:brushProperty name="color" value="#66CC00"/>
    </inkml:brush>
  </inkml:definitions>
  <inkml:trace contextRef="#ctx0" brushRef="#br0">17445 3722 16383 0 0,'0'0'0'0'0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0"/>
    </inkml:context>
    <inkml:brush xml:id="br0">
      <inkml:brushProperty name="width" value="0.35" units="cm"/>
      <inkml:brushProperty name="height" value="0.35" units="cm"/>
      <inkml:brushProperty name="color" value="#66CC00"/>
    </inkml:brush>
  </inkml:definitions>
  <inkml:trace contextRef="#ctx0" brushRef="#br0">19861 3687 16383 0 0,'0'0'0'0'0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1"/>
    </inkml:context>
    <inkml:brush xml:id="br0">
      <inkml:brushProperty name="width" value="0.35" units="cm"/>
      <inkml:brushProperty name="height" value="0.35" units="cm"/>
      <inkml:brushProperty name="color" value="#66CC00"/>
    </inkml:brush>
  </inkml:definitions>
  <inkml:trace contextRef="#ctx0" brushRef="#br0">19791 5309 16383 0 0,'0'0'0'0'0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2"/>
    </inkml:context>
    <inkml:brush xml:id="br0">
      <inkml:brushProperty name="width" value="0.35" units="cm"/>
      <inkml:brushProperty name="height" value="0.35" units="cm"/>
      <inkml:brushProperty name="color" value="#66CC00"/>
    </inkml:brush>
  </inkml:definitions>
  <inkml:trace contextRef="#ctx0" brushRef="#br0">19121 4339 16383 0 0,'0'0'0'0'0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3"/>
    </inkml:context>
    <inkml:brush xml:id="br0">
      <inkml:brushProperty name="width" value="0.35" units="cm"/>
      <inkml:brushProperty name="height" value="0.35" units="cm"/>
      <inkml:brushProperty name="color" value="#66CC00"/>
    </inkml:brush>
  </inkml:definitions>
  <inkml:trace contextRef="#ctx0" brushRef="#br0">20549 4092 16383 0 0,'0'0'0'0'0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4"/>
    </inkml:context>
    <inkml:brush xml:id="br0">
      <inkml:brushProperty name="width" value="0.35" units="cm"/>
      <inkml:brushProperty name="height" value="0.35" units="cm"/>
      <inkml:brushProperty name="color" value="#66CC00"/>
    </inkml:brush>
  </inkml:definitions>
  <inkml:trace contextRef="#ctx0" brushRef="#br0">18574 5151 16383 0 0,'0'0'0'0'0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5"/>
    </inkml:context>
    <inkml:brush xml:id="br0">
      <inkml:brushProperty name="width" value="0.35" units="cm"/>
      <inkml:brushProperty name="height" value="0.35" units="cm"/>
      <inkml:brushProperty name="color" value="#66CC00"/>
    </inkml:brush>
  </inkml:definitions>
  <inkml:trace contextRef="#ctx0" brushRef="#br0">19879 6967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0"/>
    </inkml:context>
    <inkml:brush xml:id="br0">
      <inkml:brushProperty name="width" value="0.35" units="cm"/>
      <inkml:brushProperty name="height" value="0.35" units="cm"/>
      <inkml:brushProperty name="color" value="#66CC00"/>
    </inkml:brush>
  </inkml:definitions>
  <inkml:trace contextRef="#ctx0" brushRef="#br0">13300 4833 16383 0 0,'0'0'0'0'0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6"/>
    </inkml:context>
    <inkml:brush xml:id="br0">
      <inkml:brushProperty name="width" value="0.35" units="cm"/>
      <inkml:brushProperty name="height" value="0.35" units="cm"/>
      <inkml:brushProperty name="color" value="#66CC00"/>
    </inkml:brush>
  </inkml:definitions>
  <inkml:trace contextRef="#ctx0" brushRef="#br0">21149 5980 16383 0 0,'0'0'0'0'0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7"/>
    </inkml:context>
    <inkml:brush xml:id="br0">
      <inkml:brushProperty name="width" value="0.35" units="cm"/>
      <inkml:brushProperty name="height" value="0.35" units="cm"/>
      <inkml:brushProperty name="color" value="#66CC00"/>
    </inkml:brush>
  </inkml:definitions>
  <inkml:trace contextRef="#ctx0" brushRef="#br0">21502 3316 16383 0 0,'0'0'0'0'0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8"/>
    </inkml:context>
    <inkml:brush xml:id="br0">
      <inkml:brushProperty name="width" value="0.35" units="cm"/>
      <inkml:brushProperty name="height" value="0.35" units="cm"/>
      <inkml:brushProperty name="color" value="#66CC00"/>
    </inkml:brush>
  </inkml:definitions>
  <inkml:trace contextRef="#ctx0" brushRef="#br0">18239 5697 16383 0 0,'0'0'0'0'0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19"/>
    </inkml:context>
    <inkml:brush xml:id="br0">
      <inkml:brushProperty name="width" value="0.35" units="cm"/>
      <inkml:brushProperty name="height" value="0.35" units="cm"/>
      <inkml:brushProperty name="color" value="#66CC00"/>
    </inkml:brush>
  </inkml:definitions>
  <inkml:trace contextRef="#ctx0" brushRef="#br0">18521 7144 16383 0 0,'0'0'0'0'0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0"/>
    </inkml:context>
    <inkml:brush xml:id="br0">
      <inkml:brushProperty name="width" value="0.35" units="cm"/>
      <inkml:brushProperty name="height" value="0.35" units="cm"/>
      <inkml:brushProperty name="color" value="#66CC00"/>
    </inkml:brush>
  </inkml:definitions>
  <inkml:trace contextRef="#ctx0" brushRef="#br0">20091 8255 16383 0 0,'0'0'0'0'0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1"/>
    </inkml:context>
    <inkml:brush xml:id="br0">
      <inkml:brushProperty name="width" value="0.35" units="cm"/>
      <inkml:brushProperty name="height" value="0.35" units="cm"/>
      <inkml:brushProperty name="color" value="#66CC00"/>
    </inkml:brush>
  </inkml:definitions>
  <inkml:trace contextRef="#ctx0" brushRef="#br0">20973 7497 16383 0 0,'0'0'0'0'0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2"/>
    </inkml:context>
    <inkml:brush xml:id="br0">
      <inkml:brushProperty name="width" value="0.35" units="cm"/>
      <inkml:brushProperty name="height" value="0.35" units="cm"/>
      <inkml:brushProperty name="color" value="#66CC00"/>
    </inkml:brush>
  </inkml:definitions>
  <inkml:trace contextRef="#ctx0" brushRef="#br0">21731 4992 16383 0 0,'0'0'0'0'0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3"/>
    </inkml:context>
    <inkml:brush xml:id="br0">
      <inkml:brushProperty name="width" value="0.35" units="cm"/>
      <inkml:brushProperty name="height" value="0.35" units="cm"/>
      <inkml:brushProperty name="color" value="#66CC00"/>
    </inkml:brush>
  </inkml:definitions>
  <inkml:trace contextRef="#ctx0" brushRef="#br0">15311 3387 16383 0 0,'0'0'0'0'0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4"/>
    </inkml:context>
    <inkml:brush xml:id="br0">
      <inkml:brushProperty name="width" value="0.35" units="cm"/>
      <inkml:brushProperty name="height" value="0.35" units="cm"/>
      <inkml:brushProperty name="color" value="#66CC00"/>
    </inkml:brush>
  </inkml:definitions>
  <inkml:trace contextRef="#ctx0" brushRef="#br0">12735 3933 16383 0 0,'0'0'0'0'0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5"/>
    </inkml:context>
    <inkml:brush xml:id="br0">
      <inkml:brushProperty name="width" value="0.35" units="cm"/>
      <inkml:brushProperty name="height" value="0.35" units="cm"/>
      <inkml:brushProperty name="color" value="#66CC00"/>
    </inkml:brush>
  </inkml:definitions>
  <inkml:trace contextRef="#ctx0" brushRef="#br0">13864 4163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1"/>
    </inkml:context>
    <inkml:brush xml:id="br0">
      <inkml:brushProperty name="width" value="0.35" units="cm"/>
      <inkml:brushProperty name="height" value="0.35" units="cm"/>
      <inkml:brushProperty name="color" value="#66CC00"/>
    </inkml:brush>
  </inkml:definitions>
  <inkml:trace contextRef="#ctx0" brushRef="#br0">21078 9596 16383 0 0,'0'0'0'0'0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6"/>
    </inkml:context>
    <inkml:brush xml:id="br0">
      <inkml:brushProperty name="width" value="0.35" units="cm"/>
      <inkml:brushProperty name="height" value="0.35" units="cm"/>
      <inkml:brushProperty name="color" value="#66CC00"/>
    </inkml:brush>
  </inkml:definitions>
  <inkml:trace contextRef="#ctx0" brushRef="#br0">16563 4463 16383 0 0,'0'0'0'0'0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7"/>
    </inkml:context>
    <inkml:brush xml:id="br0">
      <inkml:brushProperty name="width" value="0.35" units="cm"/>
      <inkml:brushProperty name="height" value="0.35" units="cm"/>
      <inkml:brushProperty name="color" value="#66CC00"/>
    </inkml:brush>
  </inkml:definitions>
  <inkml:trace contextRef="#ctx0" brushRef="#br0">18962 9578 16383 0 0,'0'0'0'0'0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8"/>
    </inkml:context>
    <inkml:brush xml:id="br0">
      <inkml:brushProperty name="width" value="0.35" units="cm"/>
      <inkml:brushProperty name="height" value="0.35" units="cm"/>
      <inkml:brushProperty name="color" value="#66CC00"/>
    </inkml:brush>
  </inkml:definitions>
  <inkml:trace contextRef="#ctx0" brushRef="#br0">15981 10213 16383 0 0,'0'0'0'0'0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29"/>
    </inkml:context>
    <inkml:brush xml:id="br0">
      <inkml:brushProperty name="width" value="0.35" units="cm"/>
      <inkml:brushProperty name="height" value="0.35" units="cm"/>
      <inkml:brushProperty name="color" value="#66CC00"/>
    </inkml:brush>
  </inkml:definitions>
  <inkml:trace contextRef="#ctx0" brushRef="#br0">16986 6950 16383 0 0,'0'0'0'0'0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830"/>
    </inkml:context>
    <inkml:brush xml:id="br0">
      <inkml:brushProperty name="width" value="0.35" units="cm"/>
      <inkml:brushProperty name="height" value="0.35" units="cm"/>
      <inkml:brushProperty name="color" value="#66CC00"/>
    </inkml:brush>
  </inkml:definitions>
  <inkml:trace contextRef="#ctx0" brushRef="#br0">21026 10336 16383 0 0,'0'0'0'0'0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2"/>
    </inkml:context>
    <inkml:brush xml:id="br0">
      <inkml:brushProperty name="width" value="0.35" units="cm"/>
      <inkml:brushProperty name="height" value="0.35" units="cm"/>
      <inkml:brushProperty name="color" value="#66CC00"/>
    </inkml:brush>
  </inkml:definitions>
  <inkml:trace contextRef="#ctx0" brushRef="#br0">21502 6967 16383 0 0,'0'0'0'0'0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3"/>
    </inkml:context>
    <inkml:brush xml:id="br0">
      <inkml:brushProperty name="width" value="0.35" units="cm"/>
      <inkml:brushProperty name="height" value="0.35" units="cm"/>
      <inkml:brushProperty name="color" value="#66CC00"/>
    </inkml:brush>
  </inkml:definitions>
  <inkml:trace contextRef="#ctx0" brushRef="#br0">21467 4516 16383 0 0,'0'0'0'0'0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4"/>
    </inkml:context>
    <inkml:brush xml:id="br0">
      <inkml:brushProperty name="width" value="0.35" units="cm"/>
      <inkml:brushProperty name="height" value="0.35" units="cm"/>
      <inkml:brushProperty name="color" value="#66CC00"/>
    </inkml:brush>
  </inkml:definitions>
  <inkml:trace contextRef="#ctx0" brushRef="#br0">21290 2910 16383 0 0,'0'0'0'0'0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1"/>
    </inkml:context>
    <inkml:brush xml:id="br0">
      <inkml:brushProperty name="width" value="0.1" units="cm"/>
      <inkml:brushProperty name="height" value="0.1" units="cm"/>
      <inkml:brushProperty name="color" value="#66CC00"/>
    </inkml:brush>
  </inkml:definitions>
  <inkml:trace contextRef="#ctx0" brushRef="#br0">2311 2452 16383 0 0,'0'0'0'0'0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2"/>
    </inkml:context>
    <inkml:brush xml:id="br0">
      <inkml:brushProperty name="width" value="0.35" units="cm"/>
      <inkml:brushProperty name="height" value="0.35" units="cm"/>
      <inkml:brushProperty name="color" value="#66CC00"/>
    </inkml:brush>
  </inkml:definitions>
  <inkml:trace contextRef="#ctx0" brushRef="#br0">7338 3951 16383 0 0,'0'0'0'0'0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3"/>
    </inkml:context>
    <inkml:brush xml:id="br0">
      <inkml:brushProperty name="width" value="0.35" units="cm"/>
      <inkml:brushProperty name="height" value="0.35" units="cm"/>
      <inkml:brushProperty name="color" value="#66CC00"/>
    </inkml:brush>
  </inkml:definitions>
  <inkml:trace contextRef="#ctx0" brushRef="#br0">6385 4357 16383 0 0,'0'0'0'0'0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4"/>
    </inkml:context>
    <inkml:brush xml:id="br0">
      <inkml:brushProperty name="width" value="0.35" units="cm"/>
      <inkml:brushProperty name="height" value="0.35" units="cm"/>
      <inkml:brushProperty name="color" value="#66CC00"/>
    </inkml:brush>
  </inkml:definitions>
  <inkml:trace contextRef="#ctx0" brushRef="#br0">8114 4604 16383 0 0,'0'0'0'0'0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5"/>
    </inkml:context>
    <inkml:brush xml:id="br0">
      <inkml:brushProperty name="width" value="0.35" units="cm"/>
      <inkml:brushProperty name="height" value="0.35" units="cm"/>
      <inkml:brushProperty name="color" value="#66CC00"/>
    </inkml:brush>
  </inkml:definitions>
  <inkml:trace contextRef="#ctx0" brushRef="#br0">9843 4463 16383 0 0,'0'0'0'0'0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6"/>
    </inkml:context>
    <inkml:brush xml:id="br0">
      <inkml:brushProperty name="width" value="0.35" units="cm"/>
      <inkml:brushProperty name="height" value="0.35" units="cm"/>
      <inkml:brushProperty name="color" value="#66CC00"/>
    </inkml:brush>
  </inkml:definitions>
  <inkml:trace contextRef="#ctx0" brushRef="#br0">12894 4868 16383 0 0,'0'0'0'0'0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7"/>
    </inkml:context>
    <inkml:brush xml:id="br0">
      <inkml:brushProperty name="width" value="0.35" units="cm"/>
      <inkml:brushProperty name="height" value="0.35" units="cm"/>
      <inkml:brushProperty name="color" value="#66CC00"/>
    </inkml:brush>
  </inkml:definitions>
  <inkml:trace contextRef="#ctx0" brushRef="#br0">13159 4357 16383 0 0,'0'0'0'0'0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8"/>
    </inkml:context>
    <inkml:brush xml:id="br0">
      <inkml:brushProperty name="width" value="0.35" units="cm"/>
      <inkml:brushProperty name="height" value="0.35" units="cm"/>
      <inkml:brushProperty name="color" value="#66CC00"/>
    </inkml:brush>
  </inkml:definitions>
  <inkml:trace contextRef="#ctx0" brushRef="#br0">15452 5345 16383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5"/>
    </inkml:context>
    <inkml:brush xml:id="br0">
      <inkml:brushProperty name="width" value="0.35" units="cm"/>
      <inkml:brushProperty name="height" value="0.35" units="cm"/>
      <inkml:brushProperty name="color" value="#66CC00"/>
    </inkml:brush>
  </inkml:definitions>
  <inkml:trace contextRef="#ctx0" brushRef="#br0">18785 2752 16383 0 0,'0'0'0'0'0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9"/>
    </inkml:context>
    <inkml:brush xml:id="br0">
      <inkml:brushProperty name="width" value="0.35" units="cm"/>
      <inkml:brushProperty name="height" value="0.35" units="cm"/>
      <inkml:brushProperty name="color" value="#66CC00"/>
    </inkml:brush>
  </inkml:definitions>
  <inkml:trace contextRef="#ctx0" brushRef="#br0">15787 3704 16383 0 0,'0'0'0'0'0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0"/>
    </inkml:context>
    <inkml:brush xml:id="br0">
      <inkml:brushProperty name="width" value="0.35" units="cm"/>
      <inkml:brushProperty name="height" value="0.35" units="cm"/>
      <inkml:brushProperty name="color" value="#66CC00"/>
    </inkml:brush>
  </inkml:definitions>
  <inkml:trace contextRef="#ctx0" brushRef="#br0">18838 4480 16383 0 0,'0'0'0'0'0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1"/>
    </inkml:context>
    <inkml:brush xml:id="br0">
      <inkml:brushProperty name="width" value="0.35" units="cm"/>
      <inkml:brushProperty name="height" value="0.35" units="cm"/>
      <inkml:brushProperty name="color" value="#66CC00"/>
    </inkml:brush>
  </inkml:definitions>
  <inkml:trace contextRef="#ctx0" brushRef="#br0">18609 5627 16383 0 0,'0'0'0'0'0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2"/>
    </inkml:context>
    <inkml:brush xml:id="br0">
      <inkml:brushProperty name="width" value="0.35" units="cm"/>
      <inkml:brushProperty name="height" value="0.35" units="cm"/>
      <inkml:brushProperty name="color" value="#66CC00"/>
    </inkml:brush>
  </inkml:definitions>
  <inkml:trace contextRef="#ctx0" brushRef="#br0">16193 5874 16383 0 0,'0'0'0'0'0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3"/>
    </inkml:context>
    <inkml:brush xml:id="br0">
      <inkml:brushProperty name="width" value="0.35" units="cm"/>
      <inkml:brushProperty name="height" value="0.35" units="cm"/>
      <inkml:brushProperty name="color" value="#66CC00"/>
    </inkml:brush>
  </inkml:definitions>
  <inkml:trace contextRef="#ctx0" brushRef="#br0">16775 4710 16383 0 0,'0'0'0'0'0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4"/>
    </inkml:context>
    <inkml:brush xml:id="br0">
      <inkml:brushProperty name="width" value="0.35" units="cm"/>
      <inkml:brushProperty name="height" value="0.35" units="cm"/>
      <inkml:brushProperty name="color" value="#66CC00"/>
    </inkml:brush>
  </inkml:definitions>
  <inkml:trace contextRef="#ctx0" brushRef="#br0">11289 3440 16383 0 0,'0'0'0'0'0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5"/>
    </inkml:context>
    <inkml:brush xml:id="br0">
      <inkml:brushProperty name="width" value="0.35" units="cm"/>
      <inkml:brushProperty name="height" value="0.35" units="cm"/>
      <inkml:brushProperty name="color" value="#66CC00"/>
    </inkml:brush>
  </inkml:definitions>
  <inkml:trace contextRef="#ctx0" brushRef="#br0">10372 5980 16383 0 0,'0'0'0'0'0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6"/>
    </inkml:context>
    <inkml:brush xml:id="br0">
      <inkml:brushProperty name="width" value="0.35" units="cm"/>
      <inkml:brushProperty name="height" value="0.35" units="cm"/>
      <inkml:brushProperty name="color" value="#66CC00"/>
    </inkml:brush>
  </inkml:definitions>
  <inkml:trace contextRef="#ctx0" brushRef="#br0">13458 6703 16383 0 0,'0'0'0'0'0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7"/>
    </inkml:context>
    <inkml:brush xml:id="br0">
      <inkml:brushProperty name="width" value="0.35" units="cm"/>
      <inkml:brushProperty name="height" value="0.35" units="cm"/>
      <inkml:brushProperty name="color" value="#66CC00"/>
    </inkml:brush>
  </inkml:definitions>
  <inkml:trace contextRef="#ctx0" brushRef="#br0">17498 7338 16383 0 0,'0'0'0'0'0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8"/>
    </inkml:context>
    <inkml:brush xml:id="br0">
      <inkml:brushProperty name="width" value="0.35" units="cm"/>
      <inkml:brushProperty name="height" value="0.35" units="cm"/>
      <inkml:brushProperty name="color" value="#66CC00"/>
    </inkml:brush>
  </inkml:definitions>
  <inkml:trace contextRef="#ctx0" brushRef="#br0">19826 6491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18"/>
    </inkml:context>
    <inkml:brush xml:id="br0">
      <inkml:brushProperty name="width" value="0.35" units="cm"/>
      <inkml:brushProperty name="height" value="0.35" units="cm"/>
      <inkml:brushProperty name="color" value="#66CC00"/>
    </inkml:brush>
  </inkml:definitions>
  <inkml:trace contextRef="#ctx0" brushRef="#br0">14975 5239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6"/>
    </inkml:context>
    <inkml:brush xml:id="br0">
      <inkml:brushProperty name="width" value="0.35" units="cm"/>
      <inkml:brushProperty name="height" value="0.35" units="cm"/>
      <inkml:brushProperty name="color" value="#66CC00"/>
    </inkml:brush>
  </inkml:definitions>
  <inkml:trace contextRef="#ctx0" brushRef="#br0">18891 4551 16383 0 0,'0'0'0'0'0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9"/>
    </inkml:context>
    <inkml:brush xml:id="br0">
      <inkml:brushProperty name="width" value="0.35" units="cm"/>
      <inkml:brushProperty name="height" value="0.35" units="cm"/>
      <inkml:brushProperty name="color" value="#66CC00"/>
    </inkml:brush>
  </inkml:definitions>
  <inkml:trace contextRef="#ctx0" brushRef="#br0">20743 4621 16383 0 0,'0'0'0'0'0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0"/>
    </inkml:context>
    <inkml:brush xml:id="br0">
      <inkml:brushProperty name="width" value="0.35" units="cm"/>
      <inkml:brushProperty name="height" value="0.35" units="cm"/>
      <inkml:brushProperty name="color" value="#66CC00"/>
    </inkml:brush>
  </inkml:definitions>
  <inkml:trace contextRef="#ctx0" brushRef="#br0">20708 8608 16383 0 0,'0'0'0'0'0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1"/>
    </inkml:context>
    <inkml:brush xml:id="br0">
      <inkml:brushProperty name="width" value="0.35" units="cm"/>
      <inkml:brushProperty name="height" value="0.35" units="cm"/>
      <inkml:brushProperty name="color" value="#66CC00"/>
    </inkml:brush>
  </inkml:definitions>
  <inkml:trace contextRef="#ctx0" brushRef="#br0">19614 9225 16383 0 0,'0'0'0'0'0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2"/>
    </inkml:context>
    <inkml:brush xml:id="br0">
      <inkml:brushProperty name="width" value="0.35" units="cm"/>
      <inkml:brushProperty name="height" value="0.35" units="cm"/>
      <inkml:brushProperty name="color" value="#66CC00"/>
    </inkml:brush>
  </inkml:definitions>
  <inkml:trace contextRef="#ctx0" brushRef="#br0">19032 7902 16383 0 0,'0'0'0'0'0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3"/>
    </inkml:context>
    <inkml:brush xml:id="br0">
      <inkml:brushProperty name="width" value="0.35" units="cm"/>
      <inkml:brushProperty name="height" value="0.35" units="cm"/>
      <inkml:brushProperty name="color" value="#66CC00"/>
    </inkml:brush>
  </inkml:definitions>
  <inkml:trace contextRef="#ctx0" brushRef="#br0">17674 5980 16383 0 0,'0'0'0'0'0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4"/>
    </inkml:context>
    <inkml:brush xml:id="br0">
      <inkml:brushProperty name="width" value="0.35" units="cm"/>
      <inkml:brushProperty name="height" value="0.35" units="cm"/>
      <inkml:brushProperty name="color" value="#66CC00"/>
    </inkml:brush>
  </inkml:definitions>
  <inkml:trace contextRef="#ctx0" brushRef="#br0">17639 3545 16383 0 0,'0'0'0'0'0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5"/>
    </inkml:context>
    <inkml:brush xml:id="br0">
      <inkml:brushProperty name="width" value="0.35" units="cm"/>
      <inkml:brushProperty name="height" value="0.35" units="cm"/>
      <inkml:brushProperty name="color" value="#66CC00"/>
    </inkml:brush>
  </inkml:definitions>
  <inkml:trace contextRef="#ctx0" brushRef="#br0">13212 2875 16383 0 0,'0'0'0'0'0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6"/>
    </inkml:context>
    <inkml:brush xml:id="br0">
      <inkml:brushProperty name="width" value="0.35" units="cm"/>
      <inkml:brushProperty name="height" value="0.35" units="cm"/>
      <inkml:brushProperty name="color" value="#66CC00"/>
    </inkml:brush>
  </inkml:definitions>
  <inkml:trace contextRef="#ctx0" brushRef="#br0">14023 4251 16383 0 0,'0'0'0'0'0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7"/>
    </inkml:context>
    <inkml:brush xml:id="br0">
      <inkml:brushProperty name="width" value="0.35" units="cm"/>
      <inkml:brushProperty name="height" value="0.35" units="cm"/>
      <inkml:brushProperty name="color" value="#66CC00"/>
    </inkml:brush>
  </inkml:definitions>
  <inkml:trace contextRef="#ctx0" brushRef="#br0">11783 6650 16383 0 0,'0'0'0'0'0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8"/>
    </inkml:context>
    <inkml:brush xml:id="br0">
      <inkml:brushProperty name="width" value="0.35" units="cm"/>
      <inkml:brushProperty name="height" value="0.35" units="cm"/>
      <inkml:brushProperty name="color" value="#66CC00"/>
    </inkml:brush>
  </inkml:definitions>
  <inkml:trace contextRef="#ctx0" brushRef="#br0">11060 4621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7"/>
    </inkml:context>
    <inkml:brush xml:id="br0">
      <inkml:brushProperty name="width" value="0.35" units="cm"/>
      <inkml:brushProperty name="height" value="0.35" units="cm"/>
      <inkml:brushProperty name="color" value="#66CC00"/>
    </inkml:brush>
  </inkml:definitions>
  <inkml:trace contextRef="#ctx0" brushRef="#br0">19350 5962 16383 0 0,'0'0'0'0'0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9"/>
    </inkml:context>
    <inkml:brush xml:id="br0">
      <inkml:brushProperty name="width" value="0.35" units="cm"/>
      <inkml:brushProperty name="height" value="0.35" units="cm"/>
      <inkml:brushProperty name="color" value="#66CC00"/>
    </inkml:brush>
  </inkml:definitions>
  <inkml:trace contextRef="#ctx0" brushRef="#br0">9719 3405 16383 0 0,'6'0'0'0'0,"8"-6"0"0"0,8-2 0 0 0,5 0 0 0 0,5 2 0 0 0,3 2 0 0 0,1 1 0 0 0,7 2 0 0 0,-4 6 0 0 0,-9 15 0 0 0,-9 10 0 0 0,-9-1 0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80"/>
    </inkml:context>
    <inkml:brush xml:id="br0">
      <inkml:brushProperty name="width" value="0.35" units="cm"/>
      <inkml:brushProperty name="height" value="0.35" units="cm"/>
      <inkml:brushProperty name="color" value="#66CC00"/>
    </inkml:brush>
  </inkml:definitions>
  <inkml:trace contextRef="#ctx0" brushRef="#br0">9260 6279 16383 0 0,'0'0'0'0'0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81"/>
    </inkml:context>
    <inkml:brush xml:id="br0">
      <inkml:brushProperty name="width" value="0.35" units="cm"/>
      <inkml:brushProperty name="height" value="0.35" units="cm"/>
      <inkml:brushProperty name="color" value="#66CC00"/>
    </inkml:brush>
  </inkml:definitions>
  <inkml:trace contextRef="#ctx0" brushRef="#br0">9684 7673 16383 0 0,'0'0'0'0'0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8"/>
    </inkml:context>
    <inkml:brush xml:id="br0">
      <inkml:brushProperty name="width" value="0.35" units="cm"/>
      <inkml:brushProperty name="height" value="0.35" units="cm"/>
      <inkml:brushProperty name="color" value="#66CC00"/>
    </inkml:brush>
  </inkml:definitions>
  <inkml:trace contextRef="#ctx0" brushRef="#br0">17568 3810 16383 0 0,'0'0'0'0'0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9"/>
    </inkml:context>
    <inkml:brush xml:id="br0">
      <inkml:brushProperty name="width" value="0.35" units="cm"/>
      <inkml:brushProperty name="height" value="0.35" units="cm"/>
      <inkml:brushProperty name="color" value="#66CC00"/>
    </inkml:brush>
  </inkml:definitions>
  <inkml:trace contextRef="#ctx0" brushRef="#br0">18186 4269 16383 0 0,'0'0'0'0'0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0"/>
    </inkml:context>
    <inkml:brush xml:id="br0">
      <inkml:brushProperty name="width" value="0.35" units="cm"/>
      <inkml:brushProperty name="height" value="0.35" units="cm"/>
      <inkml:brushProperty name="color" value="#66CC00"/>
    </inkml:brush>
  </inkml:definitions>
  <inkml:trace contextRef="#ctx0" brushRef="#br0">21043 4180 16383 0 0,'0'0'0'0'0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1"/>
    </inkml:context>
    <inkml:brush xml:id="br0">
      <inkml:brushProperty name="width" value="0.35" units="cm"/>
      <inkml:brushProperty name="height" value="0.35" units="cm"/>
      <inkml:brushProperty name="color" value="#66CC00"/>
    </inkml:brush>
  </inkml:definitions>
  <inkml:trace contextRef="#ctx0" brushRef="#br0">19244 6138 16383 0 0,'0'0'0'0'0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2"/>
    </inkml:context>
    <inkml:brush xml:id="br0">
      <inkml:brushProperty name="width" value="0.35" units="cm"/>
      <inkml:brushProperty name="height" value="0.35" units="cm"/>
      <inkml:brushProperty name="color" value="#66CC00"/>
    </inkml:brush>
  </inkml:definitions>
  <inkml:trace contextRef="#ctx0" brushRef="#br0">19121 8819 16383 0 0,'0'0'0'0'0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1"/>
    </inkml:context>
    <inkml:brush xml:id="br0">
      <inkml:brushProperty name="width" value="0.1" units="cm"/>
      <inkml:brushProperty name="height" value="0.1" units="cm"/>
      <inkml:brushProperty name="color" value="#66CC00"/>
    </inkml:brush>
  </inkml:definitions>
  <inkml:trace contextRef="#ctx0" brushRef="#br0">2311 2452 16383 0 0,'0'0'0'0'0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2"/>
    </inkml:context>
    <inkml:brush xml:id="br0">
      <inkml:brushProperty name="width" value="0.35" units="cm"/>
      <inkml:brushProperty name="height" value="0.35" units="cm"/>
      <inkml:brushProperty name="color" value="#66CC00"/>
    </inkml:brush>
  </inkml:definitions>
  <inkml:trace contextRef="#ctx0" brushRef="#br0">7338 3951 16383 0 0,'0'0'0'0'0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3"/>
    </inkml:context>
    <inkml:brush xml:id="br0">
      <inkml:brushProperty name="width" value="0.35" units="cm"/>
      <inkml:brushProperty name="height" value="0.35" units="cm"/>
      <inkml:brushProperty name="color" value="#66CC00"/>
    </inkml:brush>
  </inkml:definitions>
  <inkml:trace contextRef="#ctx0" brushRef="#br0">6385 4357 16383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3"/>
    </inkml:context>
    <inkml:brush xml:id="br0">
      <inkml:brushProperty name="width" value="0.35" units="cm"/>
      <inkml:brushProperty name="height" value="0.35" units="cm"/>
      <inkml:brushProperty name="color" value="#66CC00"/>
    </inkml:brush>
  </inkml:definitions>
  <inkml:trace contextRef="#ctx0" brushRef="#br0">21273 6897 16383 0 0,'0'0'0'0'0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4"/>
    </inkml:context>
    <inkml:brush xml:id="br0">
      <inkml:brushProperty name="width" value="0.35" units="cm"/>
      <inkml:brushProperty name="height" value="0.35" units="cm"/>
      <inkml:brushProperty name="color" value="#66CC00"/>
    </inkml:brush>
  </inkml:definitions>
  <inkml:trace contextRef="#ctx0" brushRef="#br0">8114 4604 16383 0 0,'0'0'0'0'0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5"/>
    </inkml:context>
    <inkml:brush xml:id="br0">
      <inkml:brushProperty name="width" value="0.35" units="cm"/>
      <inkml:brushProperty name="height" value="0.35" units="cm"/>
      <inkml:brushProperty name="color" value="#66CC00"/>
    </inkml:brush>
  </inkml:definitions>
  <inkml:trace contextRef="#ctx0" brushRef="#br0">9843 4463 16383 0 0,'0'0'0'0'0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6"/>
    </inkml:context>
    <inkml:brush xml:id="br0">
      <inkml:brushProperty name="width" value="0.35" units="cm"/>
      <inkml:brushProperty name="height" value="0.35" units="cm"/>
      <inkml:brushProperty name="color" value="#66CC00"/>
    </inkml:brush>
  </inkml:definitions>
  <inkml:trace contextRef="#ctx0" brushRef="#br0">12894 4868 16383 0 0,'0'0'0'0'0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7"/>
    </inkml:context>
    <inkml:brush xml:id="br0">
      <inkml:brushProperty name="width" value="0.35" units="cm"/>
      <inkml:brushProperty name="height" value="0.35" units="cm"/>
      <inkml:brushProperty name="color" value="#66CC00"/>
    </inkml:brush>
  </inkml:definitions>
  <inkml:trace contextRef="#ctx0" brushRef="#br0">13159 4357 16383 0 0,'0'0'0'0'0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8"/>
    </inkml:context>
    <inkml:brush xml:id="br0">
      <inkml:brushProperty name="width" value="0.35" units="cm"/>
      <inkml:brushProperty name="height" value="0.35" units="cm"/>
      <inkml:brushProperty name="color" value="#66CC00"/>
    </inkml:brush>
  </inkml:definitions>
  <inkml:trace contextRef="#ctx0" brushRef="#br0">15452 5345 16383 0 0,'0'0'0'0'0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9"/>
    </inkml:context>
    <inkml:brush xml:id="br0">
      <inkml:brushProperty name="width" value="0.35" units="cm"/>
      <inkml:brushProperty name="height" value="0.35" units="cm"/>
      <inkml:brushProperty name="color" value="#66CC00"/>
    </inkml:brush>
  </inkml:definitions>
  <inkml:trace contextRef="#ctx0" brushRef="#br0">15787 3704 16383 0 0,'0'0'0'0'0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0"/>
    </inkml:context>
    <inkml:brush xml:id="br0">
      <inkml:brushProperty name="width" value="0.35" units="cm"/>
      <inkml:brushProperty name="height" value="0.35" units="cm"/>
      <inkml:brushProperty name="color" value="#66CC00"/>
    </inkml:brush>
  </inkml:definitions>
  <inkml:trace contextRef="#ctx0" brushRef="#br0">18838 4480 16383 0 0,'0'0'0'0'0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1"/>
    </inkml:context>
    <inkml:brush xml:id="br0">
      <inkml:brushProperty name="width" value="0.35" units="cm"/>
      <inkml:brushProperty name="height" value="0.35" units="cm"/>
      <inkml:brushProperty name="color" value="#66CC00"/>
    </inkml:brush>
  </inkml:definitions>
  <inkml:trace contextRef="#ctx0" brushRef="#br0">18609 5627 16383 0 0,'0'0'0'0'0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2"/>
    </inkml:context>
    <inkml:brush xml:id="br0">
      <inkml:brushProperty name="width" value="0.35" units="cm"/>
      <inkml:brushProperty name="height" value="0.35" units="cm"/>
      <inkml:brushProperty name="color" value="#66CC00"/>
    </inkml:brush>
  </inkml:definitions>
  <inkml:trace contextRef="#ctx0" brushRef="#br0">16193 5874 16383 0 0,'0'0'0'0'0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3"/>
    </inkml:context>
    <inkml:brush xml:id="br0">
      <inkml:brushProperty name="width" value="0.35" units="cm"/>
      <inkml:brushProperty name="height" value="0.35" units="cm"/>
      <inkml:brushProperty name="color" value="#66CC00"/>
    </inkml:brush>
  </inkml:definitions>
  <inkml:trace contextRef="#ctx0" brushRef="#br0">16775 4710 16383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4"/>
    </inkml:context>
    <inkml:brush xml:id="br0">
      <inkml:brushProperty name="width" value="0.35" units="cm"/>
      <inkml:brushProperty name="height" value="0.35" units="cm"/>
      <inkml:brushProperty name="color" value="#66CC00"/>
    </inkml:brush>
  </inkml:definitions>
  <inkml:trace contextRef="#ctx0" brushRef="#br0">20602 5274 16383 0 0,'0'0'0'0'0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4"/>
    </inkml:context>
    <inkml:brush xml:id="br0">
      <inkml:brushProperty name="width" value="0.35" units="cm"/>
      <inkml:brushProperty name="height" value="0.35" units="cm"/>
      <inkml:brushProperty name="color" value="#66CC00"/>
    </inkml:brush>
  </inkml:definitions>
  <inkml:trace contextRef="#ctx0" brushRef="#br0">11289 3440 16383 0 0,'0'0'0'0'0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5"/>
    </inkml:context>
    <inkml:brush xml:id="br0">
      <inkml:brushProperty name="width" value="0.35" units="cm"/>
      <inkml:brushProperty name="height" value="0.35" units="cm"/>
      <inkml:brushProperty name="color" value="#66CC00"/>
    </inkml:brush>
  </inkml:definitions>
  <inkml:trace contextRef="#ctx0" brushRef="#br0">10372 5980 16383 0 0,'0'0'0'0'0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6"/>
    </inkml:context>
    <inkml:brush xml:id="br0">
      <inkml:brushProperty name="width" value="0.35" units="cm"/>
      <inkml:brushProperty name="height" value="0.35" units="cm"/>
      <inkml:brushProperty name="color" value="#66CC00"/>
    </inkml:brush>
  </inkml:definitions>
  <inkml:trace contextRef="#ctx0" brushRef="#br0">13458 6703 16383 0 0,'0'0'0'0'0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7"/>
    </inkml:context>
    <inkml:brush xml:id="br0">
      <inkml:brushProperty name="width" value="0.35" units="cm"/>
      <inkml:brushProperty name="height" value="0.35" units="cm"/>
      <inkml:brushProperty name="color" value="#66CC00"/>
    </inkml:brush>
  </inkml:definitions>
  <inkml:trace contextRef="#ctx0" brushRef="#br0">17498 7338 16383 0 0,'0'0'0'0'0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8"/>
    </inkml:context>
    <inkml:brush xml:id="br0">
      <inkml:brushProperty name="width" value="0.35" units="cm"/>
      <inkml:brushProperty name="height" value="0.35" units="cm"/>
      <inkml:brushProperty name="color" value="#66CC00"/>
    </inkml:brush>
  </inkml:definitions>
  <inkml:trace contextRef="#ctx0" brushRef="#br0">19826 6491 16383 0 0,'0'0'0'0'0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9"/>
    </inkml:context>
    <inkml:brush xml:id="br0">
      <inkml:brushProperty name="width" value="0.35" units="cm"/>
      <inkml:brushProperty name="height" value="0.35" units="cm"/>
      <inkml:brushProperty name="color" value="#66CC00"/>
    </inkml:brush>
  </inkml:definitions>
  <inkml:trace contextRef="#ctx0" brushRef="#br0">20743 4621 16383 0 0,'0'0'0'0'0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0"/>
    </inkml:context>
    <inkml:brush xml:id="br0">
      <inkml:brushProperty name="width" value="0.35" units="cm"/>
      <inkml:brushProperty name="height" value="0.35" units="cm"/>
      <inkml:brushProperty name="color" value="#66CC00"/>
    </inkml:brush>
  </inkml:definitions>
  <inkml:trace contextRef="#ctx0" brushRef="#br0">20708 8608 16383 0 0,'0'0'0'0'0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1"/>
    </inkml:context>
    <inkml:brush xml:id="br0">
      <inkml:brushProperty name="width" value="0.35" units="cm"/>
      <inkml:brushProperty name="height" value="0.35" units="cm"/>
      <inkml:brushProperty name="color" value="#66CC00"/>
    </inkml:brush>
  </inkml:definitions>
  <inkml:trace contextRef="#ctx0" brushRef="#br0">19614 9225 16383 0 0,'0'0'0'0'0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2"/>
    </inkml:context>
    <inkml:brush xml:id="br0">
      <inkml:brushProperty name="width" value="0.35" units="cm"/>
      <inkml:brushProperty name="height" value="0.35" units="cm"/>
      <inkml:brushProperty name="color" value="#66CC00"/>
    </inkml:brush>
  </inkml:definitions>
  <inkml:trace contextRef="#ctx0" brushRef="#br0">19032 7902 16383 0 0,'0'0'0'0'0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3"/>
    </inkml:context>
    <inkml:brush xml:id="br0">
      <inkml:brushProperty name="width" value="0.35" units="cm"/>
      <inkml:brushProperty name="height" value="0.35" units="cm"/>
      <inkml:brushProperty name="color" value="#66CC00"/>
    </inkml:brush>
  </inkml:definitions>
  <inkml:trace contextRef="#ctx0" brushRef="#br0">17674 5980 16383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5"/>
    </inkml:context>
    <inkml:brush xml:id="br0">
      <inkml:brushProperty name="width" value="0.35" units="cm"/>
      <inkml:brushProperty name="height" value="0.35" units="cm"/>
      <inkml:brushProperty name="color" value="#66CC00"/>
    </inkml:brush>
  </inkml:definitions>
  <inkml:trace contextRef="#ctx0" brushRef="#br0">19614 4233 16383 0 0,'0'0'0'0'0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4"/>
    </inkml:context>
    <inkml:brush xml:id="br0">
      <inkml:brushProperty name="width" value="0.35" units="cm"/>
      <inkml:brushProperty name="height" value="0.35" units="cm"/>
      <inkml:brushProperty name="color" value="#66CC00"/>
    </inkml:brush>
  </inkml:definitions>
  <inkml:trace contextRef="#ctx0" brushRef="#br0">17639 3545 16383 0 0,'0'0'0'0'0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5"/>
    </inkml:context>
    <inkml:brush xml:id="br0">
      <inkml:brushProperty name="width" value="0.35" units="cm"/>
      <inkml:brushProperty name="height" value="0.35" units="cm"/>
      <inkml:brushProperty name="color" value="#66CC00"/>
    </inkml:brush>
  </inkml:definitions>
  <inkml:trace contextRef="#ctx0" brushRef="#br0">13212 2875 16383 0 0,'0'0'0'0'0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6"/>
    </inkml:context>
    <inkml:brush xml:id="br0">
      <inkml:brushProperty name="width" value="0.35" units="cm"/>
      <inkml:brushProperty name="height" value="0.35" units="cm"/>
      <inkml:brushProperty name="color" value="#66CC00"/>
    </inkml:brush>
  </inkml:definitions>
  <inkml:trace contextRef="#ctx0" brushRef="#br0">14023 4251 16383 0 0,'0'0'0'0'0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7"/>
    </inkml:context>
    <inkml:brush xml:id="br0">
      <inkml:brushProperty name="width" value="0.35" units="cm"/>
      <inkml:brushProperty name="height" value="0.35" units="cm"/>
      <inkml:brushProperty name="color" value="#66CC00"/>
    </inkml:brush>
  </inkml:definitions>
  <inkml:trace contextRef="#ctx0" brushRef="#br0">11783 6650 16383 0 0,'0'0'0'0'0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8"/>
    </inkml:context>
    <inkml:brush xml:id="br0">
      <inkml:brushProperty name="width" value="0.35" units="cm"/>
      <inkml:brushProperty name="height" value="0.35" units="cm"/>
      <inkml:brushProperty name="color" value="#66CC00"/>
    </inkml:brush>
  </inkml:definitions>
  <inkml:trace contextRef="#ctx0" brushRef="#br0">11060 4621 16383 0 0,'0'0'0'0'0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9"/>
    </inkml:context>
    <inkml:brush xml:id="br0">
      <inkml:brushProperty name="width" value="0.35" units="cm"/>
      <inkml:brushProperty name="height" value="0.35" units="cm"/>
      <inkml:brushProperty name="color" value="#66CC00"/>
    </inkml:brush>
  </inkml:definitions>
  <inkml:trace contextRef="#ctx0" brushRef="#br0">9719 3405 16383 0 0,'6'0'0'0'0,"8"-6"0"0"0,8-2 0 0 0,5 0 0 0 0,5 2 0 0 0,3 2 0 0 0,1 1 0 0 0,7 2 0 0 0,-4 6 0 0 0,-9 15 0 0 0,-9 10 0 0 0,-9-1 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80"/>
    </inkml:context>
    <inkml:brush xml:id="br0">
      <inkml:brushProperty name="width" value="0.35" units="cm"/>
      <inkml:brushProperty name="height" value="0.35" units="cm"/>
      <inkml:brushProperty name="color" value="#66CC00"/>
    </inkml:brush>
  </inkml:definitions>
  <inkml:trace contextRef="#ctx0" brushRef="#br0">9260 6279 16383 0 0,'0'0'0'0'0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81"/>
    </inkml:context>
    <inkml:brush xml:id="br0">
      <inkml:brushProperty name="width" value="0.35" units="cm"/>
      <inkml:brushProperty name="height" value="0.35" units="cm"/>
      <inkml:brushProperty name="color" value="#66CC00"/>
    </inkml:brush>
  </inkml:definitions>
  <inkml:trace contextRef="#ctx0" brushRef="#br0">9684 7673 16383 0 0,'0'0'0'0'0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19"/>
    </inkml:context>
    <inkml:brush xml:id="br0">
      <inkml:brushProperty name="width" value="0.35" units="cm"/>
      <inkml:brushProperty name="height" value="0.35" units="cm"/>
      <inkml:brushProperty name="color" value="#66CC00"/>
    </inkml:brush>
  </inkml:definitions>
  <inkml:trace contextRef="#ctx0" brushRef="#br0">16404 6738 16383 0 0,'0'0'0'0'0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6"/>
    </inkml:context>
    <inkml:brush xml:id="br0">
      <inkml:brushProperty name="width" value="0.35" units="cm"/>
      <inkml:brushProperty name="height" value="0.35" units="cm"/>
      <inkml:brushProperty name="color" value="#66CC00"/>
    </inkml:brush>
  </inkml:definitions>
  <inkml:trace contextRef="#ctx0" brushRef="#br0">19720 2734 16383 0 0,'0'0'0'0'0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7"/>
    </inkml:context>
    <inkml:brush xml:id="br0">
      <inkml:brushProperty name="width" value="0.35" units="cm"/>
      <inkml:brushProperty name="height" value="0.35" units="cm"/>
      <inkml:brushProperty name="color" value="#66CC00"/>
    </inkml:brush>
  </inkml:definitions>
  <inkml:trace contextRef="#ctx0" brushRef="#br0">18150 6315 16383 0 0,'0'0'0'0'0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8"/>
    </inkml:context>
    <inkml:brush xml:id="br0">
      <inkml:brushProperty name="width" value="0.35" units="cm"/>
      <inkml:brushProperty name="height" value="0.35" units="cm"/>
      <inkml:brushProperty name="color" value="#66CC00"/>
    </inkml:brush>
  </inkml:definitions>
  <inkml:trace contextRef="#ctx0" brushRef="#br0">20832 9102 16383 0 0,'0'0'0'0'0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49"/>
    </inkml:context>
    <inkml:brush xml:id="br0">
      <inkml:brushProperty name="width" value="0.35" units="cm"/>
      <inkml:brushProperty name="height" value="0.35" units="cm"/>
      <inkml:brushProperty name="color" value="#66CC00"/>
    </inkml:brush>
  </inkml:definitions>
  <inkml:trace contextRef="#ctx0" brushRef="#br0">19191 7567 16383 0 0,'0'0'0'0'0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0"/>
    </inkml:context>
    <inkml:brush xml:id="br0">
      <inkml:brushProperty name="width" value="0.35" units="cm"/>
      <inkml:brushProperty name="height" value="0.35" units="cm"/>
      <inkml:brushProperty name="color" value="#66CC00"/>
    </inkml:brush>
  </inkml:definitions>
  <inkml:trace contextRef="#ctx0" brushRef="#br0">17039 9384 16383 0 0,'0'0'0'0'0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1"/>
    </inkml:context>
    <inkml:brush xml:id="br0">
      <inkml:brushProperty name="width" value="0.35" units="cm"/>
      <inkml:brushProperty name="height" value="0.35" units="cm"/>
      <inkml:brushProperty name="color" value="#66CC00"/>
    </inkml:brush>
  </inkml:definitions>
  <inkml:trace contextRef="#ctx0" brushRef="#br0">19403 10707 16383 0 0,'0'0'0'0'0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1"/>
    </inkml:context>
    <inkml:brush xml:id="br0">
      <inkml:brushProperty name="width" value="0.1" units="cm"/>
      <inkml:brushProperty name="height" value="0.1" units="cm"/>
      <inkml:brushProperty name="color" value="#66CC00"/>
    </inkml:brush>
  </inkml:definitions>
  <inkml:trace contextRef="#ctx0" brushRef="#br0">2311 2452 16383 0 0,'0'0'0'0'0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2"/>
    </inkml:context>
    <inkml:brush xml:id="br0">
      <inkml:brushProperty name="width" value="0.35" units="cm"/>
      <inkml:brushProperty name="height" value="0.35" units="cm"/>
      <inkml:brushProperty name="color" value="#66CC00"/>
    </inkml:brush>
  </inkml:definitions>
  <inkml:trace contextRef="#ctx0" brushRef="#br0">7338 3951 16383 0 0,'0'0'0'0'0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3"/>
    </inkml:context>
    <inkml:brush xml:id="br0">
      <inkml:brushProperty name="width" value="0.35" units="cm"/>
      <inkml:brushProperty name="height" value="0.35" units="cm"/>
      <inkml:brushProperty name="color" value="#66CC00"/>
    </inkml:brush>
  </inkml:definitions>
  <inkml:trace contextRef="#ctx0" brushRef="#br0">6385 4357 16383 0 0,'0'0'0'0'0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4"/>
    </inkml:context>
    <inkml:brush xml:id="br0">
      <inkml:brushProperty name="width" value="0.35" units="cm"/>
      <inkml:brushProperty name="height" value="0.35" units="cm"/>
      <inkml:brushProperty name="color" value="#66CC00"/>
    </inkml:brush>
  </inkml:definitions>
  <inkml:trace contextRef="#ctx0" brushRef="#br0">8114 4604 16383 0 0,'0'0'0'0'0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5"/>
    </inkml:context>
    <inkml:brush xml:id="br0">
      <inkml:brushProperty name="width" value="0.35" units="cm"/>
      <inkml:brushProperty name="height" value="0.35" units="cm"/>
      <inkml:brushProperty name="color" value="#66CC00"/>
    </inkml:brush>
  </inkml:definitions>
  <inkml:trace contextRef="#ctx0" brushRef="#br0">9843 4463 16383 0 0,'0'0'0'0'0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6"/>
    </inkml:context>
    <inkml:brush xml:id="br0">
      <inkml:brushProperty name="width" value="0.35" units="cm"/>
      <inkml:brushProperty name="height" value="0.35" units="cm"/>
      <inkml:brushProperty name="color" value="#66CC00"/>
    </inkml:brush>
  </inkml:definitions>
  <inkml:trace contextRef="#ctx0" brushRef="#br0">12894 4868 16383 0 0,'0'0'0'0'0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7"/>
    </inkml:context>
    <inkml:brush xml:id="br0">
      <inkml:brushProperty name="width" value="0.35" units="cm"/>
      <inkml:brushProperty name="height" value="0.35" units="cm"/>
      <inkml:brushProperty name="color" value="#66CC00"/>
    </inkml:brush>
  </inkml:definitions>
  <inkml:trace contextRef="#ctx0" brushRef="#br0">13159 4357 16383 0 0,'0'0'0'0'0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8"/>
    </inkml:context>
    <inkml:brush xml:id="br0">
      <inkml:brushProperty name="width" value="0.35" units="cm"/>
      <inkml:brushProperty name="height" value="0.35" units="cm"/>
      <inkml:brushProperty name="color" value="#66CC00"/>
    </inkml:brush>
  </inkml:definitions>
  <inkml:trace contextRef="#ctx0" brushRef="#br0">15452 5345 16383 0 0,'0'0'0'0'0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2"/>
    </inkml:context>
    <inkml:brush xml:id="br0">
      <inkml:brushProperty name="width" value="0.35" units="cm"/>
      <inkml:brushProperty name="height" value="0.35" units="cm"/>
      <inkml:brushProperty name="color" value="#66CC00"/>
    </inkml:brush>
  </inkml:definitions>
  <inkml:trace contextRef="#ctx0" brushRef="#br0">20973 10795 16383 0 0,'0'0'0'0'0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59"/>
    </inkml:context>
    <inkml:brush xml:id="br0">
      <inkml:brushProperty name="width" value="0.35" units="cm"/>
      <inkml:brushProperty name="height" value="0.35" units="cm"/>
      <inkml:brushProperty name="color" value="#66CC00"/>
    </inkml:brush>
  </inkml:definitions>
  <inkml:trace contextRef="#ctx0" brushRef="#br0">15787 3704 16383 0 0,'0'0'0'0'0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0"/>
    </inkml:context>
    <inkml:brush xml:id="br0">
      <inkml:brushProperty name="width" value="0.35" units="cm"/>
      <inkml:brushProperty name="height" value="0.35" units="cm"/>
      <inkml:brushProperty name="color" value="#66CC00"/>
    </inkml:brush>
  </inkml:definitions>
  <inkml:trace contextRef="#ctx0" brushRef="#br0">18838 4480 16383 0 0,'0'0'0'0'0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1"/>
    </inkml:context>
    <inkml:brush xml:id="br0">
      <inkml:brushProperty name="width" value="0.35" units="cm"/>
      <inkml:brushProperty name="height" value="0.35" units="cm"/>
      <inkml:brushProperty name="color" value="#66CC00"/>
    </inkml:brush>
  </inkml:definitions>
  <inkml:trace contextRef="#ctx0" brushRef="#br0">18609 5627 16383 0 0,'0'0'0'0'0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2"/>
    </inkml:context>
    <inkml:brush xml:id="br0">
      <inkml:brushProperty name="width" value="0.35" units="cm"/>
      <inkml:brushProperty name="height" value="0.35" units="cm"/>
      <inkml:brushProperty name="color" value="#66CC00"/>
    </inkml:brush>
  </inkml:definitions>
  <inkml:trace contextRef="#ctx0" brushRef="#br0">16193 5874 16383 0 0,'0'0'0'0'0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3"/>
    </inkml:context>
    <inkml:brush xml:id="br0">
      <inkml:brushProperty name="width" value="0.35" units="cm"/>
      <inkml:brushProperty name="height" value="0.35" units="cm"/>
      <inkml:brushProperty name="color" value="#66CC00"/>
    </inkml:brush>
  </inkml:definitions>
  <inkml:trace contextRef="#ctx0" brushRef="#br0">16775 4710 16383 0 0,'0'0'0'0'0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4"/>
    </inkml:context>
    <inkml:brush xml:id="br0">
      <inkml:brushProperty name="width" value="0.35" units="cm"/>
      <inkml:brushProperty name="height" value="0.35" units="cm"/>
      <inkml:brushProperty name="color" value="#66CC00"/>
    </inkml:brush>
  </inkml:definitions>
  <inkml:trace contextRef="#ctx0" brushRef="#br0">11289 3440 16383 0 0,'0'0'0'0'0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5"/>
    </inkml:context>
    <inkml:brush xml:id="br0">
      <inkml:brushProperty name="width" value="0.35" units="cm"/>
      <inkml:brushProperty name="height" value="0.35" units="cm"/>
      <inkml:brushProperty name="color" value="#66CC00"/>
    </inkml:brush>
  </inkml:definitions>
  <inkml:trace contextRef="#ctx0" brushRef="#br0">10372 5980 16383 0 0,'0'0'0'0'0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6"/>
    </inkml:context>
    <inkml:brush xml:id="br0">
      <inkml:brushProperty name="width" value="0.35" units="cm"/>
      <inkml:brushProperty name="height" value="0.35" units="cm"/>
      <inkml:brushProperty name="color" value="#66CC00"/>
    </inkml:brush>
  </inkml:definitions>
  <inkml:trace contextRef="#ctx0" brushRef="#br0">13458 6703 16383 0 0,'0'0'0'0'0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7"/>
    </inkml:context>
    <inkml:brush xml:id="br0">
      <inkml:brushProperty name="width" value="0.35" units="cm"/>
      <inkml:brushProperty name="height" value="0.35" units="cm"/>
      <inkml:brushProperty name="color" value="#66CC00"/>
    </inkml:brush>
  </inkml:definitions>
  <inkml:trace contextRef="#ctx0" brushRef="#br0">17498 7338 16383 0 0,'0'0'0'0'0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8"/>
    </inkml:context>
    <inkml:brush xml:id="br0">
      <inkml:brushProperty name="width" value="0.35" units="cm"/>
      <inkml:brushProperty name="height" value="0.35" units="cm"/>
      <inkml:brushProperty name="color" value="#66CC00"/>
    </inkml:brush>
  </inkml:definitions>
  <inkml:trace contextRef="#ctx0" brushRef="#br0">19826 6491 16383 0 0,'0'0'0'0'0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3"/>
    </inkml:context>
    <inkml:brush xml:id="br0">
      <inkml:brushProperty name="width" value="0.35" units="cm"/>
      <inkml:brushProperty name="height" value="0.35" units="cm"/>
      <inkml:brushProperty name="color" value="#66CC00"/>
    </inkml:brush>
  </inkml:definitions>
  <inkml:trace contextRef="#ctx0" brushRef="#br0">13811 8361 16383 0 0,'0'0'0'0'0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69"/>
    </inkml:context>
    <inkml:brush xml:id="br0">
      <inkml:brushProperty name="width" value="0.35" units="cm"/>
      <inkml:brushProperty name="height" value="0.35" units="cm"/>
      <inkml:brushProperty name="color" value="#66CC00"/>
    </inkml:brush>
  </inkml:definitions>
  <inkml:trace contextRef="#ctx0" brushRef="#br0">20743 4621 16383 0 0,'0'0'0'0'0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0"/>
    </inkml:context>
    <inkml:brush xml:id="br0">
      <inkml:brushProperty name="width" value="0.35" units="cm"/>
      <inkml:brushProperty name="height" value="0.35" units="cm"/>
      <inkml:brushProperty name="color" value="#66CC00"/>
    </inkml:brush>
  </inkml:definitions>
  <inkml:trace contextRef="#ctx0" brushRef="#br0">20708 8608 16383 0 0,'0'0'0'0'0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1"/>
    </inkml:context>
    <inkml:brush xml:id="br0">
      <inkml:brushProperty name="width" value="0.35" units="cm"/>
      <inkml:brushProperty name="height" value="0.35" units="cm"/>
      <inkml:brushProperty name="color" value="#66CC00"/>
    </inkml:brush>
  </inkml:definitions>
  <inkml:trace contextRef="#ctx0" brushRef="#br0">19614 9225 16383 0 0,'0'0'0'0'0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2"/>
    </inkml:context>
    <inkml:brush xml:id="br0">
      <inkml:brushProperty name="width" value="0.35" units="cm"/>
      <inkml:brushProperty name="height" value="0.35" units="cm"/>
      <inkml:brushProperty name="color" value="#66CC00"/>
    </inkml:brush>
  </inkml:definitions>
  <inkml:trace contextRef="#ctx0" brushRef="#br0">19032 7902 16383 0 0,'0'0'0'0'0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3"/>
    </inkml:context>
    <inkml:brush xml:id="br0">
      <inkml:brushProperty name="width" value="0.35" units="cm"/>
      <inkml:brushProperty name="height" value="0.35" units="cm"/>
      <inkml:brushProperty name="color" value="#66CC00"/>
    </inkml:brush>
  </inkml:definitions>
  <inkml:trace contextRef="#ctx0" brushRef="#br0">17674 5980 16383 0 0,'0'0'0'0'0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4"/>
    </inkml:context>
    <inkml:brush xml:id="br0">
      <inkml:brushProperty name="width" value="0.35" units="cm"/>
      <inkml:brushProperty name="height" value="0.35" units="cm"/>
      <inkml:brushProperty name="color" value="#66CC00"/>
    </inkml:brush>
  </inkml:definitions>
  <inkml:trace contextRef="#ctx0" brushRef="#br0">17639 3545 16383 0 0,'0'0'0'0'0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5"/>
    </inkml:context>
    <inkml:brush xml:id="br0">
      <inkml:brushProperty name="width" value="0.35" units="cm"/>
      <inkml:brushProperty name="height" value="0.35" units="cm"/>
      <inkml:brushProperty name="color" value="#66CC00"/>
    </inkml:brush>
  </inkml:definitions>
  <inkml:trace contextRef="#ctx0" brushRef="#br0">13212 2875 16383 0 0,'0'0'0'0'0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6"/>
    </inkml:context>
    <inkml:brush xml:id="br0">
      <inkml:brushProperty name="width" value="0.35" units="cm"/>
      <inkml:brushProperty name="height" value="0.35" units="cm"/>
      <inkml:brushProperty name="color" value="#66CC00"/>
    </inkml:brush>
  </inkml:definitions>
  <inkml:trace contextRef="#ctx0" brushRef="#br0">14023 4251 16383 0 0,'0'0'0'0'0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7"/>
    </inkml:context>
    <inkml:brush xml:id="br0">
      <inkml:brushProperty name="width" value="0.35" units="cm"/>
      <inkml:brushProperty name="height" value="0.35" units="cm"/>
      <inkml:brushProperty name="color" value="#66CC00"/>
    </inkml:brush>
  </inkml:definitions>
  <inkml:trace contextRef="#ctx0" brushRef="#br0">11783 6650 16383 0 0,'0'0'0'0'0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8"/>
    </inkml:context>
    <inkml:brush xml:id="br0">
      <inkml:brushProperty name="width" value="0.35" units="cm"/>
      <inkml:brushProperty name="height" value="0.35" units="cm"/>
      <inkml:brushProperty name="color" value="#66CC00"/>
    </inkml:brush>
  </inkml:definitions>
  <inkml:trace contextRef="#ctx0" brushRef="#br0">11060 4621 16383 0 0,'0'0'0'0'0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4"/>
    </inkml:context>
    <inkml:brush xml:id="br0">
      <inkml:brushProperty name="width" value="0.35" units="cm"/>
      <inkml:brushProperty name="height" value="0.35" units="cm"/>
      <inkml:brushProperty name="color" value="#66CC00"/>
    </inkml:brush>
  </inkml:definitions>
  <inkml:trace contextRef="#ctx0" brushRef="#br0">14834 10583 16383 0 0,'0'0'0'0'0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79"/>
    </inkml:context>
    <inkml:brush xml:id="br0">
      <inkml:brushProperty name="width" value="0.35" units="cm"/>
      <inkml:brushProperty name="height" value="0.35" units="cm"/>
      <inkml:brushProperty name="color" value="#66CC00"/>
    </inkml:brush>
  </inkml:definitions>
  <inkml:trace contextRef="#ctx0" brushRef="#br0">9719 3405 16383 0 0,'6'0'0'0'0,"8"-6"0"0"0,8-2 0 0 0,5 0 0 0 0,5 2 0 0 0,3 2 0 0 0,1 1 0 0 0,7 2 0 0 0,-4 6 0 0 0,-9 15 0 0 0,-9 10 0 0 0,-9-1 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80"/>
    </inkml:context>
    <inkml:brush xml:id="br0">
      <inkml:brushProperty name="width" value="0.35" units="cm"/>
      <inkml:brushProperty name="height" value="0.35" units="cm"/>
      <inkml:brushProperty name="color" value="#66CC00"/>
    </inkml:brush>
  </inkml:definitions>
  <inkml:trace contextRef="#ctx0" brushRef="#br0">9260 6279 16383 0 0,'0'0'0'0'0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1.481"/>
    </inkml:context>
    <inkml:brush xml:id="br0">
      <inkml:brushProperty name="width" value="0.35" units="cm"/>
      <inkml:brushProperty name="height" value="0.35" units="cm"/>
      <inkml:brushProperty name="color" value="#66CC00"/>
    </inkml:brush>
  </inkml:definitions>
  <inkml:trace contextRef="#ctx0" brushRef="#br0">9684 7673 16383 0 0,'0'0'0'0'0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5"/>
    </inkml:context>
    <inkml:brush xml:id="br0">
      <inkml:brushProperty name="width" value="0.35" units="cm"/>
      <inkml:brushProperty name="height" value="0.35" units="cm"/>
      <inkml:brushProperty name="color" value="#66CC00"/>
    </inkml:brush>
  </inkml:definitions>
  <inkml:trace contextRef="#ctx0" brushRef="#br0">15205 9843 16383 0 0,'0'0'0'0'0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0"/>
    </inkml:context>
    <inkml:brush xml:id="br0">
      <inkml:brushProperty name="width" value="0.35" units="cm"/>
      <inkml:brushProperty name="height" value="0.35" units="cm"/>
      <inkml:brushProperty name="color" value="#66CC00"/>
    </inkml:brush>
  </inkml:definitions>
  <inkml:trace contextRef="#ctx0" brushRef="#br0">17921 5609 16383 0 0,'0'0'0'0'0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6"/>
    </inkml:context>
    <inkml:brush xml:id="br0">
      <inkml:brushProperty name="width" value="0.35" units="cm"/>
      <inkml:brushProperty name="height" value="0.35" units="cm"/>
      <inkml:brushProperty name="color" value="#66CC00"/>
    </inkml:brush>
  </inkml:definitions>
  <inkml:trace contextRef="#ctx0" brushRef="#br0">16722 11060 16383 0 0,'0'0'0'0'0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7"/>
    </inkml:context>
    <inkml:brush xml:id="br0">
      <inkml:brushProperty name="width" value="0.35" units="cm"/>
      <inkml:brushProperty name="height" value="0.35" units="cm"/>
      <inkml:brushProperty name="color" value="#66CC00"/>
    </inkml:brush>
  </inkml:definitions>
  <inkml:trace contextRef="#ctx0" brushRef="#br0">11430 10619 16383 0 0,'0'0'0'0'0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8"/>
    </inkml:context>
    <inkml:brush xml:id="br0">
      <inkml:brushProperty name="width" value="0.35" units="cm"/>
      <inkml:brushProperty name="height" value="0.35" units="cm"/>
      <inkml:brushProperty name="color" value="#66CC00"/>
    </inkml:brush>
  </inkml:definitions>
  <inkml:trace contextRef="#ctx0" brushRef="#br0">16792 3422 16383 0 0,'0'0'0'0'0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17"/>
    </inkml:context>
    <inkml:brush xml:id="br0">
      <inkml:brushProperty name="width" value="0.35" units="cm"/>
      <inkml:brushProperty name="height" value="0.35" units="cm"/>
      <inkml:brushProperty name="color" value="#66CC00"/>
    </inkml:brush>
  </inkml:definitions>
  <inkml:trace contextRef="#ctx0" brushRef="#br0">12788 6227 16383 0 0,'0'0'0'0'0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18"/>
    </inkml:context>
    <inkml:brush xml:id="br0">
      <inkml:brushProperty name="width" value="0.35" units="cm"/>
      <inkml:brushProperty name="height" value="0.35" units="cm"/>
      <inkml:brushProperty name="color" value="#66CC00"/>
    </inkml:brush>
  </inkml:definitions>
  <inkml:trace contextRef="#ctx0" brushRef="#br0">14975 5239 16383 0 0,'0'0'0'0'0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19"/>
    </inkml:context>
    <inkml:brush xml:id="br0">
      <inkml:brushProperty name="width" value="0.35" units="cm"/>
      <inkml:brushProperty name="height" value="0.35" units="cm"/>
      <inkml:brushProperty name="color" value="#66CC00"/>
    </inkml:brush>
  </inkml:definitions>
  <inkml:trace contextRef="#ctx0" brushRef="#br0">16404 6738 16383 0 0,'0'0'0'0'0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0"/>
    </inkml:context>
    <inkml:brush xml:id="br0">
      <inkml:brushProperty name="width" value="0.35" units="cm"/>
      <inkml:brushProperty name="height" value="0.35" units="cm"/>
      <inkml:brushProperty name="color" value="#66CC00"/>
    </inkml:brush>
  </inkml:definitions>
  <inkml:trace contextRef="#ctx0" brushRef="#br0">17921 5609 16383 0 0,'0'0'0'0'0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1"/>
    </inkml:context>
    <inkml:brush xml:id="br0">
      <inkml:brushProperty name="width" value="0.35" units="cm"/>
      <inkml:brushProperty name="height" value="0.35" units="cm"/>
      <inkml:brushProperty name="color" value="#66CC00"/>
    </inkml:brush>
  </inkml:definitions>
  <inkml:trace contextRef="#ctx0" brushRef="#br0">17851 3828 16383 0 0,'0'0'0'0'0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2"/>
    </inkml:context>
    <inkml:brush xml:id="br0">
      <inkml:brushProperty name="width" value="0.35" units="cm"/>
      <inkml:brushProperty name="height" value="0.35" units="cm"/>
      <inkml:brushProperty name="color" value="#66CC00"/>
    </inkml:brush>
  </inkml:definitions>
  <inkml:trace contextRef="#ctx0" brushRef="#br0">20126 4815 16383 0 0,'0'0'0'0'0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3"/>
    </inkml:context>
    <inkml:brush xml:id="br0">
      <inkml:brushProperty name="width" value="0.35" units="cm"/>
      <inkml:brushProperty name="height" value="0.35" units="cm"/>
      <inkml:brushProperty name="color" value="#66CC00"/>
    </inkml:brush>
  </inkml:definitions>
  <inkml:trace contextRef="#ctx0" brushRef="#br0">19879 7161 16383 0 0,'0'0'0'0'0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7"/>
    </inkml:context>
    <inkml:brush xml:id="br0">
      <inkml:brushProperty name="width" value="0.35" units="cm"/>
      <inkml:brushProperty name="height" value="0.35" units="cm"/>
      <inkml:brushProperty name="color" value="#66CC00"/>
    </inkml:brush>
  </inkml:definitions>
  <inkml:trace contextRef="#ctx0" brushRef="#br0">14817 3739 16383 0 0,'0'0'0'0'0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8"/>
    </inkml:context>
    <inkml:brush xml:id="br0">
      <inkml:brushProperty name="width" value="0.35" units="cm"/>
      <inkml:brushProperty name="height" value="0.35" units="cm"/>
      <inkml:brushProperty name="color" value="#66CC00"/>
    </inkml:brush>
  </inkml:definitions>
  <inkml:trace contextRef="#ctx0" brushRef="#br0">17321 3263 16383 0 0,'0'0'0'0'0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59"/>
    </inkml:context>
    <inkml:brush xml:id="br0">
      <inkml:brushProperty name="width" value="0.35" units="cm"/>
      <inkml:brushProperty name="height" value="0.35" units="cm"/>
      <inkml:brushProperty name="color" value="#66CC00"/>
    </inkml:brush>
  </inkml:definitions>
  <inkml:trace contextRef="#ctx0" brushRef="#br0">18380 4763 16383 0 0,'0'0'0'0'0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0"/>
    </inkml:context>
    <inkml:brush xml:id="br0">
      <inkml:brushProperty name="width" value="0.35" units="cm"/>
      <inkml:brushProperty name="height" value="0.35" units="cm"/>
      <inkml:brushProperty name="color" value="#66CC00"/>
    </inkml:brush>
  </inkml:definitions>
  <inkml:trace contextRef="#ctx0" brushRef="#br0">16775 3933 16383 0 0,'0'0'0'0'0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1"/>
    </inkml:context>
    <inkml:brush xml:id="br0">
      <inkml:brushProperty name="width" value="0.35" units="cm"/>
      <inkml:brushProperty name="height" value="0.35" units="cm"/>
      <inkml:brushProperty name="color" value="#66CC00"/>
    </inkml:brush>
  </inkml:definitions>
  <inkml:trace contextRef="#ctx0" brushRef="#br0">20549 3440 16383 0 0,'0'0'0'0'0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2"/>
    </inkml:context>
    <inkml:brush xml:id="br0">
      <inkml:brushProperty name="width" value="0.35" units="cm"/>
      <inkml:brushProperty name="height" value="0.35" units="cm"/>
      <inkml:brushProperty name="color" value="#66CC00"/>
    </inkml:brush>
  </inkml:definitions>
  <inkml:trace contextRef="#ctx0" brushRef="#br0">21008 5697 16383 0 0,'0'0'0'0'0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3"/>
    </inkml:context>
    <inkml:brush xml:id="br0">
      <inkml:brushProperty name="width" value="0.35" units="cm"/>
      <inkml:brushProperty name="height" value="0.35" units="cm"/>
      <inkml:brushProperty name="color" value="#66CC00"/>
    </inkml:brush>
  </inkml:definitions>
  <inkml:trace contextRef="#ctx0" brushRef="#br0">20585 7638 16383 0 0,'0'0'0'0'0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4"/>
    </inkml:context>
    <inkml:brush xml:id="br0">
      <inkml:brushProperty name="width" value="0.35" units="cm"/>
      <inkml:brushProperty name="height" value="0.35" units="cm"/>
      <inkml:brushProperty name="color" value="#66CC00"/>
    </inkml:brush>
  </inkml:definitions>
  <inkml:trace contextRef="#ctx0" brushRef="#br0">20867 5239 16383 0 0,'0'0'0'0'0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5"/>
    </inkml:context>
    <inkml:brush xml:id="br0">
      <inkml:brushProperty name="width" value="0.35" units="cm"/>
      <inkml:brushProperty name="height" value="0.35" units="cm"/>
      <inkml:brushProperty name="color" value="#66CC00"/>
    </inkml:brush>
  </inkml:definitions>
  <inkml:trace contextRef="#ctx0" brushRef="#br0">19332 4957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1"/>
    </inkml:context>
    <inkml:brush xml:id="br0">
      <inkml:brushProperty name="width" value="0.35" units="cm"/>
      <inkml:brushProperty name="height" value="0.35" units="cm"/>
      <inkml:brushProperty name="color" value="#66CC00"/>
    </inkml:brush>
  </inkml:definitions>
  <inkml:trace contextRef="#ctx0" brushRef="#br0">17851 3828 16383 0 0,'0'0'0'0'0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4"/>
    </inkml:context>
    <inkml:brush xml:id="br0">
      <inkml:brushProperty name="width" value="0.35" units="cm"/>
      <inkml:brushProperty name="height" value="0.35" units="cm"/>
      <inkml:brushProperty name="color" value="#66CC00"/>
    </inkml:brush>
  </inkml:definitions>
  <inkml:trace contextRef="#ctx0" brushRef="#br0">20302 3669 16383 0 0,'0'0'0'0'0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6"/>
    </inkml:context>
    <inkml:brush xml:id="br0">
      <inkml:brushProperty name="width" value="0.35" units="cm"/>
      <inkml:brushProperty name="height" value="0.35" units="cm"/>
      <inkml:brushProperty name="color" value="#66CC00"/>
    </inkml:brush>
  </inkml:definitions>
  <inkml:trace contextRef="#ctx0" brushRef="#br0">18997 8819 16383 0 0,'0'0'0'0'0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7"/>
    </inkml:context>
    <inkml:brush xml:id="br0">
      <inkml:brushProperty name="width" value="0.35" units="cm"/>
      <inkml:brushProperty name="height" value="0.35" units="cm"/>
      <inkml:brushProperty name="color" value="#66CC00"/>
    </inkml:brush>
  </inkml:definitions>
  <inkml:trace contextRef="#ctx0" brushRef="#br0">20567 9402 16383 0 0,'0'0'0'0'0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8"/>
    </inkml:context>
    <inkml:brush xml:id="br0">
      <inkml:brushProperty name="width" value="0.35" units="cm"/>
      <inkml:brushProperty name="height" value="0.35" units="cm"/>
      <inkml:brushProperty name="color" value="#66CC00"/>
    </inkml:brush>
  </inkml:definitions>
  <inkml:trace contextRef="#ctx0" brushRef="#br0">19032 6862 16383 0 0,'0'0'0'0'0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69"/>
    </inkml:context>
    <inkml:brush xml:id="br0">
      <inkml:brushProperty name="width" value="0.35" units="cm"/>
      <inkml:brushProperty name="height" value="0.35" units="cm"/>
      <inkml:brushProperty name="color" value="#66CC00"/>
    </inkml:brush>
  </inkml:definitions>
  <inkml:trace contextRef="#ctx0" brushRef="#br0">18186 7973 16383 0 0,'0'0'0'0'0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0"/>
    </inkml:context>
    <inkml:brush xml:id="br0">
      <inkml:brushProperty name="width" value="0.35" units="cm"/>
      <inkml:brushProperty name="height" value="0.35" units="cm"/>
      <inkml:brushProperty name="color" value="#66CC00"/>
    </inkml:brush>
  </inkml:definitions>
  <inkml:trace contextRef="#ctx0" brushRef="#br0">17886 11077 16383 0 0,'0'0'0'0'0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1"/>
    </inkml:context>
    <inkml:brush xml:id="br0">
      <inkml:brushProperty name="width" value="0.35" units="cm"/>
      <inkml:brushProperty name="height" value="0.35" units="cm"/>
      <inkml:brushProperty name="color" value="#66CC00"/>
    </inkml:brush>
  </inkml:definitions>
  <inkml:trace contextRef="#ctx0" brushRef="#br0">20726 10830 16383 0 0,'0'0'0'0'0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2"/>
    </inkml:context>
    <inkml:brush xml:id="br0">
      <inkml:brushProperty name="width" value="0.35" units="cm"/>
      <inkml:brushProperty name="height" value="0.35" units="cm"/>
      <inkml:brushProperty name="color" value="#66CC00"/>
    </inkml:brush>
  </inkml:definitions>
  <inkml:trace contextRef="#ctx0" brushRef="#br0">18433 10354 16383 0 0,'0'0'0'0'0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3"/>
    </inkml:context>
    <inkml:brush xml:id="br0">
      <inkml:brushProperty name="width" value="0.35" units="cm"/>
      <inkml:brushProperty name="height" value="0.35" units="cm"/>
      <inkml:brushProperty name="color" value="#66CC00"/>
    </inkml:brush>
  </inkml:definitions>
  <inkml:trace contextRef="#ctx0" brushRef="#br0">15134 10460 16383 0 0,'0'0'0'0'0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4"/>
    </inkml:context>
    <inkml:brush xml:id="br0">
      <inkml:brushProperty name="width" value="0.35" units="cm"/>
      <inkml:brushProperty name="height" value="0.35" units="cm"/>
      <inkml:brushProperty name="color" value="#66CC00"/>
    </inkml:brush>
  </inkml:definitions>
  <inkml:trace contextRef="#ctx0" brushRef="#br0">17392 9384 16383 0 0,'0'0'0'0'0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5"/>
    </inkml:context>
    <inkml:brush xml:id="br0">
      <inkml:brushProperty name="width" value="0.35" units="cm"/>
      <inkml:brushProperty name="height" value="0.35" units="cm"/>
      <inkml:brushProperty name="color" value="#66CC00"/>
    </inkml:brush>
  </inkml:definitions>
  <inkml:trace contextRef="#ctx0" brushRef="#br0">17886 8132 16383 0 0,'0'0'0'0'0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5"/>
    </inkml:context>
    <inkml:brush xml:id="br0">
      <inkml:brushProperty name="width" value="0.35" units="cm"/>
      <inkml:brushProperty name="height" value="0.35" units="cm"/>
      <inkml:brushProperty name="color" value="#66CC00"/>
    </inkml:brush>
  </inkml:definitions>
  <inkml:trace contextRef="#ctx0" brushRef="#br0">15064 3845 16383 0 0,'0'0'0'0'0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6"/>
    </inkml:context>
    <inkml:brush xml:id="br0">
      <inkml:brushProperty name="width" value="0.35" units="cm"/>
      <inkml:brushProperty name="height" value="0.35" units="cm"/>
      <inkml:brushProperty name="color" value="#66CC00"/>
    </inkml:brush>
  </inkml:definitions>
  <inkml:trace contextRef="#ctx0" brushRef="#br0">16828 7038 16383 0 0,'0'0'0'0'0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7"/>
    </inkml:context>
    <inkml:brush xml:id="br0">
      <inkml:brushProperty name="width" value="0.35" units="cm"/>
      <inkml:brushProperty name="height" value="0.35" units="cm"/>
      <inkml:brushProperty name="color" value="#66CC00"/>
    </inkml:brush>
  </inkml:definitions>
  <inkml:trace contextRef="#ctx0" brushRef="#br0">18168 6703 16383 0 0,'0'0'0'0'0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8"/>
    </inkml:context>
    <inkml:brush xml:id="br0">
      <inkml:brushProperty name="width" value="0.35" units="cm"/>
      <inkml:brushProperty name="height" value="0.35" units="cm"/>
      <inkml:brushProperty name="color" value="#66CC00"/>
    </inkml:brush>
  </inkml:definitions>
  <inkml:trace contextRef="#ctx0" brushRef="#br0">21290 6668 16383 0 0,'0'0'0'0'0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79"/>
    </inkml:context>
    <inkml:brush xml:id="br0">
      <inkml:brushProperty name="width" value="0.35" units="cm"/>
      <inkml:brushProperty name="height" value="0.35" units="cm"/>
      <inkml:brushProperty name="color" value="#66CC00"/>
    </inkml:brush>
  </inkml:definitions>
  <inkml:trace contextRef="#ctx0" brushRef="#br0">21467 8414 16383 0 0,'0'0'0'0'0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0"/>
    </inkml:context>
    <inkml:brush xml:id="br0">
      <inkml:brushProperty name="width" value="0.35" units="cm"/>
      <inkml:brushProperty name="height" value="0.35" units="cm"/>
      <inkml:brushProperty name="color" value="#66CC00"/>
    </inkml:brush>
  </inkml:definitions>
  <inkml:trace contextRef="#ctx0" brushRef="#br0">14323 2505 16383 0 0,'0'0'0'0'0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1"/>
    </inkml:context>
    <inkml:brush xml:id="br0">
      <inkml:brushProperty name="width" value="0.35" units="cm"/>
      <inkml:brushProperty name="height" value="0.35" units="cm"/>
      <inkml:brushProperty name="color" value="#66CC00"/>
    </inkml:brush>
  </inkml:definitions>
  <inkml:trace contextRef="#ctx0" brushRef="#br0">16792 2716 16383 0 0,'0'0'0'0'0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2"/>
    </inkml:context>
    <inkml:brush xml:id="br0">
      <inkml:brushProperty name="width" value="0.35" units="cm"/>
      <inkml:brushProperty name="height" value="0.35" units="cm"/>
      <inkml:brushProperty name="color" value="#66CC00"/>
    </inkml:brush>
  </inkml:definitions>
  <inkml:trace contextRef="#ctx0" brushRef="#br0">19526 2681 16383 0 0,'0'0'0'0'0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09.883"/>
    </inkml:context>
    <inkml:brush xml:id="br0">
      <inkml:brushProperty name="width" value="0.35" units="cm"/>
      <inkml:brushProperty name="height" value="0.35" units="cm"/>
      <inkml:brushProperty name="color" value="#66CC00"/>
    </inkml:brush>
  </inkml:definitions>
  <inkml:trace contextRef="#ctx0" brushRef="#br0">15663 7250 16383 0 0,'0'0'0'0'0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29T06:34:40.277"/>
    </inkml:context>
    <inkml:brush xml:id="br0">
      <inkml:brushProperty name="width" value="0.1" units="cm"/>
      <inkml:brushProperty name="height" value="0.1" units="cm"/>
      <inkml:brushProperty name="color" value="#E71224"/>
    </inkml:brush>
  </inkml:definitions>
  <inkml:trace contextRef="#ctx0" brushRef="#br0">5203 5327 16383 0 0,'0'0'0'0'0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29T06:34:40.278"/>
    </inkml:context>
    <inkml:brush xml:id="br0">
      <inkml:brushProperty name="width" value="0.1" units="cm"/>
      <inkml:brushProperty name="height" value="0.1" units="cm"/>
      <inkml:brushProperty name="color" value="#E71224"/>
    </inkml:brush>
  </inkml:definitions>
  <inkml:trace contextRef="#ctx0" brushRef="#br0">11430 7267 16383 0 0,'0'0'0'0'0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6"/>
    </inkml:context>
    <inkml:brush xml:id="br0">
      <inkml:brushProperty name="width" value="0.35" units="cm"/>
      <inkml:brushProperty name="height" value="0.35" units="cm"/>
      <inkml:brushProperty name="color" value="#66CC00"/>
    </inkml:brush>
  </inkml:definitions>
  <inkml:trace contextRef="#ctx0" brushRef="#br0">16704 5098 16383 0 0,'0'0'0'0'0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29T06:34:40.279"/>
    </inkml:context>
    <inkml:brush xml:id="br0">
      <inkml:brushProperty name="width" value="0.1" units="cm"/>
      <inkml:brushProperty name="height" value="0.1" units="cm"/>
      <inkml:brushProperty name="color" value="#E71224"/>
    </inkml:brush>
  </inkml:definitions>
  <inkml:trace contextRef="#ctx0" brushRef="#br0">11324 6262 16383 0 0,'0'0'0'0'0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29T06:34:40.280"/>
    </inkml:context>
    <inkml:brush xml:id="br0">
      <inkml:brushProperty name="width" value="0.1" units="cm"/>
      <inkml:brushProperty name="height" value="0.1" units="cm"/>
      <inkml:brushProperty name="color" value="#E71224"/>
    </inkml:brush>
  </inkml:definitions>
  <inkml:trace contextRef="#ctx0" brushRef="#br0">15399 6897 16383 0 0,'0'0'0'0'0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7"/>
    </inkml:context>
    <inkml:brush xml:id="br0">
      <inkml:brushProperty name="width" value="0.35" units="cm"/>
      <inkml:brushProperty name="height" value="0.35" units="cm"/>
      <inkml:brushProperty name="color" value="#66CC00"/>
    </inkml:brush>
  </inkml:definitions>
  <inkml:trace contextRef="#ctx0" brushRef="#br0">16616 3263 16383 0 0,'0'0'0'0'0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8"/>
    </inkml:context>
    <inkml:brush xml:id="br0">
      <inkml:brushProperty name="width" value="0.35" units="cm"/>
      <inkml:brushProperty name="height" value="0.35" units="cm"/>
      <inkml:brushProperty name="color" value="#66CC00"/>
    </inkml:brush>
  </inkml:definitions>
  <inkml:trace contextRef="#ctx0" brushRef="#br0">14146 6385 16383 0 0,'0'0'0'0'0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9"/>
    </inkml:context>
    <inkml:brush xml:id="br0">
      <inkml:brushProperty name="width" value="0.35" units="cm"/>
      <inkml:brushProperty name="height" value="0.35" units="cm"/>
      <inkml:brushProperty name="color" value="#66CC00"/>
    </inkml:brush>
  </inkml:definitions>
  <inkml:trace contextRef="#ctx0" brushRef="#br0">18256 6914 16383 0 0,'0'0'0'0'0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0"/>
    </inkml:context>
    <inkml:brush xml:id="br0">
      <inkml:brushProperty name="width" value="0.35" units="cm"/>
      <inkml:brushProperty name="height" value="0.35" units="cm"/>
      <inkml:brushProperty name="color" value="#66CC00"/>
    </inkml:brush>
  </inkml:definitions>
  <inkml:trace contextRef="#ctx0" brushRef="#br0">13300 4833 16383 0 0,'0'0'0'0'0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1"/>
    </inkml:context>
    <inkml:brush xml:id="br0">
      <inkml:brushProperty name="width" value="0.35" units="cm"/>
      <inkml:brushProperty name="height" value="0.35" units="cm"/>
      <inkml:brushProperty name="color" value="#66CC00"/>
    </inkml:brush>
  </inkml:definitions>
  <inkml:trace contextRef="#ctx0" brushRef="#br0">21078 9596 16383 0 0,'0'0'0'0'0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2"/>
    </inkml:context>
    <inkml:brush xml:id="br0">
      <inkml:brushProperty name="width" value="0.35" units="cm"/>
      <inkml:brushProperty name="height" value="0.35" units="cm"/>
      <inkml:brushProperty name="color" value="#66CC00"/>
    </inkml:brush>
  </inkml:definitions>
  <inkml:trace contextRef="#ctx0" brushRef="#br0">21502 6967 16383 0 0,'0'0'0'0'0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3"/>
    </inkml:context>
    <inkml:brush xml:id="br0">
      <inkml:brushProperty name="width" value="0.35" units="cm"/>
      <inkml:brushProperty name="height" value="0.35" units="cm"/>
      <inkml:brushProperty name="color" value="#66CC00"/>
    </inkml:brush>
  </inkml:definitions>
  <inkml:trace contextRef="#ctx0" brushRef="#br0">21467 4516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2"/>
    </inkml:context>
    <inkml:brush xml:id="br0">
      <inkml:brushProperty name="width" value="0.35" units="cm"/>
      <inkml:brushProperty name="height" value="0.35" units="cm"/>
      <inkml:brushProperty name="color" value="#66CC00"/>
    </inkml:brush>
  </inkml:definitions>
  <inkml:trace contextRef="#ctx0" brushRef="#br0">20126 4815 16383 0 0,'0'0'0'0'0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4"/>
    </inkml:context>
    <inkml:brush xml:id="br0">
      <inkml:brushProperty name="width" value="0.35" units="cm"/>
      <inkml:brushProperty name="height" value="0.35" units="cm"/>
      <inkml:brushProperty name="color" value="#66CC00"/>
    </inkml:brush>
  </inkml:definitions>
  <inkml:trace contextRef="#ctx0" brushRef="#br0">21290 2910 16383 0 0,'0'0'0'0'0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5"/>
    </inkml:context>
    <inkml:brush xml:id="br0">
      <inkml:brushProperty name="width" value="0.35" units="cm"/>
      <inkml:brushProperty name="height" value="0.35" units="cm"/>
      <inkml:brushProperty name="color" value="#66CC00"/>
    </inkml:brush>
  </inkml:definitions>
  <inkml:trace contextRef="#ctx0" brushRef="#br0">18785 2752 16383 0 0,'0'0'0'0'0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6"/>
    </inkml:context>
    <inkml:brush xml:id="br0">
      <inkml:brushProperty name="width" value="0.35" units="cm"/>
      <inkml:brushProperty name="height" value="0.35" units="cm"/>
      <inkml:brushProperty name="color" value="#66CC00"/>
    </inkml:brush>
  </inkml:definitions>
  <inkml:trace contextRef="#ctx0" brushRef="#br0">18891 4551 16383 0 0,'0'0'0'0'0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37"/>
    </inkml:context>
    <inkml:brush xml:id="br0">
      <inkml:brushProperty name="width" value="0.35" units="cm"/>
      <inkml:brushProperty name="height" value="0.35" units="cm"/>
      <inkml:brushProperty name="color" value="#66CC00"/>
    </inkml:brush>
  </inkml:definitions>
  <inkml:trace contextRef="#ctx0" brushRef="#br0">19350 5962 16383 0 0,'0'0'0'0'0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9"/>
    </inkml:context>
    <inkml:brush xml:id="br0">
      <inkml:brushProperty name="width" value="0.35" units="cm"/>
      <inkml:brushProperty name="height" value="0.35" units="cm"/>
      <inkml:brushProperty name="color" value="#66CC00"/>
    </inkml:brush>
  </inkml:definitions>
  <inkml:trace contextRef="#ctx0" brushRef="#br0">15399 5274 16383 0 0,'0'0'0'0'0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0"/>
    </inkml:context>
    <inkml:brush xml:id="br0">
      <inkml:brushProperty name="width" value="0.35" units="cm"/>
      <inkml:brushProperty name="height" value="0.35" units="cm"/>
      <inkml:brushProperty name="color" value="#66CC00"/>
    </inkml:brush>
  </inkml:definitions>
  <inkml:trace contextRef="#ctx0" brushRef="#br0">18415 6914 16383 0 0,'0'0'0'0'0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1"/>
    </inkml:context>
    <inkml:brush xml:id="br0">
      <inkml:brushProperty name="width" value="0.35" units="cm"/>
      <inkml:brushProperty name="height" value="0.35" units="cm"/>
      <inkml:brushProperty name="color" value="#66CC00"/>
    </inkml:brush>
  </inkml:definitions>
  <inkml:trace contextRef="#ctx0" brushRef="#br0">21078 3845 16383 0 0,'0'0'0'0'0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2"/>
    </inkml:context>
    <inkml:brush xml:id="br0">
      <inkml:brushProperty name="width" value="0.35" units="cm"/>
      <inkml:brushProperty name="height" value="0.35" units="cm"/>
      <inkml:brushProperty name="color" value="#66CC00"/>
    </inkml:brush>
  </inkml:definitions>
  <inkml:trace contextRef="#ctx0" brushRef="#br0">18433 2487 16383 0 0,'0'0'0'0'0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3"/>
    </inkml:context>
    <inkml:brush xml:id="br0">
      <inkml:brushProperty name="width" value="0.35" units="cm"/>
      <inkml:brushProperty name="height" value="0.35" units="cm"/>
      <inkml:brushProperty name="color" value="#66CC00"/>
    </inkml:brush>
  </inkml:definitions>
  <inkml:trace contextRef="#ctx0" brushRef="#br0">19297 5045 16383 0 0,'0'0'0'0'0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4"/>
    </inkml:context>
    <inkml:brush xml:id="br0">
      <inkml:brushProperty name="width" value="0.35" units="cm"/>
      <inkml:brushProperty name="height" value="0.35" units="cm"/>
      <inkml:brushProperty name="color" value="#66CC00"/>
    </inkml:brush>
  </inkml:definitions>
  <inkml:trace contextRef="#ctx0" brushRef="#br0">19985 4251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3"/>
    </inkml:context>
    <inkml:brush xml:id="br0">
      <inkml:brushProperty name="width" value="0.35" units="cm"/>
      <inkml:brushProperty name="height" value="0.35" units="cm"/>
      <inkml:brushProperty name="color" value="#66CC00"/>
    </inkml:brush>
  </inkml:definitions>
  <inkml:trace contextRef="#ctx0" brushRef="#br0">19879 7161 16383 0 0,'0'0'0'0'0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5"/>
    </inkml:context>
    <inkml:brush xml:id="br0">
      <inkml:brushProperty name="width" value="0.35" units="cm"/>
      <inkml:brushProperty name="height" value="0.35" units="cm"/>
      <inkml:brushProperty name="color" value="#66CC00"/>
    </inkml:brush>
  </inkml:definitions>
  <inkml:trace contextRef="#ctx0" brushRef="#br0">20355 3545 16383 0 0,'0'0'0'0'0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6"/>
    </inkml:context>
    <inkml:brush xml:id="br0">
      <inkml:brushProperty name="width" value="0.35" units="cm"/>
      <inkml:brushProperty name="height" value="0.35" units="cm"/>
      <inkml:brushProperty name="color" value="#66CC00"/>
    </inkml:brush>
  </inkml:definitions>
  <inkml:trace contextRef="#ctx0" brushRef="#br0">20673 6685 16383 0 0,'0'0'0'0'0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7"/>
    </inkml:context>
    <inkml:brush xml:id="br0">
      <inkml:brushProperty name="width" value="0.35" units="cm"/>
      <inkml:brushProperty name="height" value="0.35" units="cm"/>
      <inkml:brushProperty name="color" value="#66CC00"/>
    </inkml:brush>
  </inkml:definitions>
  <inkml:trace contextRef="#ctx0" brushRef="#br0">19526 7973 16383 0 0,'0'0'0'0'0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8"/>
    </inkml:context>
    <inkml:brush xml:id="br0">
      <inkml:brushProperty name="width" value="0.35" units="cm"/>
      <inkml:brushProperty name="height" value="0.35" units="cm"/>
      <inkml:brushProperty name="color" value="#66CC00"/>
    </inkml:brush>
  </inkml:definitions>
  <inkml:trace contextRef="#ctx0" brushRef="#br0">21096 7620 16383 0 0,'0'0'0'0'0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9"/>
    </inkml:context>
    <inkml:brush xml:id="br0">
      <inkml:brushProperty name="width" value="0.35" units="cm"/>
      <inkml:brushProperty name="height" value="0.35" units="cm"/>
      <inkml:brushProperty name="color" value="#66CC00"/>
    </inkml:brush>
  </inkml:definitions>
  <inkml:trace contextRef="#ctx0" brushRef="#br0">20408 10072 16383 0 0,'0'0'0'0'0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0"/>
    </inkml:context>
    <inkml:brush xml:id="br0">
      <inkml:brushProperty name="width" value="0.35" units="cm"/>
      <inkml:brushProperty name="height" value="0.35" units="cm"/>
      <inkml:brushProperty name="color" value="#66CC00"/>
    </inkml:brush>
  </inkml:definitions>
  <inkml:trace contextRef="#ctx0" brushRef="#br0">19420 8943 16383 0 0,'0'0'0'0'0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1"/>
    </inkml:context>
    <inkml:brush xml:id="br0">
      <inkml:brushProperty name="width" value="0.35" units="cm"/>
      <inkml:brushProperty name="height" value="0.35" units="cm"/>
      <inkml:brushProperty name="color" value="#66CC00"/>
    </inkml:brush>
  </inkml:definitions>
  <inkml:trace contextRef="#ctx0" brushRef="#br0">20391 8784 16383 0 0,'0'0'0'0'0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2"/>
    </inkml:context>
    <inkml:brush xml:id="br0">
      <inkml:brushProperty name="width" value="0.35" units="cm"/>
      <inkml:brushProperty name="height" value="0.35" units="cm"/>
      <inkml:brushProperty name="color" value="#66CC00"/>
    </inkml:brush>
  </inkml:definitions>
  <inkml:trace contextRef="#ctx0" brushRef="#br0">21220 9666 16383 0 0,'0'0'0'0'0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3"/>
    </inkml:context>
    <inkml:brush xml:id="br0">
      <inkml:brushProperty name="width" value="0.35" units="cm"/>
      <inkml:brushProperty name="height" value="0.35" units="cm"/>
      <inkml:brushProperty name="color" value="#66CC00"/>
    </inkml:brush>
  </inkml:definitions>
  <inkml:trace contextRef="#ctx0" brushRef="#br0">19121 10654 16383 0 0,'0'0'0'0'0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4"/>
    </inkml:context>
    <inkml:brush xml:id="br0">
      <inkml:brushProperty name="width" value="0.35" units="cm"/>
      <inkml:brushProperty name="height" value="0.35" units="cm"/>
      <inkml:brushProperty name="color" value="#66CC00"/>
    </inkml:brush>
  </inkml:definitions>
  <inkml:trace contextRef="#ctx0" brushRef="#br0">16563 6385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4"/>
    </inkml:context>
    <inkml:brush xml:id="br0">
      <inkml:brushProperty name="width" value="0.35" units="cm"/>
      <inkml:brushProperty name="height" value="0.35" units="cm"/>
      <inkml:brushProperty name="color" value="#66CC00"/>
    </inkml:brush>
  </inkml:definitions>
  <inkml:trace contextRef="#ctx0" brushRef="#br0">20302 3669 16383 0 0,'0'0'0'0'0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5"/>
    </inkml:context>
    <inkml:brush xml:id="br0">
      <inkml:brushProperty name="width" value="0.35" units="cm"/>
      <inkml:brushProperty name="height" value="0.35" units="cm"/>
      <inkml:brushProperty name="color" value="#66CC00"/>
    </inkml:brush>
  </inkml:definitions>
  <inkml:trace contextRef="#ctx0" brushRef="#br0">16863 5997 16383 0 0,'0'0'0'0'0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6"/>
    </inkml:context>
    <inkml:brush xml:id="br0">
      <inkml:brushProperty name="width" value="0.35" units="cm"/>
      <inkml:brushProperty name="height" value="0.35" units="cm"/>
      <inkml:brushProperty name="color" value="#66CC00"/>
    </inkml:brush>
  </inkml:definitions>
  <inkml:trace contextRef="#ctx0" brushRef="#br0">18221 6350 16383 0 0,'0'0'0'0'0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7"/>
    </inkml:context>
    <inkml:brush xml:id="br0">
      <inkml:brushProperty name="width" value="0.35" units="cm"/>
      <inkml:brushProperty name="height" value="0.35" units="cm"/>
      <inkml:brushProperty name="color" value="#66CC00"/>
    </inkml:brush>
  </inkml:definitions>
  <inkml:trace contextRef="#ctx0" brushRef="#br0">16828 2787 16383 0 0,'0'0'0'0'0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59"/>
    </inkml:context>
    <inkml:brush xml:id="br0">
      <inkml:brushProperty name="width" value="0.35" units="cm"/>
      <inkml:brushProperty name="height" value="0.35" units="cm"/>
      <inkml:brushProperty name="color" value="#66CC00"/>
    </inkml:brush>
  </inkml:definitions>
  <inkml:trace contextRef="#ctx0" brushRef="#br0">15399 5274 16383 0 0,'0'0'0'0'0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0"/>
    </inkml:context>
    <inkml:brush xml:id="br0">
      <inkml:brushProperty name="width" value="0.35" units="cm"/>
      <inkml:brushProperty name="height" value="0.35" units="cm"/>
      <inkml:brushProperty name="color" value="#66CC00"/>
    </inkml:brush>
  </inkml:definitions>
  <inkml:trace contextRef="#ctx0" brushRef="#br0">18415 6914 16383 0 0,'0'0'0'0'0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1"/>
    </inkml:context>
    <inkml:brush xml:id="br0">
      <inkml:brushProperty name="width" value="0.35" units="cm"/>
      <inkml:brushProperty name="height" value="0.35" units="cm"/>
      <inkml:brushProperty name="color" value="#66CC00"/>
    </inkml:brush>
  </inkml:definitions>
  <inkml:trace contextRef="#ctx0" brushRef="#br0">21078 3845 16383 0 0,'0'0'0'0'0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2"/>
    </inkml:context>
    <inkml:brush xml:id="br0">
      <inkml:brushProperty name="width" value="0.35" units="cm"/>
      <inkml:brushProperty name="height" value="0.35" units="cm"/>
      <inkml:brushProperty name="color" value="#66CC00"/>
    </inkml:brush>
  </inkml:definitions>
  <inkml:trace contextRef="#ctx0" brushRef="#br0">18433 2487 16383 0 0,'0'0'0'0'0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3"/>
    </inkml:context>
    <inkml:brush xml:id="br0">
      <inkml:brushProperty name="width" value="0.35" units="cm"/>
      <inkml:brushProperty name="height" value="0.35" units="cm"/>
      <inkml:brushProperty name="color" value="#66CC00"/>
    </inkml:brush>
  </inkml:definitions>
  <inkml:trace contextRef="#ctx0" brushRef="#br0">19297 5045 16383 0 0,'0'0'0'0'0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4"/>
    </inkml:context>
    <inkml:brush xml:id="br0">
      <inkml:brushProperty name="width" value="0.35" units="cm"/>
      <inkml:brushProperty name="height" value="0.35" units="cm"/>
      <inkml:brushProperty name="color" value="#66CC00"/>
    </inkml:brush>
  </inkml:definitions>
  <inkml:trace contextRef="#ctx0" brushRef="#br0">19985 4251 16383 0 0,'0'0'0'0'0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5"/>
    </inkml:context>
    <inkml:brush xml:id="br0">
      <inkml:brushProperty name="width" value="0.35" units="cm"/>
      <inkml:brushProperty name="height" value="0.35" units="cm"/>
      <inkml:brushProperty name="color" value="#66CC00"/>
    </inkml:brush>
  </inkml:definitions>
  <inkml:trace contextRef="#ctx0" brushRef="#br0">20355 3545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25"/>
    </inkml:context>
    <inkml:brush xml:id="br0">
      <inkml:brushProperty name="width" value="0.35" units="cm"/>
      <inkml:brushProperty name="height" value="0.35" units="cm"/>
      <inkml:brushProperty name="color" value="#66CC00"/>
    </inkml:brush>
  </inkml:definitions>
  <inkml:trace contextRef="#ctx0" brushRef="#br0">15064 3845 16383 0 0,'0'0'0'0'0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6"/>
    </inkml:context>
    <inkml:brush xml:id="br0">
      <inkml:brushProperty name="width" value="0.35" units="cm"/>
      <inkml:brushProperty name="height" value="0.35" units="cm"/>
      <inkml:brushProperty name="color" value="#66CC00"/>
    </inkml:brush>
  </inkml:definitions>
  <inkml:trace contextRef="#ctx0" brushRef="#br0">20673 6685 16383 0 0,'0'0'0'0'0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7"/>
    </inkml:context>
    <inkml:brush xml:id="br0">
      <inkml:brushProperty name="width" value="0.35" units="cm"/>
      <inkml:brushProperty name="height" value="0.35" units="cm"/>
      <inkml:brushProperty name="color" value="#66CC00"/>
    </inkml:brush>
  </inkml:definitions>
  <inkml:trace contextRef="#ctx0" brushRef="#br0">19526 7973 16383 0 0,'0'0'0'0'0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8"/>
    </inkml:context>
    <inkml:brush xml:id="br0">
      <inkml:brushProperty name="width" value="0.35" units="cm"/>
      <inkml:brushProperty name="height" value="0.35" units="cm"/>
      <inkml:brushProperty name="color" value="#66CC00"/>
    </inkml:brush>
  </inkml:definitions>
  <inkml:trace contextRef="#ctx0" brushRef="#br0">21096 7620 16383 0 0,'0'0'0'0'0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69"/>
    </inkml:context>
    <inkml:brush xml:id="br0">
      <inkml:brushProperty name="width" value="0.35" units="cm"/>
      <inkml:brushProperty name="height" value="0.35" units="cm"/>
      <inkml:brushProperty name="color" value="#66CC00"/>
    </inkml:brush>
  </inkml:definitions>
  <inkml:trace contextRef="#ctx0" brushRef="#br0">20408 10072 16383 0 0,'0'0'0'0'0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0"/>
    </inkml:context>
    <inkml:brush xml:id="br0">
      <inkml:brushProperty name="width" value="0.35" units="cm"/>
      <inkml:brushProperty name="height" value="0.35" units="cm"/>
      <inkml:brushProperty name="color" value="#66CC00"/>
    </inkml:brush>
  </inkml:definitions>
  <inkml:trace contextRef="#ctx0" brushRef="#br0">19420 8943 16383 0 0,'0'0'0'0'0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1"/>
    </inkml:context>
    <inkml:brush xml:id="br0">
      <inkml:brushProperty name="width" value="0.35" units="cm"/>
      <inkml:brushProperty name="height" value="0.35" units="cm"/>
      <inkml:brushProperty name="color" value="#66CC00"/>
    </inkml:brush>
  </inkml:definitions>
  <inkml:trace contextRef="#ctx0" brushRef="#br0">20391 8784 16383 0 0,'0'0'0'0'0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2"/>
    </inkml:context>
    <inkml:brush xml:id="br0">
      <inkml:brushProperty name="width" value="0.35" units="cm"/>
      <inkml:brushProperty name="height" value="0.35" units="cm"/>
      <inkml:brushProperty name="color" value="#66CC00"/>
    </inkml:brush>
  </inkml:definitions>
  <inkml:trace contextRef="#ctx0" brushRef="#br0">21220 9666 16383 0 0,'0'0'0'0'0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3"/>
    </inkml:context>
    <inkml:brush xml:id="br0">
      <inkml:brushProperty name="width" value="0.35" units="cm"/>
      <inkml:brushProperty name="height" value="0.35" units="cm"/>
      <inkml:brushProperty name="color" value="#66CC00"/>
    </inkml:brush>
  </inkml:definitions>
  <inkml:trace contextRef="#ctx0" brushRef="#br0">19121 10654 16383 0 0,'0'0'0'0'0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4"/>
    </inkml:context>
    <inkml:brush xml:id="br0">
      <inkml:brushProperty name="width" value="0.35" units="cm"/>
      <inkml:brushProperty name="height" value="0.35" units="cm"/>
      <inkml:brushProperty name="color" value="#66CC00"/>
    </inkml:brush>
  </inkml:definitions>
  <inkml:trace contextRef="#ctx0" brushRef="#br0">16563 6385 16383 0 0,'0'0'0'0'0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2T18:39:13.775"/>
    </inkml:context>
    <inkml:brush xml:id="br0">
      <inkml:brushProperty name="width" value="0.35" units="cm"/>
      <inkml:brushProperty name="height" value="0.35" units="cm"/>
      <inkml:brushProperty name="color" value="#66CC00"/>
    </inkml:brush>
  </inkml:definitions>
  <inkml:trace contextRef="#ctx0" brushRef="#br0">16863 5997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3159606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1261063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2476446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2314798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15</a:t>
            </a:fld>
            <a:endParaRPr lang="en-US" dirty="0"/>
          </a:p>
        </p:txBody>
      </p:sp>
    </p:spTree>
    <p:extLst>
      <p:ext uri="{BB962C8B-B14F-4D97-AF65-F5344CB8AC3E}">
        <p14:creationId xmlns:p14="http://schemas.microsoft.com/office/powerpoint/2010/main" val="1717370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16</a:t>
            </a:fld>
            <a:endParaRPr lang="en-US" dirty="0"/>
          </a:p>
        </p:txBody>
      </p:sp>
    </p:spTree>
    <p:extLst>
      <p:ext uri="{BB962C8B-B14F-4D97-AF65-F5344CB8AC3E}">
        <p14:creationId xmlns:p14="http://schemas.microsoft.com/office/powerpoint/2010/main" val="2963410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17</a:t>
            </a:fld>
            <a:endParaRPr lang="en-US" dirty="0"/>
          </a:p>
        </p:txBody>
      </p:sp>
    </p:spTree>
    <p:extLst>
      <p:ext uri="{BB962C8B-B14F-4D97-AF65-F5344CB8AC3E}">
        <p14:creationId xmlns:p14="http://schemas.microsoft.com/office/powerpoint/2010/main" val="2314798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18</a:t>
            </a:fld>
            <a:endParaRPr lang="en-US" dirty="0"/>
          </a:p>
        </p:txBody>
      </p:sp>
    </p:spTree>
    <p:extLst>
      <p:ext uri="{BB962C8B-B14F-4D97-AF65-F5344CB8AC3E}">
        <p14:creationId xmlns:p14="http://schemas.microsoft.com/office/powerpoint/2010/main" val="2214750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19</a:t>
            </a:fld>
            <a:endParaRPr lang="en-US" dirty="0"/>
          </a:p>
        </p:txBody>
      </p:sp>
    </p:spTree>
    <p:extLst>
      <p:ext uri="{BB962C8B-B14F-4D97-AF65-F5344CB8AC3E}">
        <p14:creationId xmlns:p14="http://schemas.microsoft.com/office/powerpoint/2010/main" val="389342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20</a:t>
            </a:fld>
            <a:endParaRPr lang="en-US" dirty="0"/>
          </a:p>
        </p:txBody>
      </p:sp>
    </p:spTree>
    <p:extLst>
      <p:ext uri="{BB962C8B-B14F-4D97-AF65-F5344CB8AC3E}">
        <p14:creationId xmlns:p14="http://schemas.microsoft.com/office/powerpoint/2010/main" val="3195658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21</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22</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23</a:t>
            </a:fld>
            <a:endParaRPr lang="en-US" dirty="0"/>
          </a:p>
        </p:txBody>
      </p:sp>
    </p:spTree>
    <p:extLst>
      <p:ext uri="{BB962C8B-B14F-4D97-AF65-F5344CB8AC3E}">
        <p14:creationId xmlns:p14="http://schemas.microsoft.com/office/powerpoint/2010/main" val="117327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24</a:t>
            </a:fld>
            <a:endParaRPr lang="en-US" dirty="0"/>
          </a:p>
        </p:txBody>
      </p:sp>
    </p:spTree>
    <p:extLst>
      <p:ext uri="{BB962C8B-B14F-4D97-AF65-F5344CB8AC3E}">
        <p14:creationId xmlns:p14="http://schemas.microsoft.com/office/powerpoint/2010/main" val="727747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25</a:t>
            </a:fld>
            <a:endParaRPr lang="en-US" dirty="0"/>
          </a:p>
        </p:txBody>
      </p:sp>
    </p:spTree>
    <p:extLst>
      <p:ext uri="{BB962C8B-B14F-4D97-AF65-F5344CB8AC3E}">
        <p14:creationId xmlns:p14="http://schemas.microsoft.com/office/powerpoint/2010/main" val="4174593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26</a:t>
            </a:fld>
            <a:endParaRPr lang="en-US" dirty="0"/>
          </a:p>
        </p:txBody>
      </p:sp>
    </p:spTree>
    <p:extLst>
      <p:ext uri="{BB962C8B-B14F-4D97-AF65-F5344CB8AC3E}">
        <p14:creationId xmlns:p14="http://schemas.microsoft.com/office/powerpoint/2010/main" val="2236519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27</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5485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1141972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146982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25505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57875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1415576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62787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customXml" Target="../ink/ink159.xml"/><Relationship Id="rId13" Type="http://schemas.openxmlformats.org/officeDocument/2006/relationships/customXml" Target="../ink/ink164.xml"/><Relationship Id="rId18" Type="http://schemas.openxmlformats.org/officeDocument/2006/relationships/customXml" Target="../ink/ink169.xml"/><Relationship Id="rId26" Type="http://schemas.openxmlformats.org/officeDocument/2006/relationships/customXml" Target="../ink/ink177.xml"/><Relationship Id="rId3" Type="http://schemas.openxmlformats.org/officeDocument/2006/relationships/customXml" Target="../ink/ink155.xml"/><Relationship Id="rId21" Type="http://schemas.openxmlformats.org/officeDocument/2006/relationships/customXml" Target="../ink/ink172.xml"/><Relationship Id="rId7" Type="http://schemas.openxmlformats.org/officeDocument/2006/relationships/customXml" Target="../ink/ink158.xml"/><Relationship Id="rId12" Type="http://schemas.openxmlformats.org/officeDocument/2006/relationships/customXml" Target="../ink/ink163.xml"/><Relationship Id="rId17" Type="http://schemas.openxmlformats.org/officeDocument/2006/relationships/customXml" Target="../ink/ink168.xml"/><Relationship Id="rId25" Type="http://schemas.openxmlformats.org/officeDocument/2006/relationships/customXml" Target="../ink/ink176.xml"/><Relationship Id="rId2" Type="http://schemas.openxmlformats.org/officeDocument/2006/relationships/notesSlide" Target="../notesSlides/notesSlide10.xml"/><Relationship Id="rId16" Type="http://schemas.openxmlformats.org/officeDocument/2006/relationships/customXml" Target="../ink/ink167.xml"/><Relationship Id="rId20" Type="http://schemas.openxmlformats.org/officeDocument/2006/relationships/customXml" Target="../ink/ink171.xml"/><Relationship Id="rId29" Type="http://schemas.openxmlformats.org/officeDocument/2006/relationships/customXml" Target="../ink/ink180.xml"/><Relationship Id="rId1" Type="http://schemas.openxmlformats.org/officeDocument/2006/relationships/slideLayout" Target="../slideLayouts/slideLayout16.xml"/><Relationship Id="rId6" Type="http://schemas.openxmlformats.org/officeDocument/2006/relationships/customXml" Target="../ink/ink157.xml"/><Relationship Id="rId11" Type="http://schemas.openxmlformats.org/officeDocument/2006/relationships/customXml" Target="../ink/ink162.xml"/><Relationship Id="rId24" Type="http://schemas.openxmlformats.org/officeDocument/2006/relationships/customXml" Target="../ink/ink175.xml"/><Relationship Id="rId5" Type="http://schemas.openxmlformats.org/officeDocument/2006/relationships/customXml" Target="../ink/ink156.xml"/><Relationship Id="rId15" Type="http://schemas.openxmlformats.org/officeDocument/2006/relationships/customXml" Target="../ink/ink166.xml"/><Relationship Id="rId23" Type="http://schemas.openxmlformats.org/officeDocument/2006/relationships/customXml" Target="../ink/ink174.xml"/><Relationship Id="rId28" Type="http://schemas.openxmlformats.org/officeDocument/2006/relationships/customXml" Target="../ink/ink179.xml"/><Relationship Id="rId10" Type="http://schemas.openxmlformats.org/officeDocument/2006/relationships/customXml" Target="../ink/ink161.xml"/><Relationship Id="rId19" Type="http://schemas.openxmlformats.org/officeDocument/2006/relationships/customXml" Target="../ink/ink170.xml"/><Relationship Id="rId4" Type="http://schemas.openxmlformats.org/officeDocument/2006/relationships/image" Target="../media/image3.png"/><Relationship Id="rId9" Type="http://schemas.openxmlformats.org/officeDocument/2006/relationships/customXml" Target="../ink/ink160.xml"/><Relationship Id="rId14" Type="http://schemas.openxmlformats.org/officeDocument/2006/relationships/customXml" Target="../ink/ink165.xml"/><Relationship Id="rId22" Type="http://schemas.openxmlformats.org/officeDocument/2006/relationships/customXml" Target="../ink/ink173.xml"/><Relationship Id="rId27" Type="http://schemas.openxmlformats.org/officeDocument/2006/relationships/customXml" Target="../ink/ink178.xml"/><Relationship Id="rId30" Type="http://schemas.openxmlformats.org/officeDocument/2006/relationships/customXml" Target="../ink/ink18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3" Type="http://schemas.openxmlformats.org/officeDocument/2006/relationships/customXml" Target="../ink/ink190.xml"/><Relationship Id="rId18" Type="http://schemas.openxmlformats.org/officeDocument/2006/relationships/customXml" Target="../ink/ink195.xml"/><Relationship Id="rId26" Type="http://schemas.openxmlformats.org/officeDocument/2006/relationships/customXml" Target="../ink/ink203.xml"/><Relationship Id="rId21" Type="http://schemas.openxmlformats.org/officeDocument/2006/relationships/customXml" Target="../ink/ink198.xml"/><Relationship Id="rId34" Type="http://schemas.openxmlformats.org/officeDocument/2006/relationships/image" Target="../media/image50.png"/><Relationship Id="rId7" Type="http://schemas.openxmlformats.org/officeDocument/2006/relationships/customXml" Target="../ink/ink184.xml"/><Relationship Id="rId12" Type="http://schemas.openxmlformats.org/officeDocument/2006/relationships/customXml" Target="../ink/ink189.xml"/><Relationship Id="rId17" Type="http://schemas.openxmlformats.org/officeDocument/2006/relationships/customXml" Target="../ink/ink194.xml"/><Relationship Id="rId25" Type="http://schemas.openxmlformats.org/officeDocument/2006/relationships/customXml" Target="../ink/ink202.xml"/><Relationship Id="rId33" Type="http://schemas.openxmlformats.org/officeDocument/2006/relationships/customXml" Target="../ink/ink210.xml"/><Relationship Id="rId2" Type="http://schemas.openxmlformats.org/officeDocument/2006/relationships/notesSlide" Target="../notesSlides/notesSlide12.xml"/><Relationship Id="rId16" Type="http://schemas.openxmlformats.org/officeDocument/2006/relationships/customXml" Target="../ink/ink193.xml"/><Relationship Id="rId20" Type="http://schemas.openxmlformats.org/officeDocument/2006/relationships/customXml" Target="../ink/ink197.xml"/><Relationship Id="rId29" Type="http://schemas.openxmlformats.org/officeDocument/2006/relationships/customXml" Target="../ink/ink206.xml"/><Relationship Id="rId1" Type="http://schemas.openxmlformats.org/officeDocument/2006/relationships/slideLayout" Target="../slideLayouts/slideLayout14.xml"/><Relationship Id="rId6" Type="http://schemas.openxmlformats.org/officeDocument/2006/relationships/image" Target="../media/image3.png"/><Relationship Id="rId11" Type="http://schemas.openxmlformats.org/officeDocument/2006/relationships/customXml" Target="../ink/ink188.xml"/><Relationship Id="rId24" Type="http://schemas.openxmlformats.org/officeDocument/2006/relationships/customXml" Target="../ink/ink201.xml"/><Relationship Id="rId32" Type="http://schemas.openxmlformats.org/officeDocument/2006/relationships/customXml" Target="../ink/ink209.xml"/><Relationship Id="rId37" Type="http://schemas.openxmlformats.org/officeDocument/2006/relationships/image" Target="../media/image1.png"/><Relationship Id="rId5" Type="http://schemas.openxmlformats.org/officeDocument/2006/relationships/customXml" Target="../ink/ink183.xml"/><Relationship Id="rId15" Type="http://schemas.openxmlformats.org/officeDocument/2006/relationships/customXml" Target="../ink/ink192.xml"/><Relationship Id="rId23" Type="http://schemas.openxmlformats.org/officeDocument/2006/relationships/customXml" Target="../ink/ink200.xml"/><Relationship Id="rId28" Type="http://schemas.openxmlformats.org/officeDocument/2006/relationships/customXml" Target="../ink/ink205.xml"/><Relationship Id="rId36" Type="http://schemas.openxmlformats.org/officeDocument/2006/relationships/customXml" Target="../ink/ink212.xml"/><Relationship Id="rId10" Type="http://schemas.openxmlformats.org/officeDocument/2006/relationships/customXml" Target="../ink/ink187.xml"/><Relationship Id="rId19" Type="http://schemas.openxmlformats.org/officeDocument/2006/relationships/customXml" Target="../ink/ink196.xml"/><Relationship Id="rId31" Type="http://schemas.openxmlformats.org/officeDocument/2006/relationships/customXml" Target="../ink/ink208.xml"/><Relationship Id="rId4" Type="http://schemas.openxmlformats.org/officeDocument/2006/relationships/image" Target="../media/image40.png"/><Relationship Id="rId9" Type="http://schemas.openxmlformats.org/officeDocument/2006/relationships/customXml" Target="../ink/ink186.xml"/><Relationship Id="rId14" Type="http://schemas.openxmlformats.org/officeDocument/2006/relationships/customXml" Target="../ink/ink191.xml"/><Relationship Id="rId22" Type="http://schemas.openxmlformats.org/officeDocument/2006/relationships/customXml" Target="../ink/ink199.xml"/><Relationship Id="rId27" Type="http://schemas.openxmlformats.org/officeDocument/2006/relationships/customXml" Target="../ink/ink204.xml"/><Relationship Id="rId30" Type="http://schemas.openxmlformats.org/officeDocument/2006/relationships/customXml" Target="../ink/ink207.xml"/><Relationship Id="rId35" Type="http://schemas.openxmlformats.org/officeDocument/2006/relationships/customXml" Target="../ink/ink211.xml"/><Relationship Id="rId8" Type="http://schemas.openxmlformats.org/officeDocument/2006/relationships/customXml" Target="../ink/ink185.xml"/><Relationship Id="rId3" Type="http://schemas.openxmlformats.org/officeDocument/2006/relationships/customXml" Target="../ink/ink182.xml"/></Relationships>
</file>

<file path=ppt/slides/_rels/slide13.xml.rels><?xml version="1.0" encoding="UTF-8" standalone="yes"?>
<Relationships xmlns="http://schemas.openxmlformats.org/package/2006/relationships"><Relationship Id="rId8" Type="http://schemas.openxmlformats.org/officeDocument/2006/relationships/customXml" Target="../ink/ink217.xml"/><Relationship Id="rId13" Type="http://schemas.openxmlformats.org/officeDocument/2006/relationships/customXml" Target="../ink/ink222.xml"/><Relationship Id="rId18" Type="http://schemas.openxmlformats.org/officeDocument/2006/relationships/customXml" Target="../ink/ink227.xml"/><Relationship Id="rId26" Type="http://schemas.openxmlformats.org/officeDocument/2006/relationships/customXml" Target="../ink/ink235.xml"/><Relationship Id="rId3" Type="http://schemas.openxmlformats.org/officeDocument/2006/relationships/customXml" Target="../ink/ink213.xml"/><Relationship Id="rId21" Type="http://schemas.openxmlformats.org/officeDocument/2006/relationships/customXml" Target="../ink/ink230.xml"/><Relationship Id="rId7" Type="http://schemas.openxmlformats.org/officeDocument/2006/relationships/customXml" Target="../ink/ink216.xml"/><Relationship Id="rId12" Type="http://schemas.openxmlformats.org/officeDocument/2006/relationships/customXml" Target="../ink/ink221.xml"/><Relationship Id="rId17" Type="http://schemas.openxmlformats.org/officeDocument/2006/relationships/customXml" Target="../ink/ink226.xml"/><Relationship Id="rId25" Type="http://schemas.openxmlformats.org/officeDocument/2006/relationships/customXml" Target="../ink/ink234.xml"/><Relationship Id="rId2" Type="http://schemas.openxmlformats.org/officeDocument/2006/relationships/notesSlide" Target="../notesSlides/notesSlide13.xml"/><Relationship Id="rId16" Type="http://schemas.openxmlformats.org/officeDocument/2006/relationships/customXml" Target="../ink/ink225.xml"/><Relationship Id="rId20" Type="http://schemas.openxmlformats.org/officeDocument/2006/relationships/customXml" Target="../ink/ink229.xml"/><Relationship Id="rId29" Type="http://schemas.openxmlformats.org/officeDocument/2006/relationships/customXml" Target="../ink/ink238.xml"/><Relationship Id="rId1" Type="http://schemas.openxmlformats.org/officeDocument/2006/relationships/slideLayout" Target="../slideLayouts/slideLayout16.xml"/><Relationship Id="rId6" Type="http://schemas.openxmlformats.org/officeDocument/2006/relationships/customXml" Target="../ink/ink215.xml"/><Relationship Id="rId11" Type="http://schemas.openxmlformats.org/officeDocument/2006/relationships/customXml" Target="../ink/ink220.xml"/><Relationship Id="rId24" Type="http://schemas.openxmlformats.org/officeDocument/2006/relationships/customXml" Target="../ink/ink233.xml"/><Relationship Id="rId5" Type="http://schemas.openxmlformats.org/officeDocument/2006/relationships/customXml" Target="../ink/ink214.xml"/><Relationship Id="rId15" Type="http://schemas.openxmlformats.org/officeDocument/2006/relationships/customXml" Target="../ink/ink224.xml"/><Relationship Id="rId23" Type="http://schemas.openxmlformats.org/officeDocument/2006/relationships/customXml" Target="../ink/ink232.xml"/><Relationship Id="rId28" Type="http://schemas.openxmlformats.org/officeDocument/2006/relationships/customXml" Target="../ink/ink237.xml"/><Relationship Id="rId10" Type="http://schemas.openxmlformats.org/officeDocument/2006/relationships/customXml" Target="../ink/ink219.xml"/><Relationship Id="rId19" Type="http://schemas.openxmlformats.org/officeDocument/2006/relationships/customXml" Target="../ink/ink228.xml"/><Relationship Id="rId4" Type="http://schemas.openxmlformats.org/officeDocument/2006/relationships/image" Target="../media/image61.png"/><Relationship Id="rId9" Type="http://schemas.openxmlformats.org/officeDocument/2006/relationships/customXml" Target="../ink/ink218.xml"/><Relationship Id="rId14" Type="http://schemas.openxmlformats.org/officeDocument/2006/relationships/customXml" Target="../ink/ink223.xml"/><Relationship Id="rId22" Type="http://schemas.openxmlformats.org/officeDocument/2006/relationships/customXml" Target="../ink/ink231.xml"/><Relationship Id="rId27" Type="http://schemas.openxmlformats.org/officeDocument/2006/relationships/customXml" Target="../ink/ink236.xml"/><Relationship Id="rId30" Type="http://schemas.openxmlformats.org/officeDocument/2006/relationships/customXml" Target="../ink/ink239.xml"/></Relationships>
</file>

<file path=ppt/slides/_rels/slide14.xml.rels><?xml version="1.0" encoding="UTF-8" standalone="yes"?>
<Relationships xmlns="http://schemas.openxmlformats.org/package/2006/relationships"><Relationship Id="rId8" Type="http://schemas.openxmlformats.org/officeDocument/2006/relationships/customXml" Target="../ink/ink243.xml"/><Relationship Id="rId13" Type="http://schemas.openxmlformats.org/officeDocument/2006/relationships/customXml" Target="../ink/ink248.xml"/><Relationship Id="rId18" Type="http://schemas.openxmlformats.org/officeDocument/2006/relationships/customXml" Target="../ink/ink253.xml"/><Relationship Id="rId26" Type="http://schemas.openxmlformats.org/officeDocument/2006/relationships/customXml" Target="../ink/ink261.xml"/><Relationship Id="rId3" Type="http://schemas.openxmlformats.org/officeDocument/2006/relationships/hyperlink" Target="https://blog.supportlobby.com/yourdomain-com-mongodb-replication-guide/" TargetMode="External"/><Relationship Id="rId21" Type="http://schemas.openxmlformats.org/officeDocument/2006/relationships/customXml" Target="../ink/ink256.xml"/><Relationship Id="rId7" Type="http://schemas.openxmlformats.org/officeDocument/2006/relationships/customXml" Target="../ink/ink242.xml"/><Relationship Id="rId12" Type="http://schemas.openxmlformats.org/officeDocument/2006/relationships/customXml" Target="../ink/ink247.xml"/><Relationship Id="rId17" Type="http://schemas.openxmlformats.org/officeDocument/2006/relationships/customXml" Target="../ink/ink252.xml"/><Relationship Id="rId25" Type="http://schemas.openxmlformats.org/officeDocument/2006/relationships/customXml" Target="../ink/ink260.xml"/><Relationship Id="rId2" Type="http://schemas.openxmlformats.org/officeDocument/2006/relationships/notesSlide" Target="../notesSlides/notesSlide14.xml"/><Relationship Id="rId16" Type="http://schemas.openxmlformats.org/officeDocument/2006/relationships/customXml" Target="../ink/ink251.xml"/><Relationship Id="rId20" Type="http://schemas.openxmlformats.org/officeDocument/2006/relationships/customXml" Target="../ink/ink255.xml"/><Relationship Id="rId29" Type="http://schemas.openxmlformats.org/officeDocument/2006/relationships/customXml" Target="../ink/ink264.xml"/><Relationship Id="rId1" Type="http://schemas.openxmlformats.org/officeDocument/2006/relationships/slideLayout" Target="../slideLayouts/slideLayout16.xml"/><Relationship Id="rId6" Type="http://schemas.openxmlformats.org/officeDocument/2006/relationships/customXml" Target="../ink/ink241.xml"/><Relationship Id="rId11" Type="http://schemas.openxmlformats.org/officeDocument/2006/relationships/customXml" Target="../ink/ink246.xml"/><Relationship Id="rId24" Type="http://schemas.openxmlformats.org/officeDocument/2006/relationships/customXml" Target="../ink/ink259.xml"/><Relationship Id="rId5" Type="http://schemas.openxmlformats.org/officeDocument/2006/relationships/image" Target="../media/image60.png"/><Relationship Id="rId15" Type="http://schemas.openxmlformats.org/officeDocument/2006/relationships/customXml" Target="../ink/ink250.xml"/><Relationship Id="rId23" Type="http://schemas.openxmlformats.org/officeDocument/2006/relationships/customXml" Target="../ink/ink258.xml"/><Relationship Id="rId28" Type="http://schemas.openxmlformats.org/officeDocument/2006/relationships/customXml" Target="../ink/ink263.xml"/><Relationship Id="rId10" Type="http://schemas.openxmlformats.org/officeDocument/2006/relationships/customXml" Target="../ink/ink245.xml"/><Relationship Id="rId19" Type="http://schemas.openxmlformats.org/officeDocument/2006/relationships/customXml" Target="../ink/ink254.xml"/><Relationship Id="rId31" Type="http://schemas.openxmlformats.org/officeDocument/2006/relationships/customXml" Target="../ink/ink266.xml"/><Relationship Id="rId4" Type="http://schemas.openxmlformats.org/officeDocument/2006/relationships/customXml" Target="../ink/ink240.xml"/><Relationship Id="rId9" Type="http://schemas.openxmlformats.org/officeDocument/2006/relationships/customXml" Target="../ink/ink244.xml"/><Relationship Id="rId14" Type="http://schemas.openxmlformats.org/officeDocument/2006/relationships/customXml" Target="../ink/ink249.xml"/><Relationship Id="rId22" Type="http://schemas.openxmlformats.org/officeDocument/2006/relationships/customXml" Target="../ink/ink257.xml"/><Relationship Id="rId27" Type="http://schemas.openxmlformats.org/officeDocument/2006/relationships/customXml" Target="../ink/ink262.xml"/><Relationship Id="rId30" Type="http://schemas.openxmlformats.org/officeDocument/2006/relationships/customXml" Target="../ink/ink265.xml"/></Relationships>
</file>

<file path=ppt/slides/_rels/slide15.xml.rels><?xml version="1.0" encoding="UTF-8" standalone="yes"?>
<Relationships xmlns="http://schemas.openxmlformats.org/package/2006/relationships"><Relationship Id="rId13" Type="http://schemas.openxmlformats.org/officeDocument/2006/relationships/customXml" Target="../ink/ink275.xml"/><Relationship Id="rId18" Type="http://schemas.openxmlformats.org/officeDocument/2006/relationships/customXml" Target="../ink/ink280.xml"/><Relationship Id="rId26" Type="http://schemas.openxmlformats.org/officeDocument/2006/relationships/customXml" Target="../ink/ink288.xml"/><Relationship Id="rId21" Type="http://schemas.openxmlformats.org/officeDocument/2006/relationships/customXml" Target="../ink/ink283.xml"/><Relationship Id="rId34" Type="http://schemas.openxmlformats.org/officeDocument/2006/relationships/image" Target="../media/image80.png"/><Relationship Id="rId7" Type="http://schemas.openxmlformats.org/officeDocument/2006/relationships/customXml" Target="../ink/ink269.xml"/><Relationship Id="rId12" Type="http://schemas.openxmlformats.org/officeDocument/2006/relationships/customXml" Target="../ink/ink274.xml"/><Relationship Id="rId17" Type="http://schemas.openxmlformats.org/officeDocument/2006/relationships/customXml" Target="../ink/ink279.xml"/><Relationship Id="rId25" Type="http://schemas.openxmlformats.org/officeDocument/2006/relationships/customXml" Target="../ink/ink287.xml"/><Relationship Id="rId33" Type="http://schemas.openxmlformats.org/officeDocument/2006/relationships/customXml" Target="../ink/ink295.xml"/><Relationship Id="rId2" Type="http://schemas.openxmlformats.org/officeDocument/2006/relationships/notesSlide" Target="../notesSlides/notesSlide15.xml"/><Relationship Id="rId16" Type="http://schemas.openxmlformats.org/officeDocument/2006/relationships/customXml" Target="../ink/ink278.xml"/><Relationship Id="rId20" Type="http://schemas.openxmlformats.org/officeDocument/2006/relationships/customXml" Target="../ink/ink282.xml"/><Relationship Id="rId29" Type="http://schemas.openxmlformats.org/officeDocument/2006/relationships/customXml" Target="../ink/ink291.xml"/><Relationship Id="rId1" Type="http://schemas.openxmlformats.org/officeDocument/2006/relationships/slideLayout" Target="../slideLayouts/slideLayout14.xml"/><Relationship Id="rId6" Type="http://schemas.openxmlformats.org/officeDocument/2006/relationships/image" Target="../media/image60.png"/><Relationship Id="rId11" Type="http://schemas.openxmlformats.org/officeDocument/2006/relationships/customXml" Target="../ink/ink273.xml"/><Relationship Id="rId24" Type="http://schemas.openxmlformats.org/officeDocument/2006/relationships/customXml" Target="../ink/ink286.xml"/><Relationship Id="rId32" Type="http://schemas.openxmlformats.org/officeDocument/2006/relationships/customXml" Target="../ink/ink294.xml"/><Relationship Id="rId37" Type="http://schemas.openxmlformats.org/officeDocument/2006/relationships/image" Target="../media/image1.png"/><Relationship Id="rId5" Type="http://schemas.openxmlformats.org/officeDocument/2006/relationships/customXml" Target="../ink/ink268.xml"/><Relationship Id="rId15" Type="http://schemas.openxmlformats.org/officeDocument/2006/relationships/customXml" Target="../ink/ink277.xml"/><Relationship Id="rId23" Type="http://schemas.openxmlformats.org/officeDocument/2006/relationships/customXml" Target="../ink/ink285.xml"/><Relationship Id="rId28" Type="http://schemas.openxmlformats.org/officeDocument/2006/relationships/customXml" Target="../ink/ink290.xml"/><Relationship Id="rId36" Type="http://schemas.openxmlformats.org/officeDocument/2006/relationships/customXml" Target="../ink/ink297.xml"/><Relationship Id="rId10" Type="http://schemas.openxmlformats.org/officeDocument/2006/relationships/customXml" Target="../ink/ink272.xml"/><Relationship Id="rId19" Type="http://schemas.openxmlformats.org/officeDocument/2006/relationships/customXml" Target="../ink/ink281.xml"/><Relationship Id="rId31" Type="http://schemas.openxmlformats.org/officeDocument/2006/relationships/customXml" Target="../ink/ink293.xml"/><Relationship Id="rId4" Type="http://schemas.openxmlformats.org/officeDocument/2006/relationships/image" Target="../media/image70.png"/><Relationship Id="rId9" Type="http://schemas.openxmlformats.org/officeDocument/2006/relationships/customXml" Target="../ink/ink271.xml"/><Relationship Id="rId14" Type="http://schemas.openxmlformats.org/officeDocument/2006/relationships/customXml" Target="../ink/ink276.xml"/><Relationship Id="rId22" Type="http://schemas.openxmlformats.org/officeDocument/2006/relationships/customXml" Target="../ink/ink284.xml"/><Relationship Id="rId27" Type="http://schemas.openxmlformats.org/officeDocument/2006/relationships/customXml" Target="../ink/ink289.xml"/><Relationship Id="rId30" Type="http://schemas.openxmlformats.org/officeDocument/2006/relationships/customXml" Target="../ink/ink292.xml"/><Relationship Id="rId35" Type="http://schemas.openxmlformats.org/officeDocument/2006/relationships/customXml" Target="../ink/ink296.xml"/><Relationship Id="rId8" Type="http://schemas.openxmlformats.org/officeDocument/2006/relationships/customXml" Target="../ink/ink270.xml"/><Relationship Id="rId3" Type="http://schemas.openxmlformats.org/officeDocument/2006/relationships/customXml" Target="../ink/ink26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customXml" Target="../ink/ink301.xml"/><Relationship Id="rId13" Type="http://schemas.openxmlformats.org/officeDocument/2006/relationships/customXml" Target="../ink/ink306.xml"/><Relationship Id="rId18" Type="http://schemas.openxmlformats.org/officeDocument/2006/relationships/customXml" Target="../ink/ink311.xml"/><Relationship Id="rId26" Type="http://schemas.openxmlformats.org/officeDocument/2006/relationships/customXml" Target="../ink/ink319.xml"/><Relationship Id="rId3" Type="http://schemas.openxmlformats.org/officeDocument/2006/relationships/hyperlink" Target="https://www.mongodb.com/docs/manual/changeStreams/" TargetMode="External"/><Relationship Id="rId21" Type="http://schemas.openxmlformats.org/officeDocument/2006/relationships/customXml" Target="../ink/ink314.xml"/><Relationship Id="rId7" Type="http://schemas.openxmlformats.org/officeDocument/2006/relationships/customXml" Target="../ink/ink300.xml"/><Relationship Id="rId12" Type="http://schemas.openxmlformats.org/officeDocument/2006/relationships/customXml" Target="../ink/ink305.xml"/><Relationship Id="rId17" Type="http://schemas.openxmlformats.org/officeDocument/2006/relationships/customXml" Target="../ink/ink310.xml"/><Relationship Id="rId25" Type="http://schemas.openxmlformats.org/officeDocument/2006/relationships/customXml" Target="../ink/ink318.xml"/><Relationship Id="rId2" Type="http://schemas.openxmlformats.org/officeDocument/2006/relationships/notesSlide" Target="../notesSlides/notesSlide17.xml"/><Relationship Id="rId16" Type="http://schemas.openxmlformats.org/officeDocument/2006/relationships/customXml" Target="../ink/ink309.xml"/><Relationship Id="rId20" Type="http://schemas.openxmlformats.org/officeDocument/2006/relationships/customXml" Target="../ink/ink313.xml"/><Relationship Id="rId29" Type="http://schemas.openxmlformats.org/officeDocument/2006/relationships/customXml" Target="../ink/ink322.xml"/><Relationship Id="rId1" Type="http://schemas.openxmlformats.org/officeDocument/2006/relationships/slideLayout" Target="../slideLayouts/slideLayout16.xml"/><Relationship Id="rId6" Type="http://schemas.openxmlformats.org/officeDocument/2006/relationships/customXml" Target="../ink/ink299.xml"/><Relationship Id="rId11" Type="http://schemas.openxmlformats.org/officeDocument/2006/relationships/customXml" Target="../ink/ink304.xml"/><Relationship Id="rId24" Type="http://schemas.openxmlformats.org/officeDocument/2006/relationships/customXml" Target="../ink/ink317.xml"/><Relationship Id="rId5" Type="http://schemas.openxmlformats.org/officeDocument/2006/relationships/image" Target="../media/image10.png"/><Relationship Id="rId15" Type="http://schemas.openxmlformats.org/officeDocument/2006/relationships/customXml" Target="../ink/ink308.xml"/><Relationship Id="rId23" Type="http://schemas.openxmlformats.org/officeDocument/2006/relationships/customXml" Target="../ink/ink316.xml"/><Relationship Id="rId28" Type="http://schemas.openxmlformats.org/officeDocument/2006/relationships/customXml" Target="../ink/ink321.xml"/><Relationship Id="rId10" Type="http://schemas.openxmlformats.org/officeDocument/2006/relationships/customXml" Target="../ink/ink303.xml"/><Relationship Id="rId19" Type="http://schemas.openxmlformats.org/officeDocument/2006/relationships/customXml" Target="../ink/ink312.xml"/><Relationship Id="rId31" Type="http://schemas.openxmlformats.org/officeDocument/2006/relationships/customXml" Target="../ink/ink324.xml"/><Relationship Id="rId4" Type="http://schemas.openxmlformats.org/officeDocument/2006/relationships/customXml" Target="../ink/ink298.xml"/><Relationship Id="rId9" Type="http://schemas.openxmlformats.org/officeDocument/2006/relationships/customXml" Target="../ink/ink302.xml"/><Relationship Id="rId14" Type="http://schemas.openxmlformats.org/officeDocument/2006/relationships/customXml" Target="../ink/ink307.xml"/><Relationship Id="rId22" Type="http://schemas.openxmlformats.org/officeDocument/2006/relationships/customXml" Target="../ink/ink315.xml"/><Relationship Id="rId27" Type="http://schemas.openxmlformats.org/officeDocument/2006/relationships/customXml" Target="../ink/ink320.xml"/><Relationship Id="rId30" Type="http://schemas.openxmlformats.org/officeDocument/2006/relationships/customXml" Target="../ink/ink323.xml"/></Relationships>
</file>

<file path=ppt/slides/_rels/slide18.xml.rels><?xml version="1.0" encoding="UTF-8" standalone="yes"?>
<Relationships xmlns="http://schemas.openxmlformats.org/package/2006/relationships"><Relationship Id="rId13" Type="http://schemas.openxmlformats.org/officeDocument/2006/relationships/customXml" Target="../ink/ink334.xml"/><Relationship Id="rId18" Type="http://schemas.openxmlformats.org/officeDocument/2006/relationships/customXml" Target="../ink/ink339.xml"/><Relationship Id="rId26" Type="http://schemas.openxmlformats.org/officeDocument/2006/relationships/customXml" Target="../ink/ink347.xml"/><Relationship Id="rId3" Type="http://schemas.openxmlformats.org/officeDocument/2006/relationships/customXml" Target="../ink/ink325.xml"/><Relationship Id="rId21" Type="http://schemas.openxmlformats.org/officeDocument/2006/relationships/customXml" Target="../ink/ink342.xml"/><Relationship Id="rId7" Type="http://schemas.openxmlformats.org/officeDocument/2006/relationships/customXml" Target="../ink/ink328.xml"/><Relationship Id="rId12" Type="http://schemas.openxmlformats.org/officeDocument/2006/relationships/customXml" Target="../ink/ink333.xml"/><Relationship Id="rId17" Type="http://schemas.openxmlformats.org/officeDocument/2006/relationships/customXml" Target="../ink/ink338.xml"/><Relationship Id="rId25" Type="http://schemas.openxmlformats.org/officeDocument/2006/relationships/customXml" Target="../ink/ink346.xml"/><Relationship Id="rId33" Type="http://schemas.openxmlformats.org/officeDocument/2006/relationships/image" Target="../media/image13.png"/><Relationship Id="rId2" Type="http://schemas.openxmlformats.org/officeDocument/2006/relationships/notesSlide" Target="../notesSlides/notesSlide18.xml"/><Relationship Id="rId16" Type="http://schemas.openxmlformats.org/officeDocument/2006/relationships/customXml" Target="../ink/ink337.xml"/><Relationship Id="rId20" Type="http://schemas.openxmlformats.org/officeDocument/2006/relationships/customXml" Target="../ink/ink341.xml"/><Relationship Id="rId29" Type="http://schemas.openxmlformats.org/officeDocument/2006/relationships/customXml" Target="../ink/ink350.xml"/><Relationship Id="rId1" Type="http://schemas.openxmlformats.org/officeDocument/2006/relationships/slideLayout" Target="../slideLayouts/slideLayout16.xml"/><Relationship Id="rId6" Type="http://schemas.openxmlformats.org/officeDocument/2006/relationships/customXml" Target="../ink/ink327.xml"/><Relationship Id="rId11" Type="http://schemas.openxmlformats.org/officeDocument/2006/relationships/customXml" Target="../ink/ink332.xml"/><Relationship Id="rId24" Type="http://schemas.openxmlformats.org/officeDocument/2006/relationships/customXml" Target="../ink/ink345.xml"/><Relationship Id="rId32" Type="http://schemas.openxmlformats.org/officeDocument/2006/relationships/image" Target="../media/image12.png"/><Relationship Id="rId5" Type="http://schemas.openxmlformats.org/officeDocument/2006/relationships/customXml" Target="../ink/ink326.xml"/><Relationship Id="rId15" Type="http://schemas.openxmlformats.org/officeDocument/2006/relationships/customXml" Target="../ink/ink336.xml"/><Relationship Id="rId23" Type="http://schemas.openxmlformats.org/officeDocument/2006/relationships/customXml" Target="../ink/ink344.xml"/><Relationship Id="rId28" Type="http://schemas.openxmlformats.org/officeDocument/2006/relationships/customXml" Target="../ink/ink349.xml"/><Relationship Id="rId10" Type="http://schemas.openxmlformats.org/officeDocument/2006/relationships/customXml" Target="../ink/ink331.xml"/><Relationship Id="rId19" Type="http://schemas.openxmlformats.org/officeDocument/2006/relationships/customXml" Target="../ink/ink340.xml"/><Relationship Id="rId31"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customXml" Target="../ink/ink330.xml"/><Relationship Id="rId14" Type="http://schemas.openxmlformats.org/officeDocument/2006/relationships/customXml" Target="../ink/ink335.xml"/><Relationship Id="rId22" Type="http://schemas.openxmlformats.org/officeDocument/2006/relationships/customXml" Target="../ink/ink343.xml"/><Relationship Id="rId27" Type="http://schemas.openxmlformats.org/officeDocument/2006/relationships/customXml" Target="../ink/ink348.xml"/><Relationship Id="rId30" Type="http://schemas.openxmlformats.org/officeDocument/2006/relationships/customXml" Target="../ink/ink351.xml"/><Relationship Id="rId8" Type="http://schemas.openxmlformats.org/officeDocument/2006/relationships/customXml" Target="../ink/ink329.xml"/></Relationships>
</file>

<file path=ppt/slides/_rels/slide19.xml.rels><?xml version="1.0" encoding="UTF-8" standalone="yes"?>
<Relationships xmlns="http://schemas.openxmlformats.org/package/2006/relationships"><Relationship Id="rId13" Type="http://schemas.openxmlformats.org/officeDocument/2006/relationships/customXml" Target="../ink/ink360.xml"/><Relationship Id="rId18" Type="http://schemas.openxmlformats.org/officeDocument/2006/relationships/customXml" Target="../ink/ink365.xml"/><Relationship Id="rId26" Type="http://schemas.openxmlformats.org/officeDocument/2006/relationships/customXml" Target="../ink/ink373.xml"/><Relationship Id="rId21" Type="http://schemas.openxmlformats.org/officeDocument/2006/relationships/customXml" Target="../ink/ink368.xml"/><Relationship Id="rId34" Type="http://schemas.openxmlformats.org/officeDocument/2006/relationships/image" Target="../media/image16.png"/><Relationship Id="rId7" Type="http://schemas.openxmlformats.org/officeDocument/2006/relationships/customXml" Target="../ink/ink354.xml"/><Relationship Id="rId12" Type="http://schemas.openxmlformats.org/officeDocument/2006/relationships/customXml" Target="../ink/ink359.xml"/><Relationship Id="rId17" Type="http://schemas.openxmlformats.org/officeDocument/2006/relationships/customXml" Target="../ink/ink364.xml"/><Relationship Id="rId25" Type="http://schemas.openxmlformats.org/officeDocument/2006/relationships/customXml" Target="../ink/ink372.xml"/><Relationship Id="rId33" Type="http://schemas.openxmlformats.org/officeDocument/2006/relationships/customXml" Target="../ink/ink380.xml"/><Relationship Id="rId2" Type="http://schemas.openxmlformats.org/officeDocument/2006/relationships/notesSlide" Target="../notesSlides/notesSlide19.xml"/><Relationship Id="rId16" Type="http://schemas.openxmlformats.org/officeDocument/2006/relationships/customXml" Target="../ink/ink363.xml"/><Relationship Id="rId20" Type="http://schemas.openxmlformats.org/officeDocument/2006/relationships/customXml" Target="../ink/ink367.xml"/><Relationship Id="rId29" Type="http://schemas.openxmlformats.org/officeDocument/2006/relationships/customXml" Target="../ink/ink376.xml"/><Relationship Id="rId1" Type="http://schemas.openxmlformats.org/officeDocument/2006/relationships/slideLayout" Target="../slideLayouts/slideLayout14.xml"/><Relationship Id="rId6" Type="http://schemas.openxmlformats.org/officeDocument/2006/relationships/image" Target="../media/image15.png"/><Relationship Id="rId11" Type="http://schemas.openxmlformats.org/officeDocument/2006/relationships/customXml" Target="../ink/ink358.xml"/><Relationship Id="rId24" Type="http://schemas.openxmlformats.org/officeDocument/2006/relationships/customXml" Target="../ink/ink371.xml"/><Relationship Id="rId32" Type="http://schemas.openxmlformats.org/officeDocument/2006/relationships/customXml" Target="../ink/ink379.xml"/><Relationship Id="rId37" Type="http://schemas.openxmlformats.org/officeDocument/2006/relationships/image" Target="../media/image1.png"/><Relationship Id="rId5" Type="http://schemas.openxmlformats.org/officeDocument/2006/relationships/customXml" Target="../ink/ink353.xml"/><Relationship Id="rId15" Type="http://schemas.openxmlformats.org/officeDocument/2006/relationships/customXml" Target="../ink/ink362.xml"/><Relationship Id="rId23" Type="http://schemas.openxmlformats.org/officeDocument/2006/relationships/customXml" Target="../ink/ink370.xml"/><Relationship Id="rId28" Type="http://schemas.openxmlformats.org/officeDocument/2006/relationships/customXml" Target="../ink/ink375.xml"/><Relationship Id="rId36" Type="http://schemas.openxmlformats.org/officeDocument/2006/relationships/customXml" Target="../ink/ink382.xml"/><Relationship Id="rId10" Type="http://schemas.openxmlformats.org/officeDocument/2006/relationships/customXml" Target="../ink/ink357.xml"/><Relationship Id="rId19" Type="http://schemas.openxmlformats.org/officeDocument/2006/relationships/customXml" Target="../ink/ink366.xml"/><Relationship Id="rId31" Type="http://schemas.openxmlformats.org/officeDocument/2006/relationships/customXml" Target="../ink/ink378.xml"/><Relationship Id="rId4" Type="http://schemas.openxmlformats.org/officeDocument/2006/relationships/image" Target="../media/image14.png"/><Relationship Id="rId9" Type="http://schemas.openxmlformats.org/officeDocument/2006/relationships/customXml" Target="../ink/ink356.xml"/><Relationship Id="rId14" Type="http://schemas.openxmlformats.org/officeDocument/2006/relationships/customXml" Target="../ink/ink361.xml"/><Relationship Id="rId22" Type="http://schemas.openxmlformats.org/officeDocument/2006/relationships/customXml" Target="../ink/ink369.xml"/><Relationship Id="rId27" Type="http://schemas.openxmlformats.org/officeDocument/2006/relationships/customXml" Target="../ink/ink374.xml"/><Relationship Id="rId30" Type="http://schemas.openxmlformats.org/officeDocument/2006/relationships/customXml" Target="../ink/ink377.xml"/><Relationship Id="rId35" Type="http://schemas.openxmlformats.org/officeDocument/2006/relationships/customXml" Target="../ink/ink381.xml"/><Relationship Id="rId8" Type="http://schemas.openxmlformats.org/officeDocument/2006/relationships/customXml" Target="../ink/ink355.xml"/><Relationship Id="rId3" Type="http://schemas.openxmlformats.org/officeDocument/2006/relationships/customXml" Target="../ink/ink35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customXml" Target="../ink/ink387.xml"/><Relationship Id="rId13" Type="http://schemas.openxmlformats.org/officeDocument/2006/relationships/customXml" Target="../ink/ink392.xml"/><Relationship Id="rId18" Type="http://schemas.openxmlformats.org/officeDocument/2006/relationships/customXml" Target="../ink/ink397.xml"/><Relationship Id="rId26" Type="http://schemas.openxmlformats.org/officeDocument/2006/relationships/customXml" Target="../ink/ink405.xml"/><Relationship Id="rId3" Type="http://schemas.openxmlformats.org/officeDocument/2006/relationships/customXml" Target="../ink/ink383.xml"/><Relationship Id="rId21" Type="http://schemas.openxmlformats.org/officeDocument/2006/relationships/customXml" Target="../ink/ink400.xml"/><Relationship Id="rId7" Type="http://schemas.openxmlformats.org/officeDocument/2006/relationships/customXml" Target="../ink/ink386.xml"/><Relationship Id="rId12" Type="http://schemas.openxmlformats.org/officeDocument/2006/relationships/customXml" Target="../ink/ink391.xml"/><Relationship Id="rId17" Type="http://schemas.openxmlformats.org/officeDocument/2006/relationships/customXml" Target="../ink/ink396.xml"/><Relationship Id="rId25" Type="http://schemas.openxmlformats.org/officeDocument/2006/relationships/customXml" Target="../ink/ink404.xml"/><Relationship Id="rId2" Type="http://schemas.openxmlformats.org/officeDocument/2006/relationships/notesSlide" Target="../notesSlides/notesSlide20.xml"/><Relationship Id="rId16" Type="http://schemas.openxmlformats.org/officeDocument/2006/relationships/customXml" Target="../ink/ink395.xml"/><Relationship Id="rId20" Type="http://schemas.openxmlformats.org/officeDocument/2006/relationships/customXml" Target="../ink/ink399.xml"/><Relationship Id="rId29" Type="http://schemas.openxmlformats.org/officeDocument/2006/relationships/customXml" Target="../ink/ink408.xml"/><Relationship Id="rId1" Type="http://schemas.openxmlformats.org/officeDocument/2006/relationships/slideLayout" Target="../slideLayouts/slideLayout16.xml"/><Relationship Id="rId6" Type="http://schemas.openxmlformats.org/officeDocument/2006/relationships/customXml" Target="../ink/ink385.xml"/><Relationship Id="rId11" Type="http://schemas.openxmlformats.org/officeDocument/2006/relationships/customXml" Target="../ink/ink390.xml"/><Relationship Id="rId24" Type="http://schemas.openxmlformats.org/officeDocument/2006/relationships/customXml" Target="../ink/ink403.xml"/><Relationship Id="rId5" Type="http://schemas.openxmlformats.org/officeDocument/2006/relationships/customXml" Target="../ink/ink384.xml"/><Relationship Id="rId15" Type="http://schemas.openxmlformats.org/officeDocument/2006/relationships/customXml" Target="../ink/ink394.xml"/><Relationship Id="rId23" Type="http://schemas.openxmlformats.org/officeDocument/2006/relationships/customXml" Target="../ink/ink402.xml"/><Relationship Id="rId28" Type="http://schemas.openxmlformats.org/officeDocument/2006/relationships/customXml" Target="../ink/ink407.xml"/><Relationship Id="rId10" Type="http://schemas.openxmlformats.org/officeDocument/2006/relationships/customXml" Target="../ink/ink389.xml"/><Relationship Id="rId19" Type="http://schemas.openxmlformats.org/officeDocument/2006/relationships/customXml" Target="../ink/ink398.xml"/><Relationship Id="rId31" Type="http://schemas.openxmlformats.org/officeDocument/2006/relationships/hyperlink" Target="https://www.appypie.com/integrate/apps/mongodb/integrations" TargetMode="External"/><Relationship Id="rId4" Type="http://schemas.openxmlformats.org/officeDocument/2006/relationships/image" Target="../media/image15.png"/><Relationship Id="rId9" Type="http://schemas.openxmlformats.org/officeDocument/2006/relationships/customXml" Target="../ink/ink388.xml"/><Relationship Id="rId14" Type="http://schemas.openxmlformats.org/officeDocument/2006/relationships/customXml" Target="../ink/ink393.xml"/><Relationship Id="rId22" Type="http://schemas.openxmlformats.org/officeDocument/2006/relationships/customXml" Target="../ink/ink401.xml"/><Relationship Id="rId27" Type="http://schemas.openxmlformats.org/officeDocument/2006/relationships/customXml" Target="../ink/ink406.xml"/><Relationship Id="rId30" Type="http://schemas.openxmlformats.org/officeDocument/2006/relationships/customXml" Target="../ink/ink40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openxmlformats.org/officeDocument/2006/relationships/customXml" Target="../ink/ink414.xml"/><Relationship Id="rId13" Type="http://schemas.openxmlformats.org/officeDocument/2006/relationships/customXml" Target="../ink/ink419.xml"/><Relationship Id="rId18" Type="http://schemas.openxmlformats.org/officeDocument/2006/relationships/customXml" Target="../ink/ink424.xml"/><Relationship Id="rId26" Type="http://schemas.openxmlformats.org/officeDocument/2006/relationships/customXml" Target="../ink/ink432.xml"/><Relationship Id="rId3" Type="http://schemas.openxmlformats.org/officeDocument/2006/relationships/customXml" Target="../ink/ink410.xml"/><Relationship Id="rId21" Type="http://schemas.openxmlformats.org/officeDocument/2006/relationships/customXml" Target="../ink/ink427.xml"/><Relationship Id="rId7" Type="http://schemas.openxmlformats.org/officeDocument/2006/relationships/customXml" Target="../ink/ink413.xml"/><Relationship Id="rId12" Type="http://schemas.openxmlformats.org/officeDocument/2006/relationships/customXml" Target="../ink/ink418.xml"/><Relationship Id="rId17" Type="http://schemas.openxmlformats.org/officeDocument/2006/relationships/customXml" Target="../ink/ink423.xml"/><Relationship Id="rId25" Type="http://schemas.openxmlformats.org/officeDocument/2006/relationships/customXml" Target="../ink/ink431.xml"/><Relationship Id="rId2" Type="http://schemas.openxmlformats.org/officeDocument/2006/relationships/notesSlide" Target="../notesSlides/notesSlide23.xml"/><Relationship Id="rId16" Type="http://schemas.openxmlformats.org/officeDocument/2006/relationships/customXml" Target="../ink/ink422.xml"/><Relationship Id="rId20" Type="http://schemas.openxmlformats.org/officeDocument/2006/relationships/customXml" Target="../ink/ink426.xml"/><Relationship Id="rId29" Type="http://schemas.openxmlformats.org/officeDocument/2006/relationships/customXml" Target="../ink/ink435.xml"/><Relationship Id="rId1" Type="http://schemas.openxmlformats.org/officeDocument/2006/relationships/slideLayout" Target="../slideLayouts/slideLayout16.xml"/><Relationship Id="rId6" Type="http://schemas.openxmlformats.org/officeDocument/2006/relationships/customXml" Target="../ink/ink412.xml"/><Relationship Id="rId11" Type="http://schemas.openxmlformats.org/officeDocument/2006/relationships/customXml" Target="../ink/ink417.xml"/><Relationship Id="rId24" Type="http://schemas.openxmlformats.org/officeDocument/2006/relationships/customXml" Target="../ink/ink430.xml"/><Relationship Id="rId5" Type="http://schemas.openxmlformats.org/officeDocument/2006/relationships/customXml" Target="../ink/ink411.xml"/><Relationship Id="rId15" Type="http://schemas.openxmlformats.org/officeDocument/2006/relationships/customXml" Target="../ink/ink421.xml"/><Relationship Id="rId23" Type="http://schemas.openxmlformats.org/officeDocument/2006/relationships/customXml" Target="../ink/ink429.xml"/><Relationship Id="rId28" Type="http://schemas.openxmlformats.org/officeDocument/2006/relationships/customXml" Target="../ink/ink434.xml"/><Relationship Id="rId10" Type="http://schemas.openxmlformats.org/officeDocument/2006/relationships/customXml" Target="../ink/ink416.xml"/><Relationship Id="rId19" Type="http://schemas.openxmlformats.org/officeDocument/2006/relationships/customXml" Target="../ink/ink425.xml"/><Relationship Id="rId31" Type="http://schemas.openxmlformats.org/officeDocument/2006/relationships/image" Target="../media/image18.png"/><Relationship Id="rId4" Type="http://schemas.openxmlformats.org/officeDocument/2006/relationships/image" Target="../media/image61.png"/><Relationship Id="rId9" Type="http://schemas.openxmlformats.org/officeDocument/2006/relationships/customXml" Target="../ink/ink415.xml"/><Relationship Id="rId14" Type="http://schemas.openxmlformats.org/officeDocument/2006/relationships/customXml" Target="../ink/ink420.xml"/><Relationship Id="rId22" Type="http://schemas.openxmlformats.org/officeDocument/2006/relationships/customXml" Target="../ink/ink428.xml"/><Relationship Id="rId27" Type="http://schemas.openxmlformats.org/officeDocument/2006/relationships/customXml" Target="../ink/ink433.xml"/><Relationship Id="rId30" Type="http://schemas.openxmlformats.org/officeDocument/2006/relationships/customXml" Target="../ink/ink436.xml"/></Relationships>
</file>

<file path=ppt/slides/_rels/slide24.xml.rels><?xml version="1.0" encoding="UTF-8" standalone="yes"?>
<Relationships xmlns="http://schemas.openxmlformats.org/package/2006/relationships"><Relationship Id="rId8" Type="http://schemas.openxmlformats.org/officeDocument/2006/relationships/customXml" Target="../ink/ink441.xml"/><Relationship Id="rId13" Type="http://schemas.openxmlformats.org/officeDocument/2006/relationships/customXml" Target="../ink/ink446.xml"/><Relationship Id="rId18" Type="http://schemas.openxmlformats.org/officeDocument/2006/relationships/customXml" Target="../ink/ink451.xml"/><Relationship Id="rId26" Type="http://schemas.openxmlformats.org/officeDocument/2006/relationships/customXml" Target="../ink/ink459.xml"/><Relationship Id="rId3" Type="http://schemas.openxmlformats.org/officeDocument/2006/relationships/customXml" Target="../ink/ink437.xml"/><Relationship Id="rId21" Type="http://schemas.openxmlformats.org/officeDocument/2006/relationships/customXml" Target="../ink/ink454.xml"/><Relationship Id="rId7" Type="http://schemas.openxmlformats.org/officeDocument/2006/relationships/customXml" Target="../ink/ink440.xml"/><Relationship Id="rId12" Type="http://schemas.openxmlformats.org/officeDocument/2006/relationships/customXml" Target="../ink/ink445.xml"/><Relationship Id="rId17" Type="http://schemas.openxmlformats.org/officeDocument/2006/relationships/customXml" Target="../ink/ink450.xml"/><Relationship Id="rId25" Type="http://schemas.openxmlformats.org/officeDocument/2006/relationships/customXml" Target="../ink/ink458.xml"/><Relationship Id="rId2" Type="http://schemas.openxmlformats.org/officeDocument/2006/relationships/notesSlide" Target="../notesSlides/notesSlide24.xml"/><Relationship Id="rId16" Type="http://schemas.openxmlformats.org/officeDocument/2006/relationships/customXml" Target="../ink/ink449.xml"/><Relationship Id="rId20" Type="http://schemas.openxmlformats.org/officeDocument/2006/relationships/customXml" Target="../ink/ink453.xml"/><Relationship Id="rId29" Type="http://schemas.openxmlformats.org/officeDocument/2006/relationships/customXml" Target="../ink/ink462.xml"/><Relationship Id="rId1" Type="http://schemas.openxmlformats.org/officeDocument/2006/relationships/slideLayout" Target="../slideLayouts/slideLayout16.xml"/><Relationship Id="rId6" Type="http://schemas.openxmlformats.org/officeDocument/2006/relationships/customXml" Target="../ink/ink439.xml"/><Relationship Id="rId11" Type="http://schemas.openxmlformats.org/officeDocument/2006/relationships/customXml" Target="../ink/ink444.xml"/><Relationship Id="rId24" Type="http://schemas.openxmlformats.org/officeDocument/2006/relationships/customXml" Target="../ink/ink457.xml"/><Relationship Id="rId5" Type="http://schemas.openxmlformats.org/officeDocument/2006/relationships/customXml" Target="../ink/ink438.xml"/><Relationship Id="rId15" Type="http://schemas.openxmlformats.org/officeDocument/2006/relationships/customXml" Target="../ink/ink448.xml"/><Relationship Id="rId23" Type="http://schemas.openxmlformats.org/officeDocument/2006/relationships/customXml" Target="../ink/ink456.xml"/><Relationship Id="rId28" Type="http://schemas.openxmlformats.org/officeDocument/2006/relationships/customXml" Target="../ink/ink461.xml"/><Relationship Id="rId10" Type="http://schemas.openxmlformats.org/officeDocument/2006/relationships/customXml" Target="../ink/ink443.xml"/><Relationship Id="rId19" Type="http://schemas.openxmlformats.org/officeDocument/2006/relationships/customXml" Target="../ink/ink452.xml"/><Relationship Id="rId4" Type="http://schemas.openxmlformats.org/officeDocument/2006/relationships/image" Target="../media/image61.png"/><Relationship Id="rId9" Type="http://schemas.openxmlformats.org/officeDocument/2006/relationships/customXml" Target="../ink/ink442.xml"/><Relationship Id="rId14" Type="http://schemas.openxmlformats.org/officeDocument/2006/relationships/customXml" Target="../ink/ink447.xml"/><Relationship Id="rId22" Type="http://schemas.openxmlformats.org/officeDocument/2006/relationships/customXml" Target="../ink/ink455.xml"/><Relationship Id="rId27" Type="http://schemas.openxmlformats.org/officeDocument/2006/relationships/customXml" Target="../ink/ink460.xml"/><Relationship Id="rId30" Type="http://schemas.openxmlformats.org/officeDocument/2006/relationships/customXml" Target="../ink/ink463.xml"/></Relationships>
</file>

<file path=ppt/slides/_rels/slide25.xml.rels><?xml version="1.0" encoding="UTF-8" standalone="yes"?>
<Relationships xmlns="http://schemas.openxmlformats.org/package/2006/relationships"><Relationship Id="rId8" Type="http://schemas.openxmlformats.org/officeDocument/2006/relationships/customXml" Target="../ink/ink468.xml"/><Relationship Id="rId13" Type="http://schemas.openxmlformats.org/officeDocument/2006/relationships/customXml" Target="../ink/ink473.xml"/><Relationship Id="rId18" Type="http://schemas.openxmlformats.org/officeDocument/2006/relationships/customXml" Target="../ink/ink478.xml"/><Relationship Id="rId26" Type="http://schemas.openxmlformats.org/officeDocument/2006/relationships/customXml" Target="../ink/ink486.xml"/><Relationship Id="rId3" Type="http://schemas.openxmlformats.org/officeDocument/2006/relationships/customXml" Target="../ink/ink464.xml"/><Relationship Id="rId21" Type="http://schemas.openxmlformats.org/officeDocument/2006/relationships/customXml" Target="../ink/ink481.xml"/><Relationship Id="rId7" Type="http://schemas.openxmlformats.org/officeDocument/2006/relationships/customXml" Target="../ink/ink467.xml"/><Relationship Id="rId12" Type="http://schemas.openxmlformats.org/officeDocument/2006/relationships/customXml" Target="../ink/ink472.xml"/><Relationship Id="rId17" Type="http://schemas.openxmlformats.org/officeDocument/2006/relationships/customXml" Target="../ink/ink477.xml"/><Relationship Id="rId25" Type="http://schemas.openxmlformats.org/officeDocument/2006/relationships/customXml" Target="../ink/ink485.xml"/><Relationship Id="rId2" Type="http://schemas.openxmlformats.org/officeDocument/2006/relationships/notesSlide" Target="../notesSlides/notesSlide25.xml"/><Relationship Id="rId16" Type="http://schemas.openxmlformats.org/officeDocument/2006/relationships/customXml" Target="../ink/ink476.xml"/><Relationship Id="rId20" Type="http://schemas.openxmlformats.org/officeDocument/2006/relationships/customXml" Target="../ink/ink480.xml"/><Relationship Id="rId29" Type="http://schemas.openxmlformats.org/officeDocument/2006/relationships/customXml" Target="../ink/ink489.xml"/><Relationship Id="rId1" Type="http://schemas.openxmlformats.org/officeDocument/2006/relationships/slideLayout" Target="../slideLayouts/slideLayout16.xml"/><Relationship Id="rId6" Type="http://schemas.openxmlformats.org/officeDocument/2006/relationships/customXml" Target="../ink/ink466.xml"/><Relationship Id="rId11" Type="http://schemas.openxmlformats.org/officeDocument/2006/relationships/customXml" Target="../ink/ink471.xml"/><Relationship Id="rId24" Type="http://schemas.openxmlformats.org/officeDocument/2006/relationships/customXml" Target="../ink/ink484.xml"/><Relationship Id="rId5" Type="http://schemas.openxmlformats.org/officeDocument/2006/relationships/customXml" Target="../ink/ink465.xml"/><Relationship Id="rId15" Type="http://schemas.openxmlformats.org/officeDocument/2006/relationships/customXml" Target="../ink/ink475.xml"/><Relationship Id="rId23" Type="http://schemas.openxmlformats.org/officeDocument/2006/relationships/customXml" Target="../ink/ink483.xml"/><Relationship Id="rId28" Type="http://schemas.openxmlformats.org/officeDocument/2006/relationships/customXml" Target="../ink/ink488.xml"/><Relationship Id="rId10" Type="http://schemas.openxmlformats.org/officeDocument/2006/relationships/customXml" Target="../ink/ink470.xml"/><Relationship Id="rId19" Type="http://schemas.openxmlformats.org/officeDocument/2006/relationships/customXml" Target="../ink/ink479.xml"/><Relationship Id="rId4" Type="http://schemas.openxmlformats.org/officeDocument/2006/relationships/image" Target="../media/image61.png"/><Relationship Id="rId9" Type="http://schemas.openxmlformats.org/officeDocument/2006/relationships/customXml" Target="../ink/ink469.xml"/><Relationship Id="rId14" Type="http://schemas.openxmlformats.org/officeDocument/2006/relationships/customXml" Target="../ink/ink474.xml"/><Relationship Id="rId22" Type="http://schemas.openxmlformats.org/officeDocument/2006/relationships/customXml" Target="../ink/ink482.xml"/><Relationship Id="rId27" Type="http://schemas.openxmlformats.org/officeDocument/2006/relationships/customXml" Target="../ink/ink487.xml"/><Relationship Id="rId30" Type="http://schemas.openxmlformats.org/officeDocument/2006/relationships/customXml" Target="../ink/ink490.xml"/></Relationships>
</file>

<file path=ppt/slides/_rels/slide26.xml.rels><?xml version="1.0" encoding="UTF-8" standalone="yes"?>
<Relationships xmlns="http://schemas.openxmlformats.org/package/2006/relationships"><Relationship Id="rId13" Type="http://schemas.openxmlformats.org/officeDocument/2006/relationships/customXml" Target="../ink/ink500.xml"/><Relationship Id="rId18" Type="http://schemas.openxmlformats.org/officeDocument/2006/relationships/customXml" Target="../ink/ink505.xml"/><Relationship Id="rId26" Type="http://schemas.openxmlformats.org/officeDocument/2006/relationships/customXml" Target="../ink/ink513.xml"/><Relationship Id="rId3" Type="http://schemas.openxmlformats.org/officeDocument/2006/relationships/customXml" Target="../ink/ink491.xml"/><Relationship Id="rId21" Type="http://schemas.openxmlformats.org/officeDocument/2006/relationships/customXml" Target="../ink/ink508.xml"/><Relationship Id="rId34" Type="http://schemas.openxmlformats.org/officeDocument/2006/relationships/customXml" Target="../ink/ink519.xml"/><Relationship Id="rId7" Type="http://schemas.openxmlformats.org/officeDocument/2006/relationships/customXml" Target="../ink/ink494.xml"/><Relationship Id="rId12" Type="http://schemas.openxmlformats.org/officeDocument/2006/relationships/customXml" Target="../ink/ink499.xml"/><Relationship Id="rId17" Type="http://schemas.openxmlformats.org/officeDocument/2006/relationships/customXml" Target="../ink/ink504.xml"/><Relationship Id="rId25" Type="http://schemas.openxmlformats.org/officeDocument/2006/relationships/customXml" Target="../ink/ink512.xml"/><Relationship Id="rId33" Type="http://schemas.openxmlformats.org/officeDocument/2006/relationships/image" Target="../media/image21.png"/><Relationship Id="rId2" Type="http://schemas.openxmlformats.org/officeDocument/2006/relationships/notesSlide" Target="../notesSlides/notesSlide26.xml"/><Relationship Id="rId16" Type="http://schemas.openxmlformats.org/officeDocument/2006/relationships/customXml" Target="../ink/ink503.xml"/><Relationship Id="rId20" Type="http://schemas.openxmlformats.org/officeDocument/2006/relationships/customXml" Target="../ink/ink507.xml"/><Relationship Id="rId29" Type="http://schemas.openxmlformats.org/officeDocument/2006/relationships/customXml" Target="../ink/ink516.xml"/><Relationship Id="rId1" Type="http://schemas.openxmlformats.org/officeDocument/2006/relationships/slideLayout" Target="../slideLayouts/slideLayout16.xml"/><Relationship Id="rId6" Type="http://schemas.openxmlformats.org/officeDocument/2006/relationships/customXml" Target="../ink/ink493.xml"/><Relationship Id="rId11" Type="http://schemas.openxmlformats.org/officeDocument/2006/relationships/customXml" Target="../ink/ink498.xml"/><Relationship Id="rId24" Type="http://schemas.openxmlformats.org/officeDocument/2006/relationships/customXml" Target="../ink/ink511.xml"/><Relationship Id="rId32" Type="http://schemas.openxmlformats.org/officeDocument/2006/relationships/image" Target="../media/image20.png"/><Relationship Id="rId5" Type="http://schemas.openxmlformats.org/officeDocument/2006/relationships/customXml" Target="../ink/ink492.xml"/><Relationship Id="rId15" Type="http://schemas.openxmlformats.org/officeDocument/2006/relationships/customXml" Target="../ink/ink502.xml"/><Relationship Id="rId23" Type="http://schemas.openxmlformats.org/officeDocument/2006/relationships/customXml" Target="../ink/ink510.xml"/><Relationship Id="rId28" Type="http://schemas.openxmlformats.org/officeDocument/2006/relationships/customXml" Target="../ink/ink515.xml"/><Relationship Id="rId36" Type="http://schemas.openxmlformats.org/officeDocument/2006/relationships/customXml" Target="../ink/ink521.xml"/><Relationship Id="rId10" Type="http://schemas.openxmlformats.org/officeDocument/2006/relationships/customXml" Target="../ink/ink497.xml"/><Relationship Id="rId19" Type="http://schemas.openxmlformats.org/officeDocument/2006/relationships/customXml" Target="../ink/ink506.xml"/><Relationship Id="rId31" Type="http://schemas.openxmlformats.org/officeDocument/2006/relationships/customXml" Target="../ink/ink518.xml"/><Relationship Id="rId4" Type="http://schemas.openxmlformats.org/officeDocument/2006/relationships/image" Target="../media/image19.png"/><Relationship Id="rId9" Type="http://schemas.openxmlformats.org/officeDocument/2006/relationships/customXml" Target="../ink/ink496.xml"/><Relationship Id="rId14" Type="http://schemas.openxmlformats.org/officeDocument/2006/relationships/customXml" Target="../ink/ink501.xml"/><Relationship Id="rId22" Type="http://schemas.openxmlformats.org/officeDocument/2006/relationships/customXml" Target="../ink/ink509.xml"/><Relationship Id="rId27" Type="http://schemas.openxmlformats.org/officeDocument/2006/relationships/customXml" Target="../ink/ink514.xml"/><Relationship Id="rId30" Type="http://schemas.openxmlformats.org/officeDocument/2006/relationships/customXml" Target="../ink/ink517.xml"/><Relationship Id="rId35" Type="http://schemas.openxmlformats.org/officeDocument/2006/relationships/customXml" Target="../ink/ink520.xml"/><Relationship Id="rId8" Type="http://schemas.openxmlformats.org/officeDocument/2006/relationships/customXml" Target="../ink/ink495.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18" Type="http://schemas.openxmlformats.org/officeDocument/2006/relationships/customXml" Target="../ink/ink14.xml"/><Relationship Id="rId3" Type="http://schemas.openxmlformats.org/officeDocument/2006/relationships/image" Target="../media/image1.png"/><Relationship Id="rId21" Type="http://schemas.openxmlformats.org/officeDocument/2006/relationships/customXml" Target="../ink/ink17.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3.xml"/><Relationship Id="rId25" Type="http://schemas.openxmlformats.org/officeDocument/2006/relationships/customXml" Target="../ink/ink21.xml"/><Relationship Id="rId2" Type="http://schemas.openxmlformats.org/officeDocument/2006/relationships/notesSlide" Target="../notesSlides/notesSlide3.xml"/><Relationship Id="rId16" Type="http://schemas.openxmlformats.org/officeDocument/2006/relationships/customXml" Target="../ink/ink12.xml"/><Relationship Id="rId20" Type="http://schemas.openxmlformats.org/officeDocument/2006/relationships/customXml" Target="../ink/ink16.xml"/><Relationship Id="rId1" Type="http://schemas.openxmlformats.org/officeDocument/2006/relationships/slideLayout" Target="../slideLayouts/slideLayout14.xml"/><Relationship Id="rId6" Type="http://schemas.openxmlformats.org/officeDocument/2006/relationships/customXml" Target="../ink/ink2.xml"/><Relationship Id="rId11" Type="http://schemas.openxmlformats.org/officeDocument/2006/relationships/customXml" Target="../ink/ink7.xml"/><Relationship Id="rId24" Type="http://schemas.openxmlformats.org/officeDocument/2006/relationships/customXml" Target="../ink/ink20.xml"/><Relationship Id="rId5" Type="http://schemas.openxmlformats.org/officeDocument/2006/relationships/image" Target="../media/image3.png"/><Relationship Id="rId15" Type="http://schemas.openxmlformats.org/officeDocument/2006/relationships/customXml" Target="../ink/ink11.xml"/><Relationship Id="rId23" Type="http://schemas.openxmlformats.org/officeDocument/2006/relationships/customXml" Target="../ink/ink19.xml"/><Relationship Id="rId10" Type="http://schemas.openxmlformats.org/officeDocument/2006/relationships/customXml" Target="../ink/ink6.xml"/><Relationship Id="rId19" Type="http://schemas.openxmlformats.org/officeDocument/2006/relationships/customXml" Target="../ink/ink15.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customXml" Target="../ink/ink10.xml"/><Relationship Id="rId22" Type="http://schemas.openxmlformats.org/officeDocument/2006/relationships/customXml" Target="../ink/ink18.xml"/></Relationships>
</file>

<file path=ppt/slides/_rels/slide4.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1.xml"/><Relationship Id="rId18" Type="http://schemas.openxmlformats.org/officeDocument/2006/relationships/customXml" Target="../ink/ink36.xml"/><Relationship Id="rId3" Type="http://schemas.openxmlformats.org/officeDocument/2006/relationships/customXml" Target="../ink/ink22.xml"/><Relationship Id="rId21" Type="http://schemas.openxmlformats.org/officeDocument/2006/relationships/customXml" Target="../ink/ink39.xml"/><Relationship Id="rId7" Type="http://schemas.openxmlformats.org/officeDocument/2006/relationships/customXml" Target="../ink/ink25.xml"/><Relationship Id="rId12" Type="http://schemas.openxmlformats.org/officeDocument/2006/relationships/customXml" Target="../ink/ink30.xml"/><Relationship Id="rId17" Type="http://schemas.openxmlformats.org/officeDocument/2006/relationships/customXml" Target="../ink/ink35.xml"/><Relationship Id="rId2" Type="http://schemas.openxmlformats.org/officeDocument/2006/relationships/notesSlide" Target="../notesSlides/notesSlide4.xml"/><Relationship Id="rId16" Type="http://schemas.openxmlformats.org/officeDocument/2006/relationships/customXml" Target="../ink/ink34.xml"/><Relationship Id="rId20" Type="http://schemas.openxmlformats.org/officeDocument/2006/relationships/customXml" Target="../ink/ink38.xml"/><Relationship Id="rId1" Type="http://schemas.openxmlformats.org/officeDocument/2006/relationships/slideLayout" Target="../slideLayouts/slideLayout16.xml"/><Relationship Id="rId6" Type="http://schemas.openxmlformats.org/officeDocument/2006/relationships/customXml" Target="../ink/ink24.xml"/><Relationship Id="rId11" Type="http://schemas.openxmlformats.org/officeDocument/2006/relationships/customXml" Target="../ink/ink29.xml"/><Relationship Id="rId24" Type="http://schemas.openxmlformats.org/officeDocument/2006/relationships/customXml" Target="../ink/ink42.xml"/><Relationship Id="rId5" Type="http://schemas.openxmlformats.org/officeDocument/2006/relationships/customXml" Target="../ink/ink23.xml"/><Relationship Id="rId15" Type="http://schemas.openxmlformats.org/officeDocument/2006/relationships/customXml" Target="../ink/ink33.xml"/><Relationship Id="rId23" Type="http://schemas.openxmlformats.org/officeDocument/2006/relationships/customXml" Target="../ink/ink41.xml"/><Relationship Id="rId10" Type="http://schemas.openxmlformats.org/officeDocument/2006/relationships/customXml" Target="../ink/ink28.xml"/><Relationship Id="rId19" Type="http://schemas.openxmlformats.org/officeDocument/2006/relationships/customXml" Target="../ink/ink37.xml"/><Relationship Id="rId4" Type="http://schemas.openxmlformats.org/officeDocument/2006/relationships/image" Target="../media/image3.png"/><Relationship Id="rId9" Type="http://schemas.openxmlformats.org/officeDocument/2006/relationships/customXml" Target="../ink/ink27.xml"/><Relationship Id="rId14" Type="http://schemas.openxmlformats.org/officeDocument/2006/relationships/customXml" Target="../ink/ink32.xml"/><Relationship Id="rId22" Type="http://schemas.openxmlformats.org/officeDocument/2006/relationships/customXml" Target="../ink/ink40.xml"/></Relationships>
</file>

<file path=ppt/slides/_rels/slide5.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customXml" Target="../ink/ink52.xml"/><Relationship Id="rId18" Type="http://schemas.openxmlformats.org/officeDocument/2006/relationships/customXml" Target="../ink/ink57.xml"/><Relationship Id="rId3" Type="http://schemas.openxmlformats.org/officeDocument/2006/relationships/customXml" Target="../ink/ink43.xml"/><Relationship Id="rId21" Type="http://schemas.openxmlformats.org/officeDocument/2006/relationships/customXml" Target="../ink/ink60.xml"/><Relationship Id="rId7" Type="http://schemas.openxmlformats.org/officeDocument/2006/relationships/customXml" Target="../ink/ink46.xml"/><Relationship Id="rId12" Type="http://schemas.openxmlformats.org/officeDocument/2006/relationships/customXml" Target="../ink/ink51.xml"/><Relationship Id="rId17" Type="http://schemas.openxmlformats.org/officeDocument/2006/relationships/customXml" Target="../ink/ink56.xml"/><Relationship Id="rId25" Type="http://schemas.openxmlformats.org/officeDocument/2006/relationships/image" Target="../media/image5.png"/><Relationship Id="rId2" Type="http://schemas.openxmlformats.org/officeDocument/2006/relationships/notesSlide" Target="../notesSlides/notesSlide5.xml"/><Relationship Id="rId16" Type="http://schemas.openxmlformats.org/officeDocument/2006/relationships/customXml" Target="../ink/ink55.xml"/><Relationship Id="rId20" Type="http://schemas.openxmlformats.org/officeDocument/2006/relationships/customXml" Target="../ink/ink59.xml"/><Relationship Id="rId1" Type="http://schemas.openxmlformats.org/officeDocument/2006/relationships/slideLayout" Target="../slideLayouts/slideLayout14.xml"/><Relationship Id="rId6" Type="http://schemas.openxmlformats.org/officeDocument/2006/relationships/customXml" Target="../ink/ink45.xml"/><Relationship Id="rId11" Type="http://schemas.openxmlformats.org/officeDocument/2006/relationships/customXml" Target="../ink/ink50.xml"/><Relationship Id="rId24" Type="http://schemas.openxmlformats.org/officeDocument/2006/relationships/customXml" Target="../ink/ink63.xml"/><Relationship Id="rId5" Type="http://schemas.openxmlformats.org/officeDocument/2006/relationships/customXml" Target="../ink/ink44.xml"/><Relationship Id="rId15" Type="http://schemas.openxmlformats.org/officeDocument/2006/relationships/customXml" Target="../ink/ink54.xml"/><Relationship Id="rId23" Type="http://schemas.openxmlformats.org/officeDocument/2006/relationships/customXml" Target="../ink/ink62.xml"/><Relationship Id="rId10" Type="http://schemas.openxmlformats.org/officeDocument/2006/relationships/customXml" Target="../ink/ink49.xml"/><Relationship Id="rId19" Type="http://schemas.openxmlformats.org/officeDocument/2006/relationships/customXml" Target="../ink/ink58.xml"/><Relationship Id="rId4" Type="http://schemas.openxmlformats.org/officeDocument/2006/relationships/image" Target="../media/image4.png"/><Relationship Id="rId9" Type="http://schemas.openxmlformats.org/officeDocument/2006/relationships/customXml" Target="../ink/ink48.xml"/><Relationship Id="rId14" Type="http://schemas.openxmlformats.org/officeDocument/2006/relationships/customXml" Target="../ink/ink53.xml"/><Relationship Id="rId22" Type="http://schemas.openxmlformats.org/officeDocument/2006/relationships/customXml" Target="../ink/ink61.xml"/></Relationships>
</file>

<file path=ppt/slides/_rels/slide6.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customXml" Target="../ink/ink73.xml"/><Relationship Id="rId18" Type="http://schemas.openxmlformats.org/officeDocument/2006/relationships/customXml" Target="../ink/ink78.xml"/><Relationship Id="rId3" Type="http://schemas.openxmlformats.org/officeDocument/2006/relationships/customXml" Target="../ink/ink64.xml"/><Relationship Id="rId21" Type="http://schemas.openxmlformats.org/officeDocument/2006/relationships/customXml" Target="../ink/ink81.xml"/><Relationship Id="rId7" Type="http://schemas.openxmlformats.org/officeDocument/2006/relationships/customXml" Target="../ink/ink67.xml"/><Relationship Id="rId12" Type="http://schemas.openxmlformats.org/officeDocument/2006/relationships/customXml" Target="../ink/ink72.xml"/><Relationship Id="rId17" Type="http://schemas.openxmlformats.org/officeDocument/2006/relationships/customXml" Target="../ink/ink77.xml"/><Relationship Id="rId2" Type="http://schemas.openxmlformats.org/officeDocument/2006/relationships/notesSlide" Target="../notesSlides/notesSlide6.xml"/><Relationship Id="rId16" Type="http://schemas.openxmlformats.org/officeDocument/2006/relationships/customXml" Target="../ink/ink76.xml"/><Relationship Id="rId20" Type="http://schemas.openxmlformats.org/officeDocument/2006/relationships/customXml" Target="../ink/ink80.xml"/><Relationship Id="rId1" Type="http://schemas.openxmlformats.org/officeDocument/2006/relationships/slideLayout" Target="../slideLayouts/slideLayout16.xml"/><Relationship Id="rId6" Type="http://schemas.openxmlformats.org/officeDocument/2006/relationships/customXml" Target="../ink/ink66.xml"/><Relationship Id="rId11" Type="http://schemas.openxmlformats.org/officeDocument/2006/relationships/customXml" Target="../ink/ink71.xml"/><Relationship Id="rId5" Type="http://schemas.openxmlformats.org/officeDocument/2006/relationships/customXml" Target="../ink/ink65.xml"/><Relationship Id="rId15" Type="http://schemas.openxmlformats.org/officeDocument/2006/relationships/customXml" Target="../ink/ink75.xml"/><Relationship Id="rId10" Type="http://schemas.openxmlformats.org/officeDocument/2006/relationships/customXml" Target="../ink/ink70.xml"/><Relationship Id="rId19" Type="http://schemas.openxmlformats.org/officeDocument/2006/relationships/customXml" Target="../ink/ink79.xml"/><Relationship Id="rId4" Type="http://schemas.openxmlformats.org/officeDocument/2006/relationships/image" Target="../media/image3.png"/><Relationship Id="rId9" Type="http://schemas.openxmlformats.org/officeDocument/2006/relationships/customXml" Target="../ink/ink69.xml"/><Relationship Id="rId14" Type="http://schemas.openxmlformats.org/officeDocument/2006/relationships/customXml" Target="../ink/ink74.xml"/><Relationship Id="rId22" Type="http://schemas.openxmlformats.org/officeDocument/2006/relationships/customXml" Target="../ink/ink82.xml"/></Relationships>
</file>

<file path=ppt/slides/_rels/slide7.xml.rels><?xml version="1.0" encoding="UTF-8" standalone="yes"?>
<Relationships xmlns="http://schemas.openxmlformats.org/package/2006/relationships"><Relationship Id="rId8" Type="http://schemas.openxmlformats.org/officeDocument/2006/relationships/customXml" Target="../ink/ink87.xml"/><Relationship Id="rId13" Type="http://schemas.openxmlformats.org/officeDocument/2006/relationships/customXml" Target="../ink/ink92.xml"/><Relationship Id="rId18" Type="http://schemas.openxmlformats.org/officeDocument/2006/relationships/customXml" Target="../ink/ink97.xml"/><Relationship Id="rId3" Type="http://schemas.openxmlformats.org/officeDocument/2006/relationships/customXml" Target="../ink/ink83.xml"/><Relationship Id="rId21" Type="http://schemas.openxmlformats.org/officeDocument/2006/relationships/customXml" Target="../ink/ink100.xml"/><Relationship Id="rId7" Type="http://schemas.openxmlformats.org/officeDocument/2006/relationships/customXml" Target="../ink/ink86.xml"/><Relationship Id="rId12" Type="http://schemas.openxmlformats.org/officeDocument/2006/relationships/customXml" Target="../ink/ink91.xml"/><Relationship Id="rId17" Type="http://schemas.openxmlformats.org/officeDocument/2006/relationships/customXml" Target="../ink/ink96.xml"/><Relationship Id="rId2" Type="http://schemas.openxmlformats.org/officeDocument/2006/relationships/notesSlide" Target="../notesSlides/notesSlide7.xml"/><Relationship Id="rId16" Type="http://schemas.openxmlformats.org/officeDocument/2006/relationships/customXml" Target="../ink/ink95.xml"/><Relationship Id="rId20" Type="http://schemas.openxmlformats.org/officeDocument/2006/relationships/customXml" Target="../ink/ink99.xml"/><Relationship Id="rId1" Type="http://schemas.openxmlformats.org/officeDocument/2006/relationships/slideLayout" Target="../slideLayouts/slideLayout16.xml"/><Relationship Id="rId6" Type="http://schemas.openxmlformats.org/officeDocument/2006/relationships/customXml" Target="../ink/ink85.xml"/><Relationship Id="rId11" Type="http://schemas.openxmlformats.org/officeDocument/2006/relationships/customXml" Target="../ink/ink90.xml"/><Relationship Id="rId24" Type="http://schemas.openxmlformats.org/officeDocument/2006/relationships/image" Target="../media/image7.png"/><Relationship Id="rId5" Type="http://schemas.openxmlformats.org/officeDocument/2006/relationships/customXml" Target="../ink/ink84.xml"/><Relationship Id="rId15" Type="http://schemas.openxmlformats.org/officeDocument/2006/relationships/customXml" Target="../ink/ink94.xml"/><Relationship Id="rId23" Type="http://schemas.openxmlformats.org/officeDocument/2006/relationships/image" Target="../media/image6.png"/><Relationship Id="rId10" Type="http://schemas.openxmlformats.org/officeDocument/2006/relationships/customXml" Target="../ink/ink89.xml"/><Relationship Id="rId19" Type="http://schemas.openxmlformats.org/officeDocument/2006/relationships/customXml" Target="../ink/ink98.xml"/><Relationship Id="rId4" Type="http://schemas.openxmlformats.org/officeDocument/2006/relationships/image" Target="../media/image4.png"/><Relationship Id="rId9" Type="http://schemas.openxmlformats.org/officeDocument/2006/relationships/customXml" Target="../ink/ink88.xml"/><Relationship Id="rId14" Type="http://schemas.openxmlformats.org/officeDocument/2006/relationships/customXml" Target="../ink/ink93.xml"/><Relationship Id="rId22" Type="http://schemas.openxmlformats.org/officeDocument/2006/relationships/customXml" Target="../ink/ink101.xml"/></Relationships>
</file>

<file path=ppt/slides/_rels/slide8.xml.rels><?xml version="1.0" encoding="UTF-8" standalone="yes"?>
<Relationships xmlns="http://schemas.openxmlformats.org/package/2006/relationships"><Relationship Id="rId13" Type="http://schemas.openxmlformats.org/officeDocument/2006/relationships/customXml" Target="../ink/ink111.xml"/><Relationship Id="rId18" Type="http://schemas.openxmlformats.org/officeDocument/2006/relationships/customXml" Target="../ink/ink116.xml"/><Relationship Id="rId26" Type="http://schemas.openxmlformats.org/officeDocument/2006/relationships/customXml" Target="../ink/ink124.xml"/><Relationship Id="rId3" Type="http://schemas.openxmlformats.org/officeDocument/2006/relationships/customXml" Target="../ink/ink102.xml"/><Relationship Id="rId21" Type="http://schemas.openxmlformats.org/officeDocument/2006/relationships/customXml" Target="../ink/ink119.xml"/><Relationship Id="rId34" Type="http://schemas.openxmlformats.org/officeDocument/2006/relationships/customXml" Target="../ink/ink132.xml"/><Relationship Id="rId7" Type="http://schemas.openxmlformats.org/officeDocument/2006/relationships/customXml" Target="../ink/ink105.xml"/><Relationship Id="rId12" Type="http://schemas.openxmlformats.org/officeDocument/2006/relationships/customXml" Target="../ink/ink110.xml"/><Relationship Id="rId17" Type="http://schemas.openxmlformats.org/officeDocument/2006/relationships/customXml" Target="../ink/ink115.xml"/><Relationship Id="rId25" Type="http://schemas.openxmlformats.org/officeDocument/2006/relationships/customXml" Target="../ink/ink123.xml"/><Relationship Id="rId33" Type="http://schemas.openxmlformats.org/officeDocument/2006/relationships/customXml" Target="../ink/ink131.xml"/><Relationship Id="rId2" Type="http://schemas.openxmlformats.org/officeDocument/2006/relationships/notesSlide" Target="../notesSlides/notesSlide8.xml"/><Relationship Id="rId16" Type="http://schemas.openxmlformats.org/officeDocument/2006/relationships/customXml" Target="../ink/ink114.xml"/><Relationship Id="rId20" Type="http://schemas.openxmlformats.org/officeDocument/2006/relationships/customXml" Target="../ink/ink118.xml"/><Relationship Id="rId29" Type="http://schemas.openxmlformats.org/officeDocument/2006/relationships/customXml" Target="../ink/ink127.xml"/><Relationship Id="rId1" Type="http://schemas.openxmlformats.org/officeDocument/2006/relationships/slideLayout" Target="../slideLayouts/slideLayout16.xml"/><Relationship Id="rId6" Type="http://schemas.openxmlformats.org/officeDocument/2006/relationships/customXml" Target="../ink/ink104.xml"/><Relationship Id="rId11" Type="http://schemas.openxmlformats.org/officeDocument/2006/relationships/customXml" Target="../ink/ink109.xml"/><Relationship Id="rId24" Type="http://schemas.openxmlformats.org/officeDocument/2006/relationships/customXml" Target="../ink/ink122.xml"/><Relationship Id="rId32" Type="http://schemas.openxmlformats.org/officeDocument/2006/relationships/customXml" Target="../ink/ink130.xml"/><Relationship Id="rId5" Type="http://schemas.openxmlformats.org/officeDocument/2006/relationships/customXml" Target="../ink/ink103.xml"/><Relationship Id="rId15" Type="http://schemas.openxmlformats.org/officeDocument/2006/relationships/customXml" Target="../ink/ink113.xml"/><Relationship Id="rId23" Type="http://schemas.openxmlformats.org/officeDocument/2006/relationships/customXml" Target="../ink/ink121.xml"/><Relationship Id="rId28" Type="http://schemas.openxmlformats.org/officeDocument/2006/relationships/customXml" Target="../ink/ink126.xml"/><Relationship Id="rId10" Type="http://schemas.openxmlformats.org/officeDocument/2006/relationships/customXml" Target="../ink/ink108.xml"/><Relationship Id="rId19" Type="http://schemas.openxmlformats.org/officeDocument/2006/relationships/customXml" Target="../ink/ink117.xml"/><Relationship Id="rId31" Type="http://schemas.openxmlformats.org/officeDocument/2006/relationships/customXml" Target="../ink/ink129.xml"/><Relationship Id="rId4" Type="http://schemas.openxmlformats.org/officeDocument/2006/relationships/image" Target="../media/image3.png"/><Relationship Id="rId9" Type="http://schemas.openxmlformats.org/officeDocument/2006/relationships/customXml" Target="../ink/ink107.xml"/><Relationship Id="rId14" Type="http://schemas.openxmlformats.org/officeDocument/2006/relationships/customXml" Target="../ink/ink112.xml"/><Relationship Id="rId22" Type="http://schemas.openxmlformats.org/officeDocument/2006/relationships/customXml" Target="../ink/ink120.xml"/><Relationship Id="rId27" Type="http://schemas.openxmlformats.org/officeDocument/2006/relationships/customXml" Target="../ink/ink125.xml"/><Relationship Id="rId30" Type="http://schemas.openxmlformats.org/officeDocument/2006/relationships/customXml" Target="../ink/ink128.xml"/><Relationship Id="rId8" Type="http://schemas.openxmlformats.org/officeDocument/2006/relationships/customXml" Target="../ink/ink106.xml"/></Relationships>
</file>

<file path=ppt/slides/_rels/slide9.xml.rels><?xml version="1.0" encoding="UTF-8" standalone="yes"?>
<Relationships xmlns="http://schemas.openxmlformats.org/package/2006/relationships"><Relationship Id="rId8" Type="http://schemas.openxmlformats.org/officeDocument/2006/relationships/customXml" Target="../ink/ink137.xml"/><Relationship Id="rId13" Type="http://schemas.openxmlformats.org/officeDocument/2006/relationships/customXml" Target="../ink/ink142.xml"/><Relationship Id="rId18" Type="http://schemas.openxmlformats.org/officeDocument/2006/relationships/customXml" Target="../ink/ink147.xml"/><Relationship Id="rId3" Type="http://schemas.openxmlformats.org/officeDocument/2006/relationships/customXml" Target="../ink/ink133.xml"/><Relationship Id="rId21" Type="http://schemas.openxmlformats.org/officeDocument/2006/relationships/customXml" Target="../ink/ink150.xml"/><Relationship Id="rId7" Type="http://schemas.openxmlformats.org/officeDocument/2006/relationships/customXml" Target="../ink/ink136.xml"/><Relationship Id="rId12" Type="http://schemas.openxmlformats.org/officeDocument/2006/relationships/customXml" Target="../ink/ink141.xml"/><Relationship Id="rId17" Type="http://schemas.openxmlformats.org/officeDocument/2006/relationships/customXml" Target="../ink/ink146.xml"/><Relationship Id="rId25" Type="http://schemas.openxmlformats.org/officeDocument/2006/relationships/customXml" Target="../ink/ink154.xml"/><Relationship Id="rId2" Type="http://schemas.openxmlformats.org/officeDocument/2006/relationships/notesSlide" Target="../notesSlides/notesSlide9.xml"/><Relationship Id="rId16" Type="http://schemas.openxmlformats.org/officeDocument/2006/relationships/customXml" Target="../ink/ink145.xml"/><Relationship Id="rId20" Type="http://schemas.openxmlformats.org/officeDocument/2006/relationships/customXml" Target="../ink/ink149.xml"/><Relationship Id="rId1" Type="http://schemas.openxmlformats.org/officeDocument/2006/relationships/slideLayout" Target="../slideLayouts/slideLayout16.xml"/><Relationship Id="rId6" Type="http://schemas.openxmlformats.org/officeDocument/2006/relationships/customXml" Target="../ink/ink135.xml"/><Relationship Id="rId11" Type="http://schemas.openxmlformats.org/officeDocument/2006/relationships/customXml" Target="../ink/ink140.xml"/><Relationship Id="rId24" Type="http://schemas.openxmlformats.org/officeDocument/2006/relationships/customXml" Target="../ink/ink153.xml"/><Relationship Id="rId5" Type="http://schemas.openxmlformats.org/officeDocument/2006/relationships/customXml" Target="../ink/ink134.xml"/><Relationship Id="rId15" Type="http://schemas.openxmlformats.org/officeDocument/2006/relationships/customXml" Target="../ink/ink144.xml"/><Relationship Id="rId23" Type="http://schemas.openxmlformats.org/officeDocument/2006/relationships/customXml" Target="../ink/ink152.xml"/><Relationship Id="rId10" Type="http://schemas.openxmlformats.org/officeDocument/2006/relationships/customXml" Target="../ink/ink139.xml"/><Relationship Id="rId19" Type="http://schemas.openxmlformats.org/officeDocument/2006/relationships/customXml" Target="../ink/ink148.xml"/><Relationship Id="rId4" Type="http://schemas.openxmlformats.org/officeDocument/2006/relationships/image" Target="../media/image3.png"/><Relationship Id="rId9" Type="http://schemas.openxmlformats.org/officeDocument/2006/relationships/customXml" Target="../ink/ink138.xml"/><Relationship Id="rId14" Type="http://schemas.openxmlformats.org/officeDocument/2006/relationships/customXml" Target="../ink/ink143.xml"/><Relationship Id="rId22" Type="http://schemas.openxmlformats.org/officeDocument/2006/relationships/customXml" Target="../ink/ink1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270398" y="2690145"/>
            <a:ext cx="5285800" cy="3471686"/>
          </a:xfrm>
          <a:noFill/>
        </p:spPr>
        <p:txBody>
          <a:bodyPr anchor="ctr">
            <a:noAutofit/>
          </a:bodyPr>
          <a:lstStyle/>
          <a:p>
            <a:r>
              <a:rPr lang="en-US"/>
              <a:t>{</a:t>
            </a:r>
            <a:br>
              <a:rPr lang="en-US"/>
            </a:br>
            <a:br>
              <a:rPr lang="en-US"/>
            </a:br>
            <a:r>
              <a:rPr lang="en-US"/>
              <a:t>Topic : Streaming with MongoDB</a:t>
            </a:r>
            <a:br>
              <a:rPr lang="en-US"/>
            </a:br>
            <a:br>
              <a:rPr lang="en-US"/>
            </a:br>
            <a:r>
              <a:rPr lang="en-US"/>
              <a:t>}</a:t>
            </a:r>
          </a:p>
        </p:txBody>
      </p:sp>
      <p:pic>
        <p:nvPicPr>
          <p:cNvPr id="12" name="Picture 11" descr="A green and black text&#10;&#10;Description automatically generated">
            <a:extLst>
              <a:ext uri="{FF2B5EF4-FFF2-40B4-BE49-F238E27FC236}">
                <a16:creationId xmlns:a16="http://schemas.microsoft.com/office/drawing/2014/main" id="{0ED7BD92-DCEB-D04C-748E-C298EFE83CA5}"/>
              </a:ext>
            </a:extLst>
          </p:cNvPr>
          <p:cNvPicPr>
            <a:picLocks noChangeAspect="1"/>
          </p:cNvPicPr>
          <p:nvPr/>
        </p:nvPicPr>
        <p:blipFill>
          <a:blip r:embed="rId3"/>
          <a:stretch>
            <a:fillRect/>
          </a:stretch>
        </p:blipFill>
        <p:spPr>
          <a:xfrm>
            <a:off x="675736" y="618501"/>
            <a:ext cx="5722189" cy="1379679"/>
          </a:xfrm>
          <a:prstGeom prst="rect">
            <a:avLst/>
          </a:prstGeom>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Why it is Essential?</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452" y="1330741"/>
            <a:ext cx="8969966" cy="4628354"/>
          </a:xfrm>
        </p:spPr>
        <p:txBody>
          <a:bodyPr vert="horz" wrap="square" lIns="0" tIns="0" rIns="0" bIns="0" rtlCol="0" anchor="t">
            <a:noAutofit/>
          </a:bodyPr>
          <a:lstStyle/>
          <a:p>
            <a:pPr marL="0" indent="0">
              <a:buNone/>
            </a:pPr>
            <a:endParaRPr lang="en-US" sz="1200" dirty="0">
              <a:ea typeface="+mn-lt"/>
              <a:cs typeface="+mn-lt"/>
            </a:endParaRPr>
          </a:p>
          <a:p>
            <a:pPr marL="0" indent="0">
              <a:buNone/>
            </a:pPr>
            <a:r>
              <a:rPr lang="en-US" sz="2800" dirty="0">
                <a:solidFill>
                  <a:srgbClr val="FFFFFF"/>
                </a:solidFill>
                <a:ea typeface="+mn-lt"/>
                <a:cs typeface="+mn-lt"/>
              </a:rPr>
              <a:t>5. Data Integration </a:t>
            </a:r>
            <a:endParaRPr lang="en-US" dirty="0"/>
          </a:p>
          <a:p>
            <a:r>
              <a:rPr lang="en-US" sz="2000" dirty="0">
                <a:solidFill>
                  <a:srgbClr val="FFFFFF"/>
                </a:solidFill>
                <a:ea typeface="+mn-lt"/>
                <a:cs typeface="+mn-lt"/>
              </a:rPr>
              <a:t>Streaming facilitates the integration of data from various sources in real-time. This is important for creating unified views of data across different systems, enhancing decision-making and operational efficiency.</a:t>
            </a:r>
          </a:p>
          <a:p>
            <a:pPr marL="0" indent="0">
              <a:buNone/>
            </a:pPr>
            <a:r>
              <a:rPr lang="en-US" sz="2800" dirty="0">
                <a:solidFill>
                  <a:srgbClr val="FFFFFF"/>
                </a:solidFill>
                <a:ea typeface="+mn-lt"/>
                <a:cs typeface="+mn-lt"/>
              </a:rPr>
              <a:t>6. Cost-Effectiveness</a:t>
            </a:r>
            <a:endParaRPr lang="en-US" dirty="0"/>
          </a:p>
          <a:p>
            <a:r>
              <a:rPr lang="en-US" sz="2000" dirty="0">
                <a:solidFill>
                  <a:srgbClr val="FFFFFF"/>
                </a:solidFill>
                <a:ea typeface="+mn-lt"/>
                <a:cs typeface="+mn-lt"/>
              </a:rPr>
              <a:t>By processing data as it arrives, streaming can reduce storage costs. Instead of storing raw data and processing it later, streaming allows for immediate transformation and storage of only the necessary data.</a:t>
            </a:r>
          </a:p>
          <a:p>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80999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75400" y="-13716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1970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24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6770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62900" y="698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66101" y="-1028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31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50200" y="1968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39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35700" y="9398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1980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6450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41350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30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64200" y="19558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19800" y="1054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57800" y="266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25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97900" y="1257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54400" y="-2997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19100"/>
                <a:ext cx="6667500" cy="6667500"/>
              </a:xfrm>
              <a:prstGeom prst="rect">
                <a:avLst/>
              </a:prstGeom>
            </p:spPr>
          </p:pic>
        </mc:Fallback>
      </mc:AlternateContent>
    </p:spTree>
    <p:extLst>
      <p:ext uri="{BB962C8B-B14F-4D97-AF65-F5344CB8AC3E}">
        <p14:creationId xmlns:p14="http://schemas.microsoft.com/office/powerpoint/2010/main" val="416867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The power of communication</a:t>
            </a:r>
          </a:p>
        </p:txBody>
      </p:sp>
      <p:pic>
        <p:nvPicPr>
          <p:cNvPr id="6" name="Picture 5" descr="A diagram of a product&#10;&#10;Description automatically generated">
            <a:extLst>
              <a:ext uri="{FF2B5EF4-FFF2-40B4-BE49-F238E27FC236}">
                <a16:creationId xmlns:a16="http://schemas.microsoft.com/office/drawing/2014/main" id="{4F4DC939-FA00-734F-6B36-F12A7F7379D6}"/>
              </a:ext>
            </a:extLst>
          </p:cNvPr>
          <p:cNvPicPr>
            <a:picLocks noChangeAspect="1"/>
          </p:cNvPicPr>
          <p:nvPr/>
        </p:nvPicPr>
        <p:blipFill>
          <a:blip r:embed="rId3"/>
          <a:stretch>
            <a:fillRect/>
          </a:stretch>
        </p:blipFill>
        <p:spPr>
          <a:xfrm>
            <a:off x="72200" y="0"/>
            <a:ext cx="12047601" cy="6858000"/>
          </a:xfrm>
          <a:prstGeom prst="rect">
            <a:avLst/>
          </a:prstGeom>
        </p:spPr>
      </p:pic>
    </p:spTree>
    <p:extLst>
      <p:ext uri="{BB962C8B-B14F-4D97-AF65-F5344CB8AC3E}">
        <p14:creationId xmlns:p14="http://schemas.microsoft.com/office/powerpoint/2010/main" val="269012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Replica Sets in MongoDB</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2206EED-E63B-5F20-76B2-5830C4CC123A}"/>
                  </a:ext>
                </a:extLst>
              </p14:cNvPr>
              <p14:cNvContentPartPr/>
              <p14:nvPr/>
            </p14:nvContentPartPr>
            <p14:xfrm>
              <a:off x="1187450" y="279400"/>
              <a:ext cx="19049" cy="19049"/>
            </p14:xfrm>
          </p:contentPart>
        </mc:Choice>
        <mc:Fallback xmlns="">
          <p:pic>
            <p:nvPicPr>
              <p:cNvPr id="9" name="Ink 8">
                <a:extLst>
                  <a:ext uri="{FF2B5EF4-FFF2-40B4-BE49-F238E27FC236}">
                    <a16:creationId xmlns:a16="http://schemas.microsoft.com/office/drawing/2014/main" id="{72206EED-E63B-5F20-76B2-5830C4CC123A}"/>
                  </a:ext>
                </a:extLst>
              </p:cNvPr>
              <p:cNvPicPr/>
              <p:nvPr/>
            </p:nvPicPr>
            <p:blipFill>
              <a:blip r:embed="rId4"/>
              <a:stretch>
                <a:fillRect/>
              </a:stretch>
            </p:blipFill>
            <p:spPr>
              <a:xfrm>
                <a:off x="254049" y="-654001"/>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CE10FC0-BA48-956A-54BD-D31057F8B30E}"/>
                  </a:ext>
                </a:extLst>
              </p14:cNvPr>
              <p14:cNvContentPartPr/>
              <p14:nvPr/>
            </p14:nvContentPartPr>
            <p14:xfrm>
              <a:off x="1739900" y="1358900"/>
              <a:ext cx="19050" cy="19050"/>
            </p14:xfrm>
          </p:contentPart>
        </mc:Choice>
        <mc:Fallback xmlns="">
          <p:pic>
            <p:nvPicPr>
              <p:cNvPr id="18" name="Ink 17">
                <a:extLst>
                  <a:ext uri="{FF2B5EF4-FFF2-40B4-BE49-F238E27FC236}">
                    <a16:creationId xmlns:a16="http://schemas.microsoft.com/office/drawing/2014/main" id="{CCE10FC0-BA48-956A-54BD-D31057F8B30E}"/>
                  </a:ext>
                </a:extLst>
              </p:cNvPr>
              <p:cNvPicPr/>
              <p:nvPr/>
            </p:nvPicPr>
            <p:blipFill>
              <a:blip r:embed="rId6"/>
              <a:stretch>
                <a:fillRect/>
              </a:stretch>
            </p:blipFill>
            <p:spPr>
              <a:xfrm>
                <a:off x="-1574800" y="-1974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8413B8F-37AD-9EB8-540A-5D8433873A17}"/>
                  </a:ext>
                </a:extLst>
              </p14:cNvPr>
              <p14:cNvContentPartPr/>
              <p14:nvPr/>
            </p14:nvContentPartPr>
            <p14:xfrm>
              <a:off x="1054100" y="1651000"/>
              <a:ext cx="19050" cy="19050"/>
            </p14:xfrm>
          </p:contentPart>
        </mc:Choice>
        <mc:Fallback xmlns="">
          <p:pic>
            <p:nvPicPr>
              <p:cNvPr id="19" name="Ink 18">
                <a:extLst>
                  <a:ext uri="{FF2B5EF4-FFF2-40B4-BE49-F238E27FC236}">
                    <a16:creationId xmlns:a16="http://schemas.microsoft.com/office/drawing/2014/main" id="{F8413B8F-37AD-9EB8-540A-5D8433873A17}"/>
                  </a:ext>
                </a:extLst>
              </p:cNvPr>
              <p:cNvPicPr/>
              <p:nvPr/>
            </p:nvPicPr>
            <p:blipFill>
              <a:blip r:embed="rId6"/>
              <a:stretch>
                <a:fillRect/>
              </a:stretch>
            </p:blipFill>
            <p:spPr>
              <a:xfrm>
                <a:off x="-2279650" y="-1663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B888E7BD-BA87-480B-4A50-4F490121F5F1}"/>
                  </a:ext>
                </a:extLst>
              </p14:cNvPr>
              <p14:cNvContentPartPr/>
              <p14:nvPr/>
            </p14:nvContentPartPr>
            <p14:xfrm>
              <a:off x="2298700" y="1828800"/>
              <a:ext cx="19050" cy="19050"/>
            </p14:xfrm>
          </p:contentPart>
        </mc:Choice>
        <mc:Fallback xmlns="">
          <p:pic>
            <p:nvPicPr>
              <p:cNvPr id="20" name="Ink 19">
                <a:extLst>
                  <a:ext uri="{FF2B5EF4-FFF2-40B4-BE49-F238E27FC236}">
                    <a16:creationId xmlns:a16="http://schemas.microsoft.com/office/drawing/2014/main" id="{B888E7BD-BA87-480B-4A50-4F490121F5F1}"/>
                  </a:ext>
                </a:extLst>
              </p:cNvPr>
              <p:cNvPicPr/>
              <p:nvPr/>
            </p:nvPicPr>
            <p:blipFill>
              <a:blip r:embed="rId6"/>
              <a:stretch>
                <a:fillRect/>
              </a:stretch>
            </p:blipFill>
            <p:spPr>
              <a:xfrm>
                <a:off x="-1016000" y="-1485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3FCB30DD-5E0D-6C69-85FA-AE3068904C0F}"/>
                  </a:ext>
                </a:extLst>
              </p14:cNvPr>
              <p14:cNvContentPartPr/>
              <p14:nvPr/>
            </p14:nvContentPartPr>
            <p14:xfrm>
              <a:off x="3543300" y="1727200"/>
              <a:ext cx="19050" cy="19050"/>
            </p14:xfrm>
          </p:contentPart>
        </mc:Choice>
        <mc:Fallback xmlns="">
          <p:pic>
            <p:nvPicPr>
              <p:cNvPr id="21" name="Ink 20">
                <a:extLst>
                  <a:ext uri="{FF2B5EF4-FFF2-40B4-BE49-F238E27FC236}">
                    <a16:creationId xmlns:a16="http://schemas.microsoft.com/office/drawing/2014/main" id="{3FCB30DD-5E0D-6C69-85FA-AE3068904C0F}"/>
                  </a:ext>
                </a:extLst>
              </p:cNvPr>
              <p:cNvPicPr/>
              <p:nvPr/>
            </p:nvPicPr>
            <p:blipFill>
              <a:blip r:embed="rId6"/>
              <a:stretch>
                <a:fillRect/>
              </a:stretch>
            </p:blipFill>
            <p:spPr>
              <a:xfrm>
                <a:off x="228600" y="-1587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ECE03276-E6D0-24D9-6918-C9586D818A16}"/>
                  </a:ext>
                </a:extLst>
              </p14:cNvPr>
              <p14:cNvContentPartPr/>
              <p14:nvPr/>
            </p14:nvContentPartPr>
            <p14:xfrm>
              <a:off x="5740400" y="2019300"/>
              <a:ext cx="19050" cy="19050"/>
            </p14:xfrm>
          </p:contentPart>
        </mc:Choice>
        <mc:Fallback xmlns="">
          <p:pic>
            <p:nvPicPr>
              <p:cNvPr id="22" name="Ink 21">
                <a:extLst>
                  <a:ext uri="{FF2B5EF4-FFF2-40B4-BE49-F238E27FC236}">
                    <a16:creationId xmlns:a16="http://schemas.microsoft.com/office/drawing/2014/main" id="{ECE03276-E6D0-24D9-6918-C9586D818A16}"/>
                  </a:ext>
                </a:extLst>
              </p:cNvPr>
              <p:cNvPicPr/>
              <p:nvPr/>
            </p:nvPicPr>
            <p:blipFill>
              <a:blip r:embed="rId6"/>
              <a:stretch>
                <a:fillRect/>
              </a:stretch>
            </p:blipFill>
            <p:spPr>
              <a:xfrm>
                <a:off x="2406650" y="-1314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01901E3-CDF3-4D2E-BFAE-3748598934A7}"/>
                  </a:ext>
                </a:extLst>
              </p14:cNvPr>
              <p14:cNvContentPartPr/>
              <p14:nvPr/>
            </p14:nvContentPartPr>
            <p14:xfrm>
              <a:off x="5930900" y="1651000"/>
              <a:ext cx="19050" cy="19050"/>
            </p14:xfrm>
          </p:contentPart>
        </mc:Choice>
        <mc:Fallback xmlns="">
          <p:pic>
            <p:nvPicPr>
              <p:cNvPr id="23" name="Ink 22">
                <a:extLst>
                  <a:ext uri="{FF2B5EF4-FFF2-40B4-BE49-F238E27FC236}">
                    <a16:creationId xmlns:a16="http://schemas.microsoft.com/office/drawing/2014/main" id="{001901E3-CDF3-4D2E-BFAE-3748598934A7}"/>
                  </a:ext>
                </a:extLst>
              </p:cNvPr>
              <p:cNvPicPr/>
              <p:nvPr/>
            </p:nvPicPr>
            <p:blipFill>
              <a:blip r:embed="rId6"/>
              <a:stretch>
                <a:fillRect/>
              </a:stretch>
            </p:blipFill>
            <p:spPr>
              <a:xfrm>
                <a:off x="2616200" y="-1663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0EED4122-9C55-0BAD-313D-D7B8CE7E7A22}"/>
                  </a:ext>
                </a:extLst>
              </p14:cNvPr>
              <p14:cNvContentPartPr/>
              <p14:nvPr/>
            </p14:nvContentPartPr>
            <p14:xfrm>
              <a:off x="7581899" y="2362200"/>
              <a:ext cx="19050" cy="19050"/>
            </p14:xfrm>
          </p:contentPart>
        </mc:Choice>
        <mc:Fallback xmlns="">
          <p:pic>
            <p:nvPicPr>
              <p:cNvPr id="24" name="Ink 23">
                <a:extLst>
                  <a:ext uri="{FF2B5EF4-FFF2-40B4-BE49-F238E27FC236}">
                    <a16:creationId xmlns:a16="http://schemas.microsoft.com/office/drawing/2014/main" id="{0EED4122-9C55-0BAD-313D-D7B8CE7E7A22}"/>
                  </a:ext>
                </a:extLst>
              </p:cNvPr>
              <p:cNvPicPr/>
              <p:nvPr/>
            </p:nvPicPr>
            <p:blipFill>
              <a:blip r:embed="rId6"/>
              <a:stretch>
                <a:fillRect/>
              </a:stretch>
            </p:blipFill>
            <p:spPr>
              <a:xfrm>
                <a:off x="4267199" y="-952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3F546ED2-CB2D-60ED-96EC-D7E6EF422D7B}"/>
                  </a:ext>
                </a:extLst>
              </p14:cNvPr>
              <p14:cNvContentPartPr/>
              <p14:nvPr/>
            </p14:nvContentPartPr>
            <p14:xfrm>
              <a:off x="7823200" y="1181100"/>
              <a:ext cx="19050" cy="19050"/>
            </p14:xfrm>
          </p:contentPart>
        </mc:Choice>
        <mc:Fallback xmlns="">
          <p:pic>
            <p:nvPicPr>
              <p:cNvPr id="25" name="Ink 24">
                <a:extLst>
                  <a:ext uri="{FF2B5EF4-FFF2-40B4-BE49-F238E27FC236}">
                    <a16:creationId xmlns:a16="http://schemas.microsoft.com/office/drawing/2014/main" id="{3F546ED2-CB2D-60ED-96EC-D7E6EF422D7B}"/>
                  </a:ext>
                </a:extLst>
              </p:cNvPr>
              <p:cNvPicPr/>
              <p:nvPr/>
            </p:nvPicPr>
            <p:blipFill>
              <a:blip r:embed="rId6"/>
              <a:stretch>
                <a:fillRect/>
              </a:stretch>
            </p:blipFill>
            <p:spPr>
              <a:xfrm>
                <a:off x="4508500" y="-2152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01A32308-DBDA-56E3-DBF4-4E70FD60D028}"/>
                  </a:ext>
                </a:extLst>
              </p14:cNvPr>
              <p14:cNvContentPartPr/>
              <p14:nvPr/>
            </p14:nvContentPartPr>
            <p14:xfrm>
              <a:off x="10020300" y="1739900"/>
              <a:ext cx="19050" cy="19050"/>
            </p14:xfrm>
          </p:contentPart>
        </mc:Choice>
        <mc:Fallback xmlns="">
          <p:pic>
            <p:nvPicPr>
              <p:cNvPr id="26" name="Ink 25">
                <a:extLst>
                  <a:ext uri="{FF2B5EF4-FFF2-40B4-BE49-F238E27FC236}">
                    <a16:creationId xmlns:a16="http://schemas.microsoft.com/office/drawing/2014/main" id="{01A32308-DBDA-56E3-DBF4-4E70FD60D028}"/>
                  </a:ext>
                </a:extLst>
              </p:cNvPr>
              <p:cNvPicPr/>
              <p:nvPr/>
            </p:nvPicPr>
            <p:blipFill>
              <a:blip r:embed="rId6"/>
              <a:stretch>
                <a:fillRect/>
              </a:stretch>
            </p:blipFill>
            <p:spPr>
              <a:xfrm>
                <a:off x="6686550" y="-159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FAB91BCD-2A14-42EB-29DA-6B64CD9DEE48}"/>
                  </a:ext>
                </a:extLst>
              </p14:cNvPr>
              <p14:cNvContentPartPr/>
              <p14:nvPr/>
            </p14:nvContentPartPr>
            <p14:xfrm>
              <a:off x="9855200" y="2565400"/>
              <a:ext cx="19050" cy="19050"/>
            </p14:xfrm>
          </p:contentPart>
        </mc:Choice>
        <mc:Fallback xmlns="">
          <p:pic>
            <p:nvPicPr>
              <p:cNvPr id="27" name="Ink 26">
                <a:extLst>
                  <a:ext uri="{FF2B5EF4-FFF2-40B4-BE49-F238E27FC236}">
                    <a16:creationId xmlns:a16="http://schemas.microsoft.com/office/drawing/2014/main" id="{FAB91BCD-2A14-42EB-29DA-6B64CD9DEE48}"/>
                  </a:ext>
                </a:extLst>
              </p:cNvPr>
              <p:cNvPicPr/>
              <p:nvPr/>
            </p:nvPicPr>
            <p:blipFill>
              <a:blip r:embed="rId6"/>
              <a:stretch>
                <a:fillRect/>
              </a:stretch>
            </p:blipFill>
            <p:spPr>
              <a:xfrm>
                <a:off x="6521450" y="-749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C5066D04-E2F3-D958-CAFF-78972C001285}"/>
                  </a:ext>
                </a:extLst>
              </p14:cNvPr>
              <p14:cNvContentPartPr/>
              <p14:nvPr/>
            </p14:nvContentPartPr>
            <p14:xfrm>
              <a:off x="8115300" y="2743200"/>
              <a:ext cx="19050" cy="19050"/>
            </p14:xfrm>
          </p:contentPart>
        </mc:Choice>
        <mc:Fallback xmlns="">
          <p:pic>
            <p:nvPicPr>
              <p:cNvPr id="28" name="Ink 27">
                <a:extLst>
                  <a:ext uri="{FF2B5EF4-FFF2-40B4-BE49-F238E27FC236}">
                    <a16:creationId xmlns:a16="http://schemas.microsoft.com/office/drawing/2014/main" id="{C5066D04-E2F3-D958-CAFF-78972C001285}"/>
                  </a:ext>
                </a:extLst>
              </p:cNvPr>
              <p:cNvPicPr/>
              <p:nvPr/>
            </p:nvPicPr>
            <p:blipFill>
              <a:blip r:embed="rId6"/>
              <a:stretch>
                <a:fillRect/>
              </a:stretch>
            </p:blipFill>
            <p:spPr>
              <a:xfrm>
                <a:off x="4800600" y="-571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63C615FF-A749-2DB8-94F4-30A59AEC2979}"/>
                  </a:ext>
                </a:extLst>
              </p14:cNvPr>
              <p14:cNvContentPartPr/>
              <p14:nvPr/>
            </p14:nvContentPartPr>
            <p14:xfrm>
              <a:off x="8534400" y="1905000"/>
              <a:ext cx="19050" cy="19050"/>
            </p14:xfrm>
          </p:contentPart>
        </mc:Choice>
        <mc:Fallback xmlns="">
          <p:pic>
            <p:nvPicPr>
              <p:cNvPr id="29" name="Ink 28">
                <a:extLst>
                  <a:ext uri="{FF2B5EF4-FFF2-40B4-BE49-F238E27FC236}">
                    <a16:creationId xmlns:a16="http://schemas.microsoft.com/office/drawing/2014/main" id="{63C615FF-A749-2DB8-94F4-30A59AEC2979}"/>
                  </a:ext>
                </a:extLst>
              </p:cNvPr>
              <p:cNvPicPr/>
              <p:nvPr/>
            </p:nvPicPr>
            <p:blipFill>
              <a:blip r:embed="rId6"/>
              <a:stretch>
                <a:fillRect/>
              </a:stretch>
            </p:blipFill>
            <p:spPr>
              <a:xfrm>
                <a:off x="5219700" y="-1409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E7CB179E-0AF1-65C5-C5A5-B2F6F318FD17}"/>
                  </a:ext>
                </a:extLst>
              </p14:cNvPr>
              <p14:cNvContentPartPr/>
              <p14:nvPr/>
            </p14:nvContentPartPr>
            <p14:xfrm>
              <a:off x="4584700" y="990600"/>
              <a:ext cx="19050" cy="19050"/>
            </p14:xfrm>
          </p:contentPart>
        </mc:Choice>
        <mc:Fallback xmlns="">
          <p:pic>
            <p:nvPicPr>
              <p:cNvPr id="30" name="Ink 29">
                <a:extLst>
                  <a:ext uri="{FF2B5EF4-FFF2-40B4-BE49-F238E27FC236}">
                    <a16:creationId xmlns:a16="http://schemas.microsoft.com/office/drawing/2014/main" id="{E7CB179E-0AF1-65C5-C5A5-B2F6F318FD17}"/>
                  </a:ext>
                </a:extLst>
              </p:cNvPr>
              <p:cNvPicPr/>
              <p:nvPr/>
            </p:nvPicPr>
            <p:blipFill>
              <a:blip r:embed="rId6"/>
              <a:stretch>
                <a:fillRect/>
              </a:stretch>
            </p:blipFill>
            <p:spPr>
              <a:xfrm>
                <a:off x="1270000" y="-2324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D52A5AC0-DD82-FFDF-EBB3-0CC5F2F48997}"/>
                  </a:ext>
                </a:extLst>
              </p14:cNvPr>
              <p14:cNvContentPartPr/>
              <p14:nvPr/>
            </p14:nvContentPartPr>
            <p14:xfrm>
              <a:off x="3924300" y="2819400"/>
              <a:ext cx="19050" cy="19050"/>
            </p14:xfrm>
          </p:contentPart>
        </mc:Choice>
        <mc:Fallback xmlns="">
          <p:pic>
            <p:nvPicPr>
              <p:cNvPr id="31" name="Ink 30">
                <a:extLst>
                  <a:ext uri="{FF2B5EF4-FFF2-40B4-BE49-F238E27FC236}">
                    <a16:creationId xmlns:a16="http://schemas.microsoft.com/office/drawing/2014/main" id="{D52A5AC0-DD82-FFDF-EBB3-0CC5F2F48997}"/>
                  </a:ext>
                </a:extLst>
              </p:cNvPr>
              <p:cNvPicPr/>
              <p:nvPr/>
            </p:nvPicPr>
            <p:blipFill>
              <a:blip r:embed="rId6"/>
              <a:stretch>
                <a:fillRect/>
              </a:stretch>
            </p:blipFill>
            <p:spPr>
              <a:xfrm>
                <a:off x="609600" y="-495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E5E7E630-11A8-50EA-81B5-3DDB60A03BFB}"/>
                  </a:ext>
                </a:extLst>
              </p14:cNvPr>
              <p14:cNvContentPartPr/>
              <p14:nvPr/>
            </p14:nvContentPartPr>
            <p14:xfrm>
              <a:off x="6146800" y="3340100"/>
              <a:ext cx="19050" cy="19050"/>
            </p14:xfrm>
          </p:contentPart>
        </mc:Choice>
        <mc:Fallback xmlns="">
          <p:pic>
            <p:nvPicPr>
              <p:cNvPr id="32" name="Ink 31">
                <a:extLst>
                  <a:ext uri="{FF2B5EF4-FFF2-40B4-BE49-F238E27FC236}">
                    <a16:creationId xmlns:a16="http://schemas.microsoft.com/office/drawing/2014/main" id="{E5E7E630-11A8-50EA-81B5-3DDB60A03BFB}"/>
                  </a:ext>
                </a:extLst>
              </p:cNvPr>
              <p:cNvPicPr/>
              <p:nvPr/>
            </p:nvPicPr>
            <p:blipFill>
              <a:blip r:embed="rId6"/>
              <a:stretch>
                <a:fillRect/>
              </a:stretch>
            </p:blipFill>
            <p:spPr>
              <a:xfrm>
                <a:off x="2813050" y="25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F39C5932-F91F-6935-EB93-3FCAAD8CF7DB}"/>
                  </a:ext>
                </a:extLst>
              </p14:cNvPr>
              <p14:cNvContentPartPr/>
              <p14:nvPr/>
            </p14:nvContentPartPr>
            <p14:xfrm>
              <a:off x="9055100" y="3797300"/>
              <a:ext cx="19050" cy="19050"/>
            </p14:xfrm>
          </p:contentPart>
        </mc:Choice>
        <mc:Fallback xmlns="">
          <p:pic>
            <p:nvPicPr>
              <p:cNvPr id="33" name="Ink 32">
                <a:extLst>
                  <a:ext uri="{FF2B5EF4-FFF2-40B4-BE49-F238E27FC236}">
                    <a16:creationId xmlns:a16="http://schemas.microsoft.com/office/drawing/2014/main" id="{F39C5932-F91F-6935-EB93-3FCAAD8CF7DB}"/>
                  </a:ext>
                </a:extLst>
              </p:cNvPr>
              <p:cNvPicPr/>
              <p:nvPr/>
            </p:nvPicPr>
            <p:blipFill>
              <a:blip r:embed="rId6"/>
              <a:stretch>
                <a:fillRect/>
              </a:stretch>
            </p:blipFill>
            <p:spPr>
              <a:xfrm>
                <a:off x="5740400" y="4826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ACA884A1-E822-1229-4AEB-9F36EE495A6E}"/>
                  </a:ext>
                </a:extLst>
              </p14:cNvPr>
              <p14:cNvContentPartPr/>
              <p14:nvPr/>
            </p14:nvContentPartPr>
            <p14:xfrm>
              <a:off x="10731500" y="3187700"/>
              <a:ext cx="19050" cy="19050"/>
            </p14:xfrm>
          </p:contentPart>
        </mc:Choice>
        <mc:Fallback xmlns="">
          <p:pic>
            <p:nvPicPr>
              <p:cNvPr id="34" name="Ink 33">
                <a:extLst>
                  <a:ext uri="{FF2B5EF4-FFF2-40B4-BE49-F238E27FC236}">
                    <a16:creationId xmlns:a16="http://schemas.microsoft.com/office/drawing/2014/main" id="{ACA884A1-E822-1229-4AEB-9F36EE495A6E}"/>
                  </a:ext>
                </a:extLst>
              </p:cNvPr>
              <p:cNvPicPr/>
              <p:nvPr/>
            </p:nvPicPr>
            <p:blipFill>
              <a:blip r:embed="rId6"/>
              <a:stretch>
                <a:fillRect/>
              </a:stretch>
            </p:blipFill>
            <p:spPr>
              <a:xfrm>
                <a:off x="7397750" y="-146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922DA83A-4509-9328-9B01-0DBA4DACC542}"/>
                  </a:ext>
                </a:extLst>
              </p14:cNvPr>
              <p14:cNvContentPartPr/>
              <p14:nvPr/>
            </p14:nvContentPartPr>
            <p14:xfrm>
              <a:off x="11391900" y="1841500"/>
              <a:ext cx="19050" cy="19050"/>
            </p14:xfrm>
          </p:contentPart>
        </mc:Choice>
        <mc:Fallback xmlns="">
          <p:pic>
            <p:nvPicPr>
              <p:cNvPr id="35" name="Ink 34">
                <a:extLst>
                  <a:ext uri="{FF2B5EF4-FFF2-40B4-BE49-F238E27FC236}">
                    <a16:creationId xmlns:a16="http://schemas.microsoft.com/office/drawing/2014/main" id="{922DA83A-4509-9328-9B01-0DBA4DACC542}"/>
                  </a:ext>
                </a:extLst>
              </p:cNvPr>
              <p:cNvPicPr/>
              <p:nvPr/>
            </p:nvPicPr>
            <p:blipFill>
              <a:blip r:embed="rId6"/>
              <a:stretch>
                <a:fillRect/>
              </a:stretch>
            </p:blipFill>
            <p:spPr>
              <a:xfrm>
                <a:off x="8058150" y="-149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6E497BF7-882F-BF48-8805-36EC35FC5F6C}"/>
                  </a:ext>
                </a:extLst>
              </p14:cNvPr>
              <p14:cNvContentPartPr/>
              <p14:nvPr/>
            </p14:nvContentPartPr>
            <p14:xfrm>
              <a:off x="11366501" y="4711700"/>
              <a:ext cx="19050" cy="19050"/>
            </p14:xfrm>
          </p:contentPart>
        </mc:Choice>
        <mc:Fallback xmlns="">
          <p:pic>
            <p:nvPicPr>
              <p:cNvPr id="36" name="Ink 35">
                <a:extLst>
                  <a:ext uri="{FF2B5EF4-FFF2-40B4-BE49-F238E27FC236}">
                    <a16:creationId xmlns:a16="http://schemas.microsoft.com/office/drawing/2014/main" id="{6E497BF7-882F-BF48-8805-36EC35FC5F6C}"/>
                  </a:ext>
                </a:extLst>
              </p:cNvPr>
              <p:cNvPicPr/>
              <p:nvPr/>
            </p:nvPicPr>
            <p:blipFill>
              <a:blip r:embed="rId6"/>
              <a:stretch>
                <a:fillRect/>
              </a:stretch>
            </p:blipFill>
            <p:spPr>
              <a:xfrm>
                <a:off x="8032751" y="13970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EB69E071-5785-8F7D-7B7D-9876949BAB81}"/>
                  </a:ext>
                </a:extLst>
              </p14:cNvPr>
              <p14:cNvContentPartPr/>
              <p14:nvPr/>
            </p14:nvContentPartPr>
            <p14:xfrm>
              <a:off x="10579100" y="5156200"/>
              <a:ext cx="19050" cy="19050"/>
            </p14:xfrm>
          </p:contentPart>
        </mc:Choice>
        <mc:Fallback xmlns="">
          <p:pic>
            <p:nvPicPr>
              <p:cNvPr id="37" name="Ink 36">
                <a:extLst>
                  <a:ext uri="{FF2B5EF4-FFF2-40B4-BE49-F238E27FC236}">
                    <a16:creationId xmlns:a16="http://schemas.microsoft.com/office/drawing/2014/main" id="{EB69E071-5785-8F7D-7B7D-9876949BAB81}"/>
                  </a:ext>
                </a:extLst>
              </p:cNvPr>
              <p:cNvPicPr/>
              <p:nvPr/>
            </p:nvPicPr>
            <p:blipFill>
              <a:blip r:embed="rId6"/>
              <a:stretch>
                <a:fillRect/>
              </a:stretch>
            </p:blipFill>
            <p:spPr>
              <a:xfrm>
                <a:off x="7245350" y="1822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F0DCEF5F-0BA1-5C95-01E6-38111FFF22BD}"/>
                  </a:ext>
                </a:extLst>
              </p14:cNvPr>
              <p14:cNvContentPartPr/>
              <p14:nvPr/>
            </p14:nvContentPartPr>
            <p14:xfrm>
              <a:off x="10160000" y="4203700"/>
              <a:ext cx="19050" cy="19050"/>
            </p14:xfrm>
          </p:contentPart>
        </mc:Choice>
        <mc:Fallback xmlns="">
          <p:pic>
            <p:nvPicPr>
              <p:cNvPr id="38" name="Ink 37">
                <a:extLst>
                  <a:ext uri="{FF2B5EF4-FFF2-40B4-BE49-F238E27FC236}">
                    <a16:creationId xmlns:a16="http://schemas.microsoft.com/office/drawing/2014/main" id="{F0DCEF5F-0BA1-5C95-01E6-38111FFF22BD}"/>
                  </a:ext>
                </a:extLst>
              </p:cNvPr>
              <p:cNvPicPr/>
              <p:nvPr/>
            </p:nvPicPr>
            <p:blipFill>
              <a:blip r:embed="rId6"/>
              <a:stretch>
                <a:fillRect/>
              </a:stretch>
            </p:blipFill>
            <p:spPr>
              <a:xfrm>
                <a:off x="6826250" y="869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4892B615-B834-C1F9-8F00-A30546227AE5}"/>
                  </a:ext>
                </a:extLst>
              </p14:cNvPr>
              <p14:cNvContentPartPr/>
              <p14:nvPr/>
            </p14:nvContentPartPr>
            <p14:xfrm>
              <a:off x="9182099" y="2819400"/>
              <a:ext cx="19050" cy="19050"/>
            </p14:xfrm>
          </p:contentPart>
        </mc:Choice>
        <mc:Fallback xmlns="">
          <p:pic>
            <p:nvPicPr>
              <p:cNvPr id="39" name="Ink 38">
                <a:extLst>
                  <a:ext uri="{FF2B5EF4-FFF2-40B4-BE49-F238E27FC236}">
                    <a16:creationId xmlns:a16="http://schemas.microsoft.com/office/drawing/2014/main" id="{4892B615-B834-C1F9-8F00-A30546227AE5}"/>
                  </a:ext>
                </a:extLst>
              </p:cNvPr>
              <p:cNvPicPr/>
              <p:nvPr/>
            </p:nvPicPr>
            <p:blipFill>
              <a:blip r:embed="rId6"/>
              <a:stretch>
                <a:fillRect/>
              </a:stretch>
            </p:blipFill>
            <p:spPr>
              <a:xfrm>
                <a:off x="5848349" y="-495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15A243F2-0C8E-C0C0-0B44-17E13FE1BD5B}"/>
                  </a:ext>
                </a:extLst>
              </p14:cNvPr>
              <p14:cNvContentPartPr/>
              <p14:nvPr/>
            </p14:nvContentPartPr>
            <p14:xfrm>
              <a:off x="9156700" y="1066800"/>
              <a:ext cx="19050" cy="19050"/>
            </p14:xfrm>
          </p:contentPart>
        </mc:Choice>
        <mc:Fallback xmlns="">
          <p:pic>
            <p:nvPicPr>
              <p:cNvPr id="40" name="Ink 39">
                <a:extLst>
                  <a:ext uri="{FF2B5EF4-FFF2-40B4-BE49-F238E27FC236}">
                    <a16:creationId xmlns:a16="http://schemas.microsoft.com/office/drawing/2014/main" id="{15A243F2-0C8E-C0C0-0B44-17E13FE1BD5B}"/>
                  </a:ext>
                </a:extLst>
              </p:cNvPr>
              <p:cNvPicPr/>
              <p:nvPr/>
            </p:nvPicPr>
            <p:blipFill>
              <a:blip r:embed="rId6"/>
              <a:stretch>
                <a:fillRect/>
              </a:stretch>
            </p:blipFill>
            <p:spPr>
              <a:xfrm>
                <a:off x="5842000" y="-2266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 name="Ink 40">
                <a:extLst>
                  <a:ext uri="{FF2B5EF4-FFF2-40B4-BE49-F238E27FC236}">
                    <a16:creationId xmlns:a16="http://schemas.microsoft.com/office/drawing/2014/main" id="{0A152B1C-A754-488C-0D65-B2CC0EBEEEF6}"/>
                  </a:ext>
                </a:extLst>
              </p14:cNvPr>
              <p14:cNvContentPartPr/>
              <p14:nvPr/>
            </p14:nvContentPartPr>
            <p14:xfrm>
              <a:off x="5969000" y="584200"/>
              <a:ext cx="19050" cy="19050"/>
            </p14:xfrm>
          </p:contentPart>
        </mc:Choice>
        <mc:Fallback xmlns="">
          <p:pic>
            <p:nvPicPr>
              <p:cNvPr id="41" name="Ink 40">
                <a:extLst>
                  <a:ext uri="{FF2B5EF4-FFF2-40B4-BE49-F238E27FC236}">
                    <a16:creationId xmlns:a16="http://schemas.microsoft.com/office/drawing/2014/main" id="{0A152B1C-A754-488C-0D65-B2CC0EBEEEF6}"/>
                  </a:ext>
                </a:extLst>
              </p:cNvPr>
              <p:cNvPicPr/>
              <p:nvPr/>
            </p:nvPicPr>
            <p:blipFill>
              <a:blip r:embed="rId6"/>
              <a:stretch>
                <a:fillRect/>
              </a:stretch>
            </p:blipFill>
            <p:spPr>
              <a:xfrm>
                <a:off x="2654300" y="-2749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6AB2B8BA-F0C5-9FF1-FF5B-7580286D949A}"/>
                  </a:ext>
                </a:extLst>
              </p14:cNvPr>
              <p14:cNvContentPartPr/>
              <p14:nvPr/>
            </p14:nvContentPartPr>
            <p14:xfrm>
              <a:off x="6553200" y="1574800"/>
              <a:ext cx="19050" cy="19050"/>
            </p14:xfrm>
          </p:contentPart>
        </mc:Choice>
        <mc:Fallback xmlns="">
          <p:pic>
            <p:nvPicPr>
              <p:cNvPr id="42" name="Ink 41">
                <a:extLst>
                  <a:ext uri="{FF2B5EF4-FFF2-40B4-BE49-F238E27FC236}">
                    <a16:creationId xmlns:a16="http://schemas.microsoft.com/office/drawing/2014/main" id="{6AB2B8BA-F0C5-9FF1-FF5B-7580286D949A}"/>
                  </a:ext>
                </a:extLst>
              </p:cNvPr>
              <p:cNvPicPr/>
              <p:nvPr/>
            </p:nvPicPr>
            <p:blipFill>
              <a:blip r:embed="rId6"/>
              <a:stretch>
                <a:fillRect/>
              </a:stretch>
            </p:blipFill>
            <p:spPr>
              <a:xfrm>
                <a:off x="3238500" y="-1739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5702DC94-B14A-2588-38BD-6DAB51BA7370}"/>
                  </a:ext>
                </a:extLst>
              </p14:cNvPr>
              <p14:cNvContentPartPr/>
              <p14:nvPr/>
            </p14:nvContentPartPr>
            <p14:xfrm>
              <a:off x="4940300" y="3302000"/>
              <a:ext cx="19050" cy="19050"/>
            </p14:xfrm>
          </p:contentPart>
        </mc:Choice>
        <mc:Fallback xmlns="">
          <p:pic>
            <p:nvPicPr>
              <p:cNvPr id="43" name="Ink 42">
                <a:extLst>
                  <a:ext uri="{FF2B5EF4-FFF2-40B4-BE49-F238E27FC236}">
                    <a16:creationId xmlns:a16="http://schemas.microsoft.com/office/drawing/2014/main" id="{5702DC94-B14A-2588-38BD-6DAB51BA7370}"/>
                  </a:ext>
                </a:extLst>
              </p:cNvPr>
              <p:cNvPicPr/>
              <p:nvPr/>
            </p:nvPicPr>
            <p:blipFill>
              <a:blip r:embed="rId6"/>
              <a:stretch>
                <a:fillRect/>
              </a:stretch>
            </p:blipFill>
            <p:spPr>
              <a:xfrm>
                <a:off x="1625600" y="-12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751A148E-C830-E447-35C9-C99317E162CE}"/>
                  </a:ext>
                </a:extLst>
              </p14:cNvPr>
              <p14:cNvContentPartPr/>
              <p14:nvPr/>
            </p14:nvContentPartPr>
            <p14:xfrm>
              <a:off x="4419600" y="1841500"/>
              <a:ext cx="19050" cy="19050"/>
            </p14:xfrm>
          </p:contentPart>
        </mc:Choice>
        <mc:Fallback xmlns="">
          <p:pic>
            <p:nvPicPr>
              <p:cNvPr id="44" name="Ink 43">
                <a:extLst>
                  <a:ext uri="{FF2B5EF4-FFF2-40B4-BE49-F238E27FC236}">
                    <a16:creationId xmlns:a16="http://schemas.microsoft.com/office/drawing/2014/main" id="{751A148E-C830-E447-35C9-C99317E162CE}"/>
                  </a:ext>
                </a:extLst>
              </p:cNvPr>
              <p:cNvPicPr/>
              <p:nvPr/>
            </p:nvPicPr>
            <p:blipFill>
              <a:blip r:embed="rId6"/>
              <a:stretch>
                <a:fillRect/>
              </a:stretch>
            </p:blipFill>
            <p:spPr>
              <a:xfrm>
                <a:off x="1104900" y="-149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83486A30-EF7B-0968-769A-96AF13AD57C7}"/>
                  </a:ext>
                </a:extLst>
              </p14:cNvPr>
              <p14:cNvContentPartPr/>
              <p14:nvPr/>
            </p14:nvContentPartPr>
            <p14:xfrm>
              <a:off x="3454400" y="939455"/>
              <a:ext cx="114279" cy="30553"/>
            </p14:xfrm>
          </p:contentPart>
        </mc:Choice>
        <mc:Fallback xmlns="">
          <p:pic>
            <p:nvPicPr>
              <p:cNvPr id="45" name="Ink 44">
                <a:extLst>
                  <a:ext uri="{FF2B5EF4-FFF2-40B4-BE49-F238E27FC236}">
                    <a16:creationId xmlns:a16="http://schemas.microsoft.com/office/drawing/2014/main" id="{83486A30-EF7B-0968-769A-96AF13AD57C7}"/>
                  </a:ext>
                </a:extLst>
              </p:cNvPr>
              <p:cNvPicPr/>
              <p:nvPr/>
            </p:nvPicPr>
            <p:blipFill>
              <a:blip r:embed="rId34"/>
              <a:stretch>
                <a:fillRect/>
              </a:stretch>
            </p:blipFill>
            <p:spPr>
              <a:xfrm>
                <a:off x="3391511" y="877638"/>
                <a:ext cx="239698" cy="15454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CF0C5BE2-0480-EEA8-6784-F017F5C30BCB}"/>
                  </a:ext>
                </a:extLst>
              </p14:cNvPr>
              <p14:cNvContentPartPr/>
              <p14:nvPr/>
            </p14:nvContentPartPr>
            <p14:xfrm>
              <a:off x="3124199" y="3035300"/>
              <a:ext cx="19050" cy="19050"/>
            </p14:xfrm>
          </p:contentPart>
        </mc:Choice>
        <mc:Fallback xmlns="">
          <p:pic>
            <p:nvPicPr>
              <p:cNvPr id="46" name="Ink 45">
                <a:extLst>
                  <a:ext uri="{FF2B5EF4-FFF2-40B4-BE49-F238E27FC236}">
                    <a16:creationId xmlns:a16="http://schemas.microsoft.com/office/drawing/2014/main" id="{CF0C5BE2-0480-EEA8-6784-F017F5C30BCB}"/>
                  </a:ext>
                </a:extLst>
              </p:cNvPr>
              <p:cNvPicPr/>
              <p:nvPr/>
            </p:nvPicPr>
            <p:blipFill>
              <a:blip r:embed="rId6"/>
              <a:stretch>
                <a:fillRect/>
              </a:stretch>
            </p:blipFill>
            <p:spPr>
              <a:xfrm>
                <a:off x="-209551" y="-298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31FA995C-218C-4069-1280-E482472FB6DE}"/>
                  </a:ext>
                </a:extLst>
              </p14:cNvPr>
              <p14:cNvContentPartPr/>
              <p14:nvPr/>
            </p14:nvContentPartPr>
            <p14:xfrm>
              <a:off x="3429000" y="4038600"/>
              <a:ext cx="19050" cy="19050"/>
            </p14:xfrm>
          </p:contentPart>
        </mc:Choice>
        <mc:Fallback xmlns="">
          <p:pic>
            <p:nvPicPr>
              <p:cNvPr id="47" name="Ink 46">
                <a:extLst>
                  <a:ext uri="{FF2B5EF4-FFF2-40B4-BE49-F238E27FC236}">
                    <a16:creationId xmlns:a16="http://schemas.microsoft.com/office/drawing/2014/main" id="{31FA995C-218C-4069-1280-E482472FB6DE}"/>
                  </a:ext>
                </a:extLst>
              </p:cNvPr>
              <p:cNvPicPr/>
              <p:nvPr/>
            </p:nvPicPr>
            <p:blipFill>
              <a:blip r:embed="rId6"/>
              <a:stretch>
                <a:fillRect/>
              </a:stretch>
            </p:blipFill>
            <p:spPr>
              <a:xfrm>
                <a:off x="114300" y="723900"/>
                <a:ext cx="6667500" cy="6667500"/>
              </a:xfrm>
              <a:prstGeom prst="rect">
                <a:avLst/>
              </a:prstGeom>
            </p:spPr>
          </p:pic>
        </mc:Fallback>
      </mc:AlternateContent>
      <p:pic>
        <p:nvPicPr>
          <p:cNvPr id="49" name="Picture 48" descr="A green and black text&#10;&#10;Description automatically generated">
            <a:extLst>
              <a:ext uri="{FF2B5EF4-FFF2-40B4-BE49-F238E27FC236}">
                <a16:creationId xmlns:a16="http://schemas.microsoft.com/office/drawing/2014/main" id="{560F5202-41E4-A07E-C475-D2AD4E59962D}"/>
              </a:ext>
            </a:extLst>
          </p:cNvPr>
          <p:cNvPicPr>
            <a:picLocks noChangeAspect="1"/>
          </p:cNvPicPr>
          <p:nvPr/>
        </p:nvPicPr>
        <p:blipFill>
          <a:blip r:embed="rId37"/>
          <a:stretch>
            <a:fillRect/>
          </a:stretch>
        </p:blipFill>
        <p:spPr>
          <a:xfrm>
            <a:off x="9191374" y="273794"/>
            <a:ext cx="2696480" cy="596287"/>
          </a:xfrm>
          <a:prstGeom prst="rect">
            <a:avLst/>
          </a:prstGeom>
        </p:spPr>
      </p:pic>
    </p:spTree>
    <p:extLst>
      <p:ext uri="{BB962C8B-B14F-4D97-AF65-F5344CB8AC3E}">
        <p14:creationId xmlns:p14="http://schemas.microsoft.com/office/powerpoint/2010/main" val="183974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Replica</a:t>
            </a:r>
            <a:r>
              <a:rPr lang="en-US" dirty="0"/>
              <a: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210483" y="615633"/>
            <a:ext cx="11267689" cy="5683430"/>
          </a:xfrm>
        </p:spPr>
        <p:txBody>
          <a:bodyPr vert="horz" wrap="square" lIns="0" tIns="0" rIns="0" bIns="0" rtlCol="0" anchor="t">
            <a:noAutofit/>
          </a:bodyPr>
          <a:lstStyle/>
          <a:p>
            <a:pPr marL="0" indent="0">
              <a:buNone/>
            </a:pPr>
            <a:endParaRPr lang="en-US" sz="2000" dirty="0">
              <a:solidFill>
                <a:srgbClr val="FFFFFF"/>
              </a:solidFill>
              <a:latin typeface="Gill Sans MT"/>
              <a:ea typeface="Roboto Condensed"/>
              <a:cs typeface="Roboto Condensed"/>
            </a:endParaRPr>
          </a:p>
          <a:p>
            <a:pPr marL="0" indent="0">
              <a:buNone/>
            </a:pPr>
            <a:endParaRPr lang="en-US" sz="2000" dirty="0">
              <a:solidFill>
                <a:srgbClr val="FFFFFF"/>
              </a:solidFill>
              <a:latin typeface="Gill Sans MT"/>
              <a:ea typeface="Roboto Condensed"/>
              <a:cs typeface="Roboto Condensed"/>
            </a:endParaRPr>
          </a:p>
          <a:p>
            <a:pPr marL="342900" indent="-342900">
              <a:buFont typeface="Calibri" panose="020B0604020202020204" pitchFamily="34" charset="0"/>
              <a:buChar char="-"/>
            </a:pPr>
            <a:r>
              <a:rPr lang="en-US" sz="2000" dirty="0">
                <a:solidFill>
                  <a:srgbClr val="FFFFFF"/>
                </a:solidFill>
                <a:latin typeface="Gill Sans MT"/>
                <a:ea typeface="Roboto Condensed"/>
                <a:cs typeface="Roboto Condensed"/>
              </a:rPr>
              <a:t>Replication is the method or process of synchronizing data across multiple servers. Replication provides redundancy and high availability. A replica set in MongoDB server is a group of </a:t>
            </a:r>
            <a:r>
              <a:rPr lang="en-US" sz="2000" dirty="0" err="1">
                <a:solidFill>
                  <a:srgbClr val="FFFFFF"/>
                </a:solidFill>
                <a:latin typeface="Gill Sans MT"/>
                <a:ea typeface="Roboto Condensed"/>
                <a:cs typeface="Roboto Condensed"/>
              </a:rPr>
              <a:t>mongod</a:t>
            </a:r>
            <a:r>
              <a:rPr lang="en-US" sz="2000" dirty="0">
                <a:solidFill>
                  <a:srgbClr val="FFFFFF"/>
                </a:solidFill>
                <a:latin typeface="Gill Sans MT"/>
                <a:ea typeface="Roboto Condensed"/>
                <a:cs typeface="Roboto Condensed"/>
              </a:rPr>
              <a:t> processes in multiple DB server that maintain the same data set, Multiple copies of data on different database servers.</a:t>
            </a:r>
            <a:endParaRPr lang="en-US" sz="2000" dirty="0"/>
          </a:p>
          <a:p>
            <a:pPr marL="342900" indent="-342900">
              <a:buFont typeface="Calibri" panose="020B0604020202020204" pitchFamily="34" charset="0"/>
              <a:buChar char="-"/>
            </a:pPr>
            <a:r>
              <a:rPr lang="en-US" sz="2000" dirty="0">
                <a:solidFill>
                  <a:srgbClr val="FFFFFF"/>
                </a:solidFill>
                <a:latin typeface="Gill Sans MT"/>
                <a:ea typeface="Roboto Condensed"/>
                <a:cs typeface="Roboto Condensed"/>
              </a:rPr>
              <a:t>In a replica, one node is the primary node that receives all write operations All other nodes such as secondaries which is an instance in replica apply the same operations from the primary so that they have the same data set. Replica set can have only one primary node which will do write operation. Read operation can be enabled from secondary server but Write operation can only be done from primary node.</a:t>
            </a:r>
            <a:endParaRPr lang="en-US" sz="2000">
              <a:solidFill>
                <a:srgbClr val="FFFFFF"/>
              </a:solidFill>
              <a:latin typeface="Gill Sans MT"/>
              <a:ea typeface="Roboto Condensed"/>
              <a:cs typeface="Roboto Condensed"/>
            </a:endParaRPr>
          </a:p>
          <a:p>
            <a:pPr>
              <a:buFont typeface="Calibri" panose="020B0604020202020204" pitchFamily="34" charset="0"/>
              <a:buChar char="-"/>
            </a:pPr>
            <a:r>
              <a:rPr lang="en-US" sz="2000" dirty="0">
                <a:solidFill>
                  <a:srgbClr val="FFFFFF"/>
                </a:solidFill>
                <a:latin typeface="Gill Sans MT"/>
                <a:ea typeface="Roboto Condensed"/>
                <a:cs typeface="Roboto Condensed"/>
              </a:rPr>
              <a:t>   Replica set is a group of two or more nodes ( mongo replication needs min of 3 nodes) and one node is primary node and remaining nodes are secondary all data from primary replicates to secondary.</a:t>
            </a:r>
            <a:endParaRPr lang="en-US" dirty="0"/>
          </a:p>
          <a:p>
            <a:pPr>
              <a:buFont typeface="Calibri" panose="020B0604020202020204" pitchFamily="34" charset="0"/>
              <a:buChar char="-"/>
            </a:pPr>
            <a:endParaRPr lang="en-US" sz="2000" dirty="0">
              <a:solidFill>
                <a:srgbClr val="FFFFFF"/>
              </a:solidFill>
              <a:ea typeface="Roboto Condensed"/>
              <a:cs typeface="Roboto Condensed"/>
            </a:endParaRPr>
          </a:p>
          <a:p>
            <a:pPr>
              <a:buFont typeface="Calibri" panose="020B0604020202020204" pitchFamily="34" charset="0"/>
              <a:buChar char="-"/>
            </a:pP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p:spTree>
    <p:extLst>
      <p:ext uri="{BB962C8B-B14F-4D97-AF65-F5344CB8AC3E}">
        <p14:creationId xmlns:p14="http://schemas.microsoft.com/office/powerpoint/2010/main" val="39553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222206" y="1436248"/>
            <a:ext cx="11267689" cy="5683430"/>
          </a:xfrm>
        </p:spPr>
        <p:txBody>
          <a:bodyPr vert="horz" wrap="square" lIns="0" tIns="0" rIns="0" bIns="0" rtlCol="0" anchor="t">
            <a:noAutofit/>
          </a:bodyPr>
          <a:lstStyle/>
          <a:p>
            <a:pPr marL="0" indent="0">
              <a:buNone/>
            </a:pPr>
            <a:endParaRPr lang="en-US" sz="2000" dirty="0">
              <a:solidFill>
                <a:srgbClr val="FFFFFF"/>
              </a:solidFill>
              <a:latin typeface="Gill Sans MT"/>
              <a:ea typeface="Roboto Condensed"/>
              <a:cs typeface="Roboto Condensed"/>
            </a:endParaRPr>
          </a:p>
          <a:p>
            <a:pPr marL="0" indent="0">
              <a:buNone/>
            </a:pPr>
            <a:endParaRPr lang="en-US" sz="2000" dirty="0">
              <a:solidFill>
                <a:srgbClr val="FFFFFF"/>
              </a:solidFill>
              <a:latin typeface="Gill Sans MT"/>
              <a:ea typeface="Roboto Condensed"/>
              <a:cs typeface="Roboto Condensed"/>
            </a:endParaRPr>
          </a:p>
          <a:p>
            <a:pPr>
              <a:buFont typeface="Calibri" panose="020B0604020202020204" pitchFamily="34" charset="0"/>
              <a:buChar char="-"/>
            </a:pPr>
            <a:r>
              <a:rPr lang="en-US" sz="2000" dirty="0">
                <a:solidFill>
                  <a:srgbClr val="FFFFFF"/>
                </a:solidFill>
                <a:latin typeface="Gill Sans MT"/>
                <a:ea typeface="Roboto Condensed"/>
                <a:cs typeface="Roboto Condensed"/>
              </a:rPr>
              <a:t>For more insights you can visit the below blog that explain how to create replications.</a:t>
            </a:r>
            <a:endParaRPr lang="en-US" dirty="0"/>
          </a:p>
          <a:p>
            <a:pPr>
              <a:buFont typeface="Calibri" panose="020B0604020202020204" pitchFamily="34" charset="0"/>
              <a:buChar char="-"/>
            </a:pPr>
            <a:r>
              <a:rPr lang="en-US" sz="2000" dirty="0">
                <a:solidFill>
                  <a:srgbClr val="FFFFFF"/>
                </a:solidFill>
                <a:ea typeface="+mn-lt"/>
                <a:cs typeface="+mn-lt"/>
                <a:hlinkClick r:id="rId3"/>
              </a:rPr>
              <a:t>5 Steps to Configure MongoDB Replication: A Complete Guide</a:t>
            </a:r>
            <a:endParaRPr lang="en-US" sz="2000" dirty="0">
              <a:solidFill>
                <a:srgbClr val="FFFFFF"/>
              </a:solidFill>
              <a:ea typeface="+mn-lt"/>
              <a:cs typeface="+mn-lt"/>
            </a:endParaRPr>
          </a:p>
          <a:p>
            <a:pPr>
              <a:buFont typeface="Calibri" panose="020B0604020202020204" pitchFamily="34" charset="0"/>
              <a:buChar char="-"/>
            </a:pP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5"/>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5"/>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5"/>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5"/>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5"/>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5"/>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5"/>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5"/>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5"/>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5"/>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5"/>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5"/>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5"/>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5"/>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5"/>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5"/>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5"/>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5"/>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5"/>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5"/>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5"/>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5"/>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5"/>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5"/>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5"/>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5"/>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5"/>
              <a:stretch>
                <a:fillRect/>
              </a:stretch>
            </p:blipFill>
            <p:spPr>
              <a:xfrm>
                <a:off x="4400550" y="400050"/>
                <a:ext cx="6667500" cy="6667500"/>
              </a:xfrm>
              <a:prstGeom prst="rect">
                <a:avLst/>
              </a:prstGeom>
            </p:spPr>
          </p:pic>
        </mc:Fallback>
      </mc:AlternateContent>
    </p:spTree>
    <p:extLst>
      <p:ext uri="{BB962C8B-B14F-4D97-AF65-F5344CB8AC3E}">
        <p14:creationId xmlns:p14="http://schemas.microsoft.com/office/powerpoint/2010/main" val="428343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Change Streams in MongoDB</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2206EED-E63B-5F20-76B2-5830C4CC123A}"/>
                  </a:ext>
                </a:extLst>
              </p14:cNvPr>
              <p14:cNvContentPartPr/>
              <p14:nvPr/>
            </p14:nvContentPartPr>
            <p14:xfrm>
              <a:off x="1187450" y="279400"/>
              <a:ext cx="19049" cy="19049"/>
            </p14:xfrm>
          </p:contentPart>
        </mc:Choice>
        <mc:Fallback xmlns="">
          <p:pic>
            <p:nvPicPr>
              <p:cNvPr id="9" name="Ink 8">
                <a:extLst>
                  <a:ext uri="{FF2B5EF4-FFF2-40B4-BE49-F238E27FC236}">
                    <a16:creationId xmlns:a16="http://schemas.microsoft.com/office/drawing/2014/main" id="{72206EED-E63B-5F20-76B2-5830C4CC123A}"/>
                  </a:ext>
                </a:extLst>
              </p:cNvPr>
              <p:cNvPicPr/>
              <p:nvPr/>
            </p:nvPicPr>
            <p:blipFill>
              <a:blip r:embed="rId4"/>
              <a:stretch>
                <a:fillRect/>
              </a:stretch>
            </p:blipFill>
            <p:spPr>
              <a:xfrm>
                <a:off x="235000" y="-673050"/>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CE10FC0-BA48-956A-54BD-D31057F8B30E}"/>
                  </a:ext>
                </a:extLst>
              </p14:cNvPr>
              <p14:cNvContentPartPr/>
              <p14:nvPr/>
            </p14:nvContentPartPr>
            <p14:xfrm>
              <a:off x="1739900" y="1358900"/>
              <a:ext cx="19050" cy="19050"/>
            </p14:xfrm>
          </p:contentPart>
        </mc:Choice>
        <mc:Fallback xmlns="">
          <p:pic>
            <p:nvPicPr>
              <p:cNvPr id="18" name="Ink 17">
                <a:extLst>
                  <a:ext uri="{FF2B5EF4-FFF2-40B4-BE49-F238E27FC236}">
                    <a16:creationId xmlns:a16="http://schemas.microsoft.com/office/drawing/2014/main" id="{CCE10FC0-BA48-956A-54BD-D31057F8B30E}"/>
                  </a:ext>
                </a:extLst>
              </p:cNvPr>
              <p:cNvPicPr/>
              <p:nvPr/>
            </p:nvPicPr>
            <p:blipFill>
              <a:blip r:embed="rId6"/>
              <a:stretch>
                <a:fillRect/>
              </a:stretch>
            </p:blipFill>
            <p:spPr>
              <a:xfrm>
                <a:off x="-1593850" y="-1974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8413B8F-37AD-9EB8-540A-5D8433873A17}"/>
                  </a:ext>
                </a:extLst>
              </p14:cNvPr>
              <p14:cNvContentPartPr/>
              <p14:nvPr/>
            </p14:nvContentPartPr>
            <p14:xfrm>
              <a:off x="1054100" y="1651000"/>
              <a:ext cx="19050" cy="19050"/>
            </p14:xfrm>
          </p:contentPart>
        </mc:Choice>
        <mc:Fallback xmlns="">
          <p:pic>
            <p:nvPicPr>
              <p:cNvPr id="19" name="Ink 18">
                <a:extLst>
                  <a:ext uri="{FF2B5EF4-FFF2-40B4-BE49-F238E27FC236}">
                    <a16:creationId xmlns:a16="http://schemas.microsoft.com/office/drawing/2014/main" id="{F8413B8F-37AD-9EB8-540A-5D8433873A17}"/>
                  </a:ext>
                </a:extLst>
              </p:cNvPr>
              <p:cNvPicPr/>
              <p:nvPr/>
            </p:nvPicPr>
            <p:blipFill>
              <a:blip r:embed="rId6"/>
              <a:stretch>
                <a:fillRect/>
              </a:stretch>
            </p:blipFill>
            <p:spPr>
              <a:xfrm>
                <a:off x="-2279650" y="-1682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B888E7BD-BA87-480B-4A50-4F490121F5F1}"/>
                  </a:ext>
                </a:extLst>
              </p14:cNvPr>
              <p14:cNvContentPartPr/>
              <p14:nvPr/>
            </p14:nvContentPartPr>
            <p14:xfrm>
              <a:off x="2298700" y="1828800"/>
              <a:ext cx="19050" cy="19050"/>
            </p14:xfrm>
          </p:contentPart>
        </mc:Choice>
        <mc:Fallback xmlns="">
          <p:pic>
            <p:nvPicPr>
              <p:cNvPr id="20" name="Ink 19">
                <a:extLst>
                  <a:ext uri="{FF2B5EF4-FFF2-40B4-BE49-F238E27FC236}">
                    <a16:creationId xmlns:a16="http://schemas.microsoft.com/office/drawing/2014/main" id="{B888E7BD-BA87-480B-4A50-4F490121F5F1}"/>
                  </a:ext>
                </a:extLst>
              </p:cNvPr>
              <p:cNvPicPr/>
              <p:nvPr/>
            </p:nvPicPr>
            <p:blipFill>
              <a:blip r:embed="rId6"/>
              <a:stretch>
                <a:fillRect/>
              </a:stretch>
            </p:blipFill>
            <p:spPr>
              <a:xfrm>
                <a:off x="-1035050" y="-1504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3FCB30DD-5E0D-6C69-85FA-AE3068904C0F}"/>
                  </a:ext>
                </a:extLst>
              </p14:cNvPr>
              <p14:cNvContentPartPr/>
              <p14:nvPr/>
            </p14:nvContentPartPr>
            <p14:xfrm>
              <a:off x="3543300" y="1727200"/>
              <a:ext cx="19050" cy="19050"/>
            </p14:xfrm>
          </p:contentPart>
        </mc:Choice>
        <mc:Fallback xmlns="">
          <p:pic>
            <p:nvPicPr>
              <p:cNvPr id="21" name="Ink 20">
                <a:extLst>
                  <a:ext uri="{FF2B5EF4-FFF2-40B4-BE49-F238E27FC236}">
                    <a16:creationId xmlns:a16="http://schemas.microsoft.com/office/drawing/2014/main" id="{3FCB30DD-5E0D-6C69-85FA-AE3068904C0F}"/>
                  </a:ext>
                </a:extLst>
              </p:cNvPr>
              <p:cNvPicPr/>
              <p:nvPr/>
            </p:nvPicPr>
            <p:blipFill>
              <a:blip r:embed="rId6"/>
              <a:stretch>
                <a:fillRect/>
              </a:stretch>
            </p:blipFill>
            <p:spPr>
              <a:xfrm>
                <a:off x="209550" y="-1606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ECE03276-E6D0-24D9-6918-C9586D818A16}"/>
                  </a:ext>
                </a:extLst>
              </p14:cNvPr>
              <p14:cNvContentPartPr/>
              <p14:nvPr/>
            </p14:nvContentPartPr>
            <p14:xfrm>
              <a:off x="5740400" y="2019300"/>
              <a:ext cx="19050" cy="19050"/>
            </p14:xfrm>
          </p:contentPart>
        </mc:Choice>
        <mc:Fallback xmlns="">
          <p:pic>
            <p:nvPicPr>
              <p:cNvPr id="22" name="Ink 21">
                <a:extLst>
                  <a:ext uri="{FF2B5EF4-FFF2-40B4-BE49-F238E27FC236}">
                    <a16:creationId xmlns:a16="http://schemas.microsoft.com/office/drawing/2014/main" id="{ECE03276-E6D0-24D9-6918-C9586D818A16}"/>
                  </a:ext>
                </a:extLst>
              </p:cNvPr>
              <p:cNvPicPr/>
              <p:nvPr/>
            </p:nvPicPr>
            <p:blipFill>
              <a:blip r:embed="rId6"/>
              <a:stretch>
                <a:fillRect/>
              </a:stretch>
            </p:blipFill>
            <p:spPr>
              <a:xfrm>
                <a:off x="2406650" y="-1314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01901E3-CDF3-4D2E-BFAE-3748598934A7}"/>
                  </a:ext>
                </a:extLst>
              </p14:cNvPr>
              <p14:cNvContentPartPr/>
              <p14:nvPr/>
            </p14:nvContentPartPr>
            <p14:xfrm>
              <a:off x="5930900" y="1651000"/>
              <a:ext cx="19050" cy="19050"/>
            </p14:xfrm>
          </p:contentPart>
        </mc:Choice>
        <mc:Fallback xmlns="">
          <p:pic>
            <p:nvPicPr>
              <p:cNvPr id="23" name="Ink 22">
                <a:extLst>
                  <a:ext uri="{FF2B5EF4-FFF2-40B4-BE49-F238E27FC236}">
                    <a16:creationId xmlns:a16="http://schemas.microsoft.com/office/drawing/2014/main" id="{001901E3-CDF3-4D2E-BFAE-3748598934A7}"/>
                  </a:ext>
                </a:extLst>
              </p:cNvPr>
              <p:cNvPicPr/>
              <p:nvPr/>
            </p:nvPicPr>
            <p:blipFill>
              <a:blip r:embed="rId6"/>
              <a:stretch>
                <a:fillRect/>
              </a:stretch>
            </p:blipFill>
            <p:spPr>
              <a:xfrm>
                <a:off x="2597150" y="-1682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0EED4122-9C55-0BAD-313D-D7B8CE7E7A22}"/>
                  </a:ext>
                </a:extLst>
              </p14:cNvPr>
              <p14:cNvContentPartPr/>
              <p14:nvPr/>
            </p14:nvContentPartPr>
            <p14:xfrm>
              <a:off x="7581899" y="2362200"/>
              <a:ext cx="19050" cy="19050"/>
            </p14:xfrm>
          </p:contentPart>
        </mc:Choice>
        <mc:Fallback xmlns="">
          <p:pic>
            <p:nvPicPr>
              <p:cNvPr id="24" name="Ink 23">
                <a:extLst>
                  <a:ext uri="{FF2B5EF4-FFF2-40B4-BE49-F238E27FC236}">
                    <a16:creationId xmlns:a16="http://schemas.microsoft.com/office/drawing/2014/main" id="{0EED4122-9C55-0BAD-313D-D7B8CE7E7A22}"/>
                  </a:ext>
                </a:extLst>
              </p:cNvPr>
              <p:cNvPicPr/>
              <p:nvPr/>
            </p:nvPicPr>
            <p:blipFill>
              <a:blip r:embed="rId6"/>
              <a:stretch>
                <a:fillRect/>
              </a:stretch>
            </p:blipFill>
            <p:spPr>
              <a:xfrm>
                <a:off x="4248149" y="-971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3F546ED2-CB2D-60ED-96EC-D7E6EF422D7B}"/>
                  </a:ext>
                </a:extLst>
              </p14:cNvPr>
              <p14:cNvContentPartPr/>
              <p14:nvPr/>
            </p14:nvContentPartPr>
            <p14:xfrm>
              <a:off x="7823200" y="1181100"/>
              <a:ext cx="19050" cy="19050"/>
            </p14:xfrm>
          </p:contentPart>
        </mc:Choice>
        <mc:Fallback xmlns="">
          <p:pic>
            <p:nvPicPr>
              <p:cNvPr id="25" name="Ink 24">
                <a:extLst>
                  <a:ext uri="{FF2B5EF4-FFF2-40B4-BE49-F238E27FC236}">
                    <a16:creationId xmlns:a16="http://schemas.microsoft.com/office/drawing/2014/main" id="{3F546ED2-CB2D-60ED-96EC-D7E6EF422D7B}"/>
                  </a:ext>
                </a:extLst>
              </p:cNvPr>
              <p:cNvPicPr/>
              <p:nvPr/>
            </p:nvPicPr>
            <p:blipFill>
              <a:blip r:embed="rId6"/>
              <a:stretch>
                <a:fillRect/>
              </a:stretch>
            </p:blipFill>
            <p:spPr>
              <a:xfrm>
                <a:off x="4489450" y="-2152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01A32308-DBDA-56E3-DBF4-4E70FD60D028}"/>
                  </a:ext>
                </a:extLst>
              </p14:cNvPr>
              <p14:cNvContentPartPr/>
              <p14:nvPr/>
            </p14:nvContentPartPr>
            <p14:xfrm>
              <a:off x="10020300" y="1739900"/>
              <a:ext cx="19050" cy="19050"/>
            </p14:xfrm>
          </p:contentPart>
        </mc:Choice>
        <mc:Fallback xmlns="">
          <p:pic>
            <p:nvPicPr>
              <p:cNvPr id="26" name="Ink 25">
                <a:extLst>
                  <a:ext uri="{FF2B5EF4-FFF2-40B4-BE49-F238E27FC236}">
                    <a16:creationId xmlns:a16="http://schemas.microsoft.com/office/drawing/2014/main" id="{01A32308-DBDA-56E3-DBF4-4E70FD60D028}"/>
                  </a:ext>
                </a:extLst>
              </p:cNvPr>
              <p:cNvPicPr/>
              <p:nvPr/>
            </p:nvPicPr>
            <p:blipFill>
              <a:blip r:embed="rId6"/>
              <a:stretch>
                <a:fillRect/>
              </a:stretch>
            </p:blipFill>
            <p:spPr>
              <a:xfrm>
                <a:off x="6686550" y="-159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FAB91BCD-2A14-42EB-29DA-6B64CD9DEE48}"/>
                  </a:ext>
                </a:extLst>
              </p14:cNvPr>
              <p14:cNvContentPartPr/>
              <p14:nvPr/>
            </p14:nvContentPartPr>
            <p14:xfrm>
              <a:off x="9855200" y="2565400"/>
              <a:ext cx="19050" cy="19050"/>
            </p14:xfrm>
          </p:contentPart>
        </mc:Choice>
        <mc:Fallback xmlns="">
          <p:pic>
            <p:nvPicPr>
              <p:cNvPr id="27" name="Ink 26">
                <a:extLst>
                  <a:ext uri="{FF2B5EF4-FFF2-40B4-BE49-F238E27FC236}">
                    <a16:creationId xmlns:a16="http://schemas.microsoft.com/office/drawing/2014/main" id="{FAB91BCD-2A14-42EB-29DA-6B64CD9DEE48}"/>
                  </a:ext>
                </a:extLst>
              </p:cNvPr>
              <p:cNvPicPr/>
              <p:nvPr/>
            </p:nvPicPr>
            <p:blipFill>
              <a:blip r:embed="rId6"/>
              <a:stretch>
                <a:fillRect/>
              </a:stretch>
            </p:blipFill>
            <p:spPr>
              <a:xfrm>
                <a:off x="6521450" y="-768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C5066D04-E2F3-D958-CAFF-78972C001285}"/>
                  </a:ext>
                </a:extLst>
              </p14:cNvPr>
              <p14:cNvContentPartPr/>
              <p14:nvPr/>
            </p14:nvContentPartPr>
            <p14:xfrm>
              <a:off x="8115300" y="2743200"/>
              <a:ext cx="19050" cy="19050"/>
            </p14:xfrm>
          </p:contentPart>
        </mc:Choice>
        <mc:Fallback xmlns="">
          <p:pic>
            <p:nvPicPr>
              <p:cNvPr id="28" name="Ink 27">
                <a:extLst>
                  <a:ext uri="{FF2B5EF4-FFF2-40B4-BE49-F238E27FC236}">
                    <a16:creationId xmlns:a16="http://schemas.microsoft.com/office/drawing/2014/main" id="{C5066D04-E2F3-D958-CAFF-78972C001285}"/>
                  </a:ext>
                </a:extLst>
              </p:cNvPr>
              <p:cNvPicPr/>
              <p:nvPr/>
            </p:nvPicPr>
            <p:blipFill>
              <a:blip r:embed="rId6"/>
              <a:stretch>
                <a:fillRect/>
              </a:stretch>
            </p:blipFill>
            <p:spPr>
              <a:xfrm>
                <a:off x="4781550" y="-590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63C615FF-A749-2DB8-94F4-30A59AEC2979}"/>
                  </a:ext>
                </a:extLst>
              </p14:cNvPr>
              <p14:cNvContentPartPr/>
              <p14:nvPr/>
            </p14:nvContentPartPr>
            <p14:xfrm>
              <a:off x="8534400" y="1905000"/>
              <a:ext cx="19050" cy="19050"/>
            </p14:xfrm>
          </p:contentPart>
        </mc:Choice>
        <mc:Fallback xmlns="">
          <p:pic>
            <p:nvPicPr>
              <p:cNvPr id="29" name="Ink 28">
                <a:extLst>
                  <a:ext uri="{FF2B5EF4-FFF2-40B4-BE49-F238E27FC236}">
                    <a16:creationId xmlns:a16="http://schemas.microsoft.com/office/drawing/2014/main" id="{63C615FF-A749-2DB8-94F4-30A59AEC2979}"/>
                  </a:ext>
                </a:extLst>
              </p:cNvPr>
              <p:cNvPicPr/>
              <p:nvPr/>
            </p:nvPicPr>
            <p:blipFill>
              <a:blip r:embed="rId6"/>
              <a:stretch>
                <a:fillRect/>
              </a:stretch>
            </p:blipFill>
            <p:spPr>
              <a:xfrm>
                <a:off x="5200650" y="-1428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E7CB179E-0AF1-65C5-C5A5-B2F6F318FD17}"/>
                  </a:ext>
                </a:extLst>
              </p14:cNvPr>
              <p14:cNvContentPartPr/>
              <p14:nvPr/>
            </p14:nvContentPartPr>
            <p14:xfrm>
              <a:off x="4584700" y="990600"/>
              <a:ext cx="19050" cy="19050"/>
            </p14:xfrm>
          </p:contentPart>
        </mc:Choice>
        <mc:Fallback xmlns="">
          <p:pic>
            <p:nvPicPr>
              <p:cNvPr id="30" name="Ink 29">
                <a:extLst>
                  <a:ext uri="{FF2B5EF4-FFF2-40B4-BE49-F238E27FC236}">
                    <a16:creationId xmlns:a16="http://schemas.microsoft.com/office/drawing/2014/main" id="{E7CB179E-0AF1-65C5-C5A5-B2F6F318FD17}"/>
                  </a:ext>
                </a:extLst>
              </p:cNvPr>
              <p:cNvPicPr/>
              <p:nvPr/>
            </p:nvPicPr>
            <p:blipFill>
              <a:blip r:embed="rId6"/>
              <a:stretch>
                <a:fillRect/>
              </a:stretch>
            </p:blipFill>
            <p:spPr>
              <a:xfrm>
                <a:off x="1250950"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D52A5AC0-DD82-FFDF-EBB3-0CC5F2F48997}"/>
                  </a:ext>
                </a:extLst>
              </p14:cNvPr>
              <p14:cNvContentPartPr/>
              <p14:nvPr/>
            </p14:nvContentPartPr>
            <p14:xfrm>
              <a:off x="3924300" y="2819400"/>
              <a:ext cx="19050" cy="19050"/>
            </p14:xfrm>
          </p:contentPart>
        </mc:Choice>
        <mc:Fallback xmlns="">
          <p:pic>
            <p:nvPicPr>
              <p:cNvPr id="31" name="Ink 30">
                <a:extLst>
                  <a:ext uri="{FF2B5EF4-FFF2-40B4-BE49-F238E27FC236}">
                    <a16:creationId xmlns:a16="http://schemas.microsoft.com/office/drawing/2014/main" id="{D52A5AC0-DD82-FFDF-EBB3-0CC5F2F48997}"/>
                  </a:ext>
                </a:extLst>
              </p:cNvPr>
              <p:cNvPicPr/>
              <p:nvPr/>
            </p:nvPicPr>
            <p:blipFill>
              <a:blip r:embed="rId6"/>
              <a:stretch>
                <a:fillRect/>
              </a:stretch>
            </p:blipFill>
            <p:spPr>
              <a:xfrm>
                <a:off x="590550" y="-514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E5E7E630-11A8-50EA-81B5-3DDB60A03BFB}"/>
                  </a:ext>
                </a:extLst>
              </p14:cNvPr>
              <p14:cNvContentPartPr/>
              <p14:nvPr/>
            </p14:nvContentPartPr>
            <p14:xfrm>
              <a:off x="6146800" y="3340100"/>
              <a:ext cx="19050" cy="19050"/>
            </p14:xfrm>
          </p:contentPart>
        </mc:Choice>
        <mc:Fallback xmlns="">
          <p:pic>
            <p:nvPicPr>
              <p:cNvPr id="32" name="Ink 31">
                <a:extLst>
                  <a:ext uri="{FF2B5EF4-FFF2-40B4-BE49-F238E27FC236}">
                    <a16:creationId xmlns:a16="http://schemas.microsoft.com/office/drawing/2014/main" id="{E5E7E630-11A8-50EA-81B5-3DDB60A03BFB}"/>
                  </a:ext>
                </a:extLst>
              </p:cNvPr>
              <p:cNvPicPr/>
              <p:nvPr/>
            </p:nvPicPr>
            <p:blipFill>
              <a:blip r:embed="rId6"/>
              <a:stretch>
                <a:fillRect/>
              </a:stretch>
            </p:blipFill>
            <p:spPr>
              <a:xfrm>
                <a:off x="28130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F39C5932-F91F-6935-EB93-3FCAAD8CF7DB}"/>
                  </a:ext>
                </a:extLst>
              </p14:cNvPr>
              <p14:cNvContentPartPr/>
              <p14:nvPr/>
            </p14:nvContentPartPr>
            <p14:xfrm>
              <a:off x="9055100" y="3797300"/>
              <a:ext cx="19050" cy="19050"/>
            </p14:xfrm>
          </p:contentPart>
        </mc:Choice>
        <mc:Fallback xmlns="">
          <p:pic>
            <p:nvPicPr>
              <p:cNvPr id="33" name="Ink 32">
                <a:extLst>
                  <a:ext uri="{FF2B5EF4-FFF2-40B4-BE49-F238E27FC236}">
                    <a16:creationId xmlns:a16="http://schemas.microsoft.com/office/drawing/2014/main" id="{F39C5932-F91F-6935-EB93-3FCAAD8CF7DB}"/>
                  </a:ext>
                </a:extLst>
              </p:cNvPr>
              <p:cNvPicPr/>
              <p:nvPr/>
            </p:nvPicPr>
            <p:blipFill>
              <a:blip r:embed="rId6"/>
              <a:stretch>
                <a:fillRect/>
              </a:stretch>
            </p:blipFill>
            <p:spPr>
              <a:xfrm>
                <a:off x="5721350" y="463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ACA884A1-E822-1229-4AEB-9F36EE495A6E}"/>
                  </a:ext>
                </a:extLst>
              </p14:cNvPr>
              <p14:cNvContentPartPr/>
              <p14:nvPr/>
            </p14:nvContentPartPr>
            <p14:xfrm>
              <a:off x="10731500" y="3187700"/>
              <a:ext cx="19050" cy="19050"/>
            </p14:xfrm>
          </p:contentPart>
        </mc:Choice>
        <mc:Fallback xmlns="">
          <p:pic>
            <p:nvPicPr>
              <p:cNvPr id="34" name="Ink 33">
                <a:extLst>
                  <a:ext uri="{FF2B5EF4-FFF2-40B4-BE49-F238E27FC236}">
                    <a16:creationId xmlns:a16="http://schemas.microsoft.com/office/drawing/2014/main" id="{ACA884A1-E822-1229-4AEB-9F36EE495A6E}"/>
                  </a:ext>
                </a:extLst>
              </p:cNvPr>
              <p:cNvPicPr/>
              <p:nvPr/>
            </p:nvPicPr>
            <p:blipFill>
              <a:blip r:embed="rId6"/>
              <a:stretch>
                <a:fillRect/>
              </a:stretch>
            </p:blipFill>
            <p:spPr>
              <a:xfrm>
                <a:off x="7397750" y="-146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922DA83A-4509-9328-9B01-0DBA4DACC542}"/>
                  </a:ext>
                </a:extLst>
              </p14:cNvPr>
              <p14:cNvContentPartPr/>
              <p14:nvPr/>
            </p14:nvContentPartPr>
            <p14:xfrm>
              <a:off x="11391900" y="1841500"/>
              <a:ext cx="19050" cy="19050"/>
            </p14:xfrm>
          </p:contentPart>
        </mc:Choice>
        <mc:Fallback xmlns="">
          <p:pic>
            <p:nvPicPr>
              <p:cNvPr id="35" name="Ink 34">
                <a:extLst>
                  <a:ext uri="{FF2B5EF4-FFF2-40B4-BE49-F238E27FC236}">
                    <a16:creationId xmlns:a16="http://schemas.microsoft.com/office/drawing/2014/main" id="{922DA83A-4509-9328-9B01-0DBA4DACC542}"/>
                  </a:ext>
                </a:extLst>
              </p:cNvPr>
              <p:cNvPicPr/>
              <p:nvPr/>
            </p:nvPicPr>
            <p:blipFill>
              <a:blip r:embed="rId6"/>
              <a:stretch>
                <a:fillRect/>
              </a:stretch>
            </p:blipFill>
            <p:spPr>
              <a:xfrm>
                <a:off x="8058150" y="-149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6E497BF7-882F-BF48-8805-36EC35FC5F6C}"/>
                  </a:ext>
                </a:extLst>
              </p14:cNvPr>
              <p14:cNvContentPartPr/>
              <p14:nvPr/>
            </p14:nvContentPartPr>
            <p14:xfrm>
              <a:off x="11366501" y="4711700"/>
              <a:ext cx="19050" cy="19050"/>
            </p14:xfrm>
          </p:contentPart>
        </mc:Choice>
        <mc:Fallback xmlns="">
          <p:pic>
            <p:nvPicPr>
              <p:cNvPr id="36" name="Ink 35">
                <a:extLst>
                  <a:ext uri="{FF2B5EF4-FFF2-40B4-BE49-F238E27FC236}">
                    <a16:creationId xmlns:a16="http://schemas.microsoft.com/office/drawing/2014/main" id="{6E497BF7-882F-BF48-8805-36EC35FC5F6C}"/>
                  </a:ext>
                </a:extLst>
              </p:cNvPr>
              <p:cNvPicPr/>
              <p:nvPr/>
            </p:nvPicPr>
            <p:blipFill>
              <a:blip r:embed="rId6"/>
              <a:stretch>
                <a:fillRect/>
              </a:stretch>
            </p:blipFill>
            <p:spPr>
              <a:xfrm>
                <a:off x="8032751" y="1377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EB69E071-5785-8F7D-7B7D-9876949BAB81}"/>
                  </a:ext>
                </a:extLst>
              </p14:cNvPr>
              <p14:cNvContentPartPr/>
              <p14:nvPr/>
            </p14:nvContentPartPr>
            <p14:xfrm>
              <a:off x="10579100" y="5156200"/>
              <a:ext cx="19050" cy="19050"/>
            </p14:xfrm>
          </p:contentPart>
        </mc:Choice>
        <mc:Fallback xmlns="">
          <p:pic>
            <p:nvPicPr>
              <p:cNvPr id="37" name="Ink 36">
                <a:extLst>
                  <a:ext uri="{FF2B5EF4-FFF2-40B4-BE49-F238E27FC236}">
                    <a16:creationId xmlns:a16="http://schemas.microsoft.com/office/drawing/2014/main" id="{EB69E071-5785-8F7D-7B7D-9876949BAB81}"/>
                  </a:ext>
                </a:extLst>
              </p:cNvPr>
              <p:cNvPicPr/>
              <p:nvPr/>
            </p:nvPicPr>
            <p:blipFill>
              <a:blip r:embed="rId6"/>
              <a:stretch>
                <a:fillRect/>
              </a:stretch>
            </p:blipFill>
            <p:spPr>
              <a:xfrm>
                <a:off x="7245350" y="1822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F0DCEF5F-0BA1-5C95-01E6-38111FFF22BD}"/>
                  </a:ext>
                </a:extLst>
              </p14:cNvPr>
              <p14:cNvContentPartPr/>
              <p14:nvPr/>
            </p14:nvContentPartPr>
            <p14:xfrm>
              <a:off x="10160000" y="4203700"/>
              <a:ext cx="19050" cy="19050"/>
            </p14:xfrm>
          </p:contentPart>
        </mc:Choice>
        <mc:Fallback xmlns="">
          <p:pic>
            <p:nvPicPr>
              <p:cNvPr id="38" name="Ink 37">
                <a:extLst>
                  <a:ext uri="{FF2B5EF4-FFF2-40B4-BE49-F238E27FC236}">
                    <a16:creationId xmlns:a16="http://schemas.microsoft.com/office/drawing/2014/main" id="{F0DCEF5F-0BA1-5C95-01E6-38111FFF22BD}"/>
                  </a:ext>
                </a:extLst>
              </p:cNvPr>
              <p:cNvPicPr/>
              <p:nvPr/>
            </p:nvPicPr>
            <p:blipFill>
              <a:blip r:embed="rId6"/>
              <a:stretch>
                <a:fillRect/>
              </a:stretch>
            </p:blipFill>
            <p:spPr>
              <a:xfrm>
                <a:off x="6826250" y="869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4892B615-B834-C1F9-8F00-A30546227AE5}"/>
                  </a:ext>
                </a:extLst>
              </p14:cNvPr>
              <p14:cNvContentPartPr/>
              <p14:nvPr/>
            </p14:nvContentPartPr>
            <p14:xfrm>
              <a:off x="9182099" y="2819400"/>
              <a:ext cx="19050" cy="19050"/>
            </p14:xfrm>
          </p:contentPart>
        </mc:Choice>
        <mc:Fallback xmlns="">
          <p:pic>
            <p:nvPicPr>
              <p:cNvPr id="39" name="Ink 38">
                <a:extLst>
                  <a:ext uri="{FF2B5EF4-FFF2-40B4-BE49-F238E27FC236}">
                    <a16:creationId xmlns:a16="http://schemas.microsoft.com/office/drawing/2014/main" id="{4892B615-B834-C1F9-8F00-A30546227AE5}"/>
                  </a:ext>
                </a:extLst>
              </p:cNvPr>
              <p:cNvPicPr/>
              <p:nvPr/>
            </p:nvPicPr>
            <p:blipFill>
              <a:blip r:embed="rId6"/>
              <a:stretch>
                <a:fillRect/>
              </a:stretch>
            </p:blipFill>
            <p:spPr>
              <a:xfrm>
                <a:off x="5848349" y="-514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15A243F2-0C8E-C0C0-0B44-17E13FE1BD5B}"/>
                  </a:ext>
                </a:extLst>
              </p14:cNvPr>
              <p14:cNvContentPartPr/>
              <p14:nvPr/>
            </p14:nvContentPartPr>
            <p14:xfrm>
              <a:off x="9156700" y="1066800"/>
              <a:ext cx="19050" cy="19050"/>
            </p14:xfrm>
          </p:contentPart>
        </mc:Choice>
        <mc:Fallback xmlns="">
          <p:pic>
            <p:nvPicPr>
              <p:cNvPr id="40" name="Ink 39">
                <a:extLst>
                  <a:ext uri="{FF2B5EF4-FFF2-40B4-BE49-F238E27FC236}">
                    <a16:creationId xmlns:a16="http://schemas.microsoft.com/office/drawing/2014/main" id="{15A243F2-0C8E-C0C0-0B44-17E13FE1BD5B}"/>
                  </a:ext>
                </a:extLst>
              </p:cNvPr>
              <p:cNvPicPr/>
              <p:nvPr/>
            </p:nvPicPr>
            <p:blipFill>
              <a:blip r:embed="rId6"/>
              <a:stretch>
                <a:fillRect/>
              </a:stretch>
            </p:blipFill>
            <p:spPr>
              <a:xfrm>
                <a:off x="5822950" y="-2266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 name="Ink 40">
                <a:extLst>
                  <a:ext uri="{FF2B5EF4-FFF2-40B4-BE49-F238E27FC236}">
                    <a16:creationId xmlns:a16="http://schemas.microsoft.com/office/drawing/2014/main" id="{0A152B1C-A754-488C-0D65-B2CC0EBEEEF6}"/>
                  </a:ext>
                </a:extLst>
              </p14:cNvPr>
              <p14:cNvContentPartPr/>
              <p14:nvPr/>
            </p14:nvContentPartPr>
            <p14:xfrm>
              <a:off x="5969000" y="584200"/>
              <a:ext cx="19050" cy="19050"/>
            </p14:xfrm>
          </p:contentPart>
        </mc:Choice>
        <mc:Fallback xmlns="">
          <p:pic>
            <p:nvPicPr>
              <p:cNvPr id="41" name="Ink 40">
                <a:extLst>
                  <a:ext uri="{FF2B5EF4-FFF2-40B4-BE49-F238E27FC236}">
                    <a16:creationId xmlns:a16="http://schemas.microsoft.com/office/drawing/2014/main" id="{0A152B1C-A754-488C-0D65-B2CC0EBEEEF6}"/>
                  </a:ext>
                </a:extLst>
              </p:cNvPr>
              <p:cNvPicPr/>
              <p:nvPr/>
            </p:nvPicPr>
            <p:blipFill>
              <a:blip r:embed="rId6"/>
              <a:stretch>
                <a:fillRect/>
              </a:stretch>
            </p:blipFill>
            <p:spPr>
              <a:xfrm>
                <a:off x="2635250" y="-2749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6AB2B8BA-F0C5-9FF1-FF5B-7580286D949A}"/>
                  </a:ext>
                </a:extLst>
              </p14:cNvPr>
              <p14:cNvContentPartPr/>
              <p14:nvPr/>
            </p14:nvContentPartPr>
            <p14:xfrm>
              <a:off x="6553200" y="1574800"/>
              <a:ext cx="19050" cy="19050"/>
            </p14:xfrm>
          </p:contentPart>
        </mc:Choice>
        <mc:Fallback xmlns="">
          <p:pic>
            <p:nvPicPr>
              <p:cNvPr id="42" name="Ink 41">
                <a:extLst>
                  <a:ext uri="{FF2B5EF4-FFF2-40B4-BE49-F238E27FC236}">
                    <a16:creationId xmlns:a16="http://schemas.microsoft.com/office/drawing/2014/main" id="{6AB2B8BA-F0C5-9FF1-FF5B-7580286D949A}"/>
                  </a:ext>
                </a:extLst>
              </p:cNvPr>
              <p:cNvPicPr/>
              <p:nvPr/>
            </p:nvPicPr>
            <p:blipFill>
              <a:blip r:embed="rId6"/>
              <a:stretch>
                <a:fillRect/>
              </a:stretch>
            </p:blipFill>
            <p:spPr>
              <a:xfrm>
                <a:off x="3219450" y="-1758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5702DC94-B14A-2588-38BD-6DAB51BA7370}"/>
                  </a:ext>
                </a:extLst>
              </p14:cNvPr>
              <p14:cNvContentPartPr/>
              <p14:nvPr/>
            </p14:nvContentPartPr>
            <p14:xfrm>
              <a:off x="4940300" y="3302000"/>
              <a:ext cx="19050" cy="19050"/>
            </p14:xfrm>
          </p:contentPart>
        </mc:Choice>
        <mc:Fallback xmlns="">
          <p:pic>
            <p:nvPicPr>
              <p:cNvPr id="43" name="Ink 42">
                <a:extLst>
                  <a:ext uri="{FF2B5EF4-FFF2-40B4-BE49-F238E27FC236}">
                    <a16:creationId xmlns:a16="http://schemas.microsoft.com/office/drawing/2014/main" id="{5702DC94-B14A-2588-38BD-6DAB51BA7370}"/>
                  </a:ext>
                </a:extLst>
              </p:cNvPr>
              <p:cNvPicPr/>
              <p:nvPr/>
            </p:nvPicPr>
            <p:blipFill>
              <a:blip r:embed="rId6"/>
              <a:stretch>
                <a:fillRect/>
              </a:stretch>
            </p:blipFill>
            <p:spPr>
              <a:xfrm>
                <a:off x="1606550" y="-31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751A148E-C830-E447-35C9-C99317E162CE}"/>
                  </a:ext>
                </a:extLst>
              </p14:cNvPr>
              <p14:cNvContentPartPr/>
              <p14:nvPr/>
            </p14:nvContentPartPr>
            <p14:xfrm>
              <a:off x="4419600" y="1841500"/>
              <a:ext cx="19050" cy="19050"/>
            </p14:xfrm>
          </p:contentPart>
        </mc:Choice>
        <mc:Fallback xmlns="">
          <p:pic>
            <p:nvPicPr>
              <p:cNvPr id="44" name="Ink 43">
                <a:extLst>
                  <a:ext uri="{FF2B5EF4-FFF2-40B4-BE49-F238E27FC236}">
                    <a16:creationId xmlns:a16="http://schemas.microsoft.com/office/drawing/2014/main" id="{751A148E-C830-E447-35C9-C99317E162CE}"/>
                  </a:ext>
                </a:extLst>
              </p:cNvPr>
              <p:cNvPicPr/>
              <p:nvPr/>
            </p:nvPicPr>
            <p:blipFill>
              <a:blip r:embed="rId6"/>
              <a:stretch>
                <a:fillRect/>
              </a:stretch>
            </p:blipFill>
            <p:spPr>
              <a:xfrm>
                <a:off x="1085850" y="-149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83486A30-EF7B-0968-769A-96AF13AD57C7}"/>
                  </a:ext>
                </a:extLst>
              </p14:cNvPr>
              <p14:cNvContentPartPr/>
              <p14:nvPr/>
            </p14:nvContentPartPr>
            <p14:xfrm>
              <a:off x="3454400" y="939455"/>
              <a:ext cx="114279" cy="30553"/>
            </p14:xfrm>
          </p:contentPart>
        </mc:Choice>
        <mc:Fallback xmlns="">
          <p:pic>
            <p:nvPicPr>
              <p:cNvPr id="45" name="Ink 44">
                <a:extLst>
                  <a:ext uri="{FF2B5EF4-FFF2-40B4-BE49-F238E27FC236}">
                    <a16:creationId xmlns:a16="http://schemas.microsoft.com/office/drawing/2014/main" id="{83486A30-EF7B-0968-769A-96AF13AD57C7}"/>
                  </a:ext>
                </a:extLst>
              </p:cNvPr>
              <p:cNvPicPr/>
              <p:nvPr/>
            </p:nvPicPr>
            <p:blipFill>
              <a:blip r:embed="rId34"/>
              <a:stretch>
                <a:fillRect/>
              </a:stretch>
            </p:blipFill>
            <p:spPr>
              <a:xfrm>
                <a:off x="3391511" y="876552"/>
                <a:ext cx="239698" cy="15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CF0C5BE2-0480-EEA8-6784-F017F5C30BCB}"/>
                  </a:ext>
                </a:extLst>
              </p14:cNvPr>
              <p14:cNvContentPartPr/>
              <p14:nvPr/>
            </p14:nvContentPartPr>
            <p14:xfrm>
              <a:off x="3124199" y="3035300"/>
              <a:ext cx="19050" cy="19050"/>
            </p14:xfrm>
          </p:contentPart>
        </mc:Choice>
        <mc:Fallback xmlns="">
          <p:pic>
            <p:nvPicPr>
              <p:cNvPr id="46" name="Ink 45">
                <a:extLst>
                  <a:ext uri="{FF2B5EF4-FFF2-40B4-BE49-F238E27FC236}">
                    <a16:creationId xmlns:a16="http://schemas.microsoft.com/office/drawing/2014/main" id="{CF0C5BE2-0480-EEA8-6784-F017F5C30BCB}"/>
                  </a:ext>
                </a:extLst>
              </p:cNvPr>
              <p:cNvPicPr/>
              <p:nvPr/>
            </p:nvPicPr>
            <p:blipFill>
              <a:blip r:embed="rId6"/>
              <a:stretch>
                <a:fillRect/>
              </a:stretch>
            </p:blipFill>
            <p:spPr>
              <a:xfrm>
                <a:off x="-209551" y="-298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31FA995C-218C-4069-1280-E482472FB6DE}"/>
                  </a:ext>
                </a:extLst>
              </p14:cNvPr>
              <p14:cNvContentPartPr/>
              <p14:nvPr/>
            </p14:nvContentPartPr>
            <p14:xfrm>
              <a:off x="3429000" y="4038600"/>
              <a:ext cx="19050" cy="19050"/>
            </p14:xfrm>
          </p:contentPart>
        </mc:Choice>
        <mc:Fallback xmlns="">
          <p:pic>
            <p:nvPicPr>
              <p:cNvPr id="47" name="Ink 46">
                <a:extLst>
                  <a:ext uri="{FF2B5EF4-FFF2-40B4-BE49-F238E27FC236}">
                    <a16:creationId xmlns:a16="http://schemas.microsoft.com/office/drawing/2014/main" id="{31FA995C-218C-4069-1280-E482472FB6DE}"/>
                  </a:ext>
                </a:extLst>
              </p:cNvPr>
              <p:cNvPicPr/>
              <p:nvPr/>
            </p:nvPicPr>
            <p:blipFill>
              <a:blip r:embed="rId6"/>
              <a:stretch>
                <a:fillRect/>
              </a:stretch>
            </p:blipFill>
            <p:spPr>
              <a:xfrm>
                <a:off x="95250" y="704850"/>
                <a:ext cx="6667500" cy="6667500"/>
              </a:xfrm>
              <a:prstGeom prst="rect">
                <a:avLst/>
              </a:prstGeom>
            </p:spPr>
          </p:pic>
        </mc:Fallback>
      </mc:AlternateContent>
      <p:pic>
        <p:nvPicPr>
          <p:cNvPr id="49" name="Picture 48" descr="A green and black text&#10;&#10;Description automatically generated">
            <a:extLst>
              <a:ext uri="{FF2B5EF4-FFF2-40B4-BE49-F238E27FC236}">
                <a16:creationId xmlns:a16="http://schemas.microsoft.com/office/drawing/2014/main" id="{560F5202-41E4-A07E-C475-D2AD4E59962D}"/>
              </a:ext>
            </a:extLst>
          </p:cNvPr>
          <p:cNvPicPr>
            <a:picLocks noChangeAspect="1"/>
          </p:cNvPicPr>
          <p:nvPr/>
        </p:nvPicPr>
        <p:blipFill>
          <a:blip r:embed="rId37"/>
          <a:stretch>
            <a:fillRect/>
          </a:stretch>
        </p:blipFill>
        <p:spPr>
          <a:xfrm>
            <a:off x="9191374" y="273794"/>
            <a:ext cx="2696480" cy="596287"/>
          </a:xfrm>
          <a:prstGeom prst="rect">
            <a:avLst/>
          </a:prstGeom>
        </p:spPr>
      </p:pic>
    </p:spTree>
    <p:extLst>
      <p:ext uri="{BB962C8B-B14F-4D97-AF65-F5344CB8AC3E}">
        <p14:creationId xmlns:p14="http://schemas.microsoft.com/office/powerpoint/2010/main" val="235807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Change Streams in MongoDB</a:t>
            </a:r>
          </a:p>
        </p:txBody>
      </p:sp>
      <p:pic>
        <p:nvPicPr>
          <p:cNvPr id="7" name="Picture 6" descr="A white background with black text&#10;&#10;Description automatically generated">
            <a:extLst>
              <a:ext uri="{FF2B5EF4-FFF2-40B4-BE49-F238E27FC236}">
                <a16:creationId xmlns:a16="http://schemas.microsoft.com/office/drawing/2014/main" id="{F1446817-3BA2-C59C-0EB4-4E70ACD79E21}"/>
              </a:ext>
            </a:extLst>
          </p:cNvPr>
          <p:cNvPicPr>
            <a:picLocks noChangeAspect="1"/>
          </p:cNvPicPr>
          <p:nvPr/>
        </p:nvPicPr>
        <p:blipFill>
          <a:blip r:embed="rId3"/>
          <a:stretch>
            <a:fillRect/>
          </a:stretch>
        </p:blipFill>
        <p:spPr>
          <a:xfrm>
            <a:off x="166120" y="175846"/>
            <a:ext cx="11883205" cy="6682154"/>
          </a:xfrm>
          <a:prstGeom prst="rect">
            <a:avLst/>
          </a:prstGeom>
        </p:spPr>
      </p:pic>
    </p:spTree>
    <p:extLst>
      <p:ext uri="{BB962C8B-B14F-4D97-AF65-F5344CB8AC3E}">
        <p14:creationId xmlns:p14="http://schemas.microsoft.com/office/powerpoint/2010/main" val="129317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222206" y="1436248"/>
            <a:ext cx="11267689" cy="5683430"/>
          </a:xfrm>
        </p:spPr>
        <p:txBody>
          <a:bodyPr vert="horz" wrap="square" lIns="0" tIns="0" rIns="0" bIns="0" rtlCol="0" anchor="t">
            <a:noAutofit/>
          </a:bodyPr>
          <a:lstStyle/>
          <a:p>
            <a:pPr marL="0" indent="0">
              <a:buNone/>
            </a:pPr>
            <a:endParaRPr lang="en-US" sz="2000" dirty="0">
              <a:solidFill>
                <a:srgbClr val="FFFFFF"/>
              </a:solidFill>
              <a:latin typeface="Gill Sans MT"/>
              <a:ea typeface="Roboto Condensed"/>
              <a:cs typeface="Roboto Condensed"/>
            </a:endParaRPr>
          </a:p>
          <a:p>
            <a:pPr marL="0" indent="0">
              <a:buNone/>
            </a:pPr>
            <a:endParaRPr lang="en-US" sz="2000" dirty="0">
              <a:solidFill>
                <a:srgbClr val="FFFFFF"/>
              </a:solidFill>
              <a:latin typeface="Gill Sans MT"/>
              <a:ea typeface="Roboto Condensed"/>
              <a:cs typeface="Roboto Condensed"/>
            </a:endParaRPr>
          </a:p>
          <a:p>
            <a:pPr>
              <a:buFont typeface="Calibri" panose="020B0604020202020204" pitchFamily="34" charset="0"/>
              <a:buChar char="-"/>
            </a:pPr>
            <a:r>
              <a:rPr lang="en-US" sz="2000" dirty="0">
                <a:solidFill>
                  <a:srgbClr val="FFFFFF"/>
                </a:solidFill>
                <a:latin typeface="Gill Sans MT"/>
                <a:ea typeface="Roboto Condensed"/>
                <a:cs typeface="Roboto Condensed"/>
              </a:rPr>
              <a:t>Reference for </a:t>
            </a:r>
            <a:r>
              <a:rPr lang="en-US" sz="2000" dirty="0" err="1">
                <a:solidFill>
                  <a:srgbClr val="FFFFFF"/>
                </a:solidFill>
                <a:latin typeface="Gill Sans MT"/>
                <a:ea typeface="Roboto Condensed"/>
                <a:cs typeface="Roboto Condensed"/>
              </a:rPr>
              <a:t>MongoDb</a:t>
            </a:r>
            <a:r>
              <a:rPr lang="en-US" sz="2000" dirty="0">
                <a:solidFill>
                  <a:srgbClr val="FFFFFF"/>
                </a:solidFill>
                <a:latin typeface="Gill Sans MT"/>
                <a:ea typeface="Roboto Condensed"/>
                <a:cs typeface="Roboto Condensed"/>
              </a:rPr>
              <a:t> Change Streams</a:t>
            </a:r>
          </a:p>
          <a:p>
            <a:pPr>
              <a:buFont typeface="Calibri" panose="020B0604020202020204" pitchFamily="34" charset="0"/>
              <a:buChar char="-"/>
            </a:pPr>
            <a:r>
              <a:rPr lang="en-US" sz="2000" dirty="0">
                <a:solidFill>
                  <a:srgbClr val="FFFFFF"/>
                </a:solidFill>
                <a:ea typeface="+mn-lt"/>
                <a:cs typeface="+mn-lt"/>
                <a:hlinkClick r:id="rId3"/>
              </a:rPr>
              <a:t>Change Streams - MongoDB Manual v8.0</a:t>
            </a:r>
            <a:endParaRPr lang="en-US" sz="2000" dirty="0">
              <a:solidFill>
                <a:srgbClr val="FFFFFF"/>
              </a:solidFill>
              <a:latin typeface="Gill Sans MT"/>
              <a:ea typeface="Roboto Condensed"/>
              <a:cs typeface="Roboto Condensed"/>
            </a:endParaRPr>
          </a:p>
          <a:p>
            <a:pPr>
              <a:buFont typeface="Calibri" panose="020B0604020202020204" pitchFamily="34" charset="0"/>
              <a:buChar char="-"/>
            </a:pPr>
            <a:endParaRPr lang="en-US" sz="2800" dirty="0">
              <a:solidFill>
                <a:srgbClr val="FFFFFF"/>
              </a:solidFill>
              <a:latin typeface="Gill Sans MT"/>
              <a:ea typeface="Roboto Condensed"/>
              <a:cs typeface="Roboto Condensed"/>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5"/>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5"/>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5"/>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5"/>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5"/>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5"/>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5"/>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5"/>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5"/>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5"/>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5"/>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5"/>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5"/>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5"/>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5"/>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5"/>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5"/>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5"/>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5"/>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5"/>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5"/>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5"/>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5"/>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5"/>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5"/>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5"/>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5"/>
              <a:stretch>
                <a:fillRect/>
              </a:stretch>
            </p:blipFill>
            <p:spPr>
              <a:xfrm>
                <a:off x="4400550" y="400050"/>
                <a:ext cx="6667500" cy="6667500"/>
              </a:xfrm>
              <a:prstGeom prst="rect">
                <a:avLst/>
              </a:prstGeom>
            </p:spPr>
          </p:pic>
        </mc:Fallback>
      </mc:AlternateContent>
    </p:spTree>
    <p:extLst>
      <p:ext uri="{BB962C8B-B14F-4D97-AF65-F5344CB8AC3E}">
        <p14:creationId xmlns:p14="http://schemas.microsoft.com/office/powerpoint/2010/main" val="3564427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p:pic>
        <p:nvPicPr>
          <p:cNvPr id="32" name="Picture 31">
            <a:extLst>
              <a:ext uri="{FF2B5EF4-FFF2-40B4-BE49-F238E27FC236}">
                <a16:creationId xmlns:a16="http://schemas.microsoft.com/office/drawing/2014/main" id="{62061F80-E4F6-E596-2E72-57D829A5FC89}"/>
              </a:ext>
            </a:extLst>
          </p:cNvPr>
          <p:cNvPicPr>
            <a:picLocks noChangeAspect="1"/>
          </p:cNvPicPr>
          <p:nvPr/>
        </p:nvPicPr>
        <p:blipFill>
          <a:blip r:embed="rId31"/>
          <a:stretch>
            <a:fillRect/>
          </a:stretch>
        </p:blipFill>
        <p:spPr>
          <a:xfrm>
            <a:off x="524799" y="584792"/>
            <a:ext cx="4295775" cy="752475"/>
          </a:xfrm>
          <a:prstGeom prst="rect">
            <a:avLst/>
          </a:prstGeom>
        </p:spPr>
      </p:pic>
      <p:pic>
        <p:nvPicPr>
          <p:cNvPr id="33" name="Picture 32" descr="A screen shot of a computer code&#10;&#10;Description automatically generated">
            <a:extLst>
              <a:ext uri="{FF2B5EF4-FFF2-40B4-BE49-F238E27FC236}">
                <a16:creationId xmlns:a16="http://schemas.microsoft.com/office/drawing/2014/main" id="{BE391FB2-8285-A987-3A03-0E263FDDF99E}"/>
              </a:ext>
            </a:extLst>
          </p:cNvPr>
          <p:cNvPicPr>
            <a:picLocks noChangeAspect="1"/>
          </p:cNvPicPr>
          <p:nvPr/>
        </p:nvPicPr>
        <p:blipFill>
          <a:blip r:embed="rId32"/>
          <a:stretch>
            <a:fillRect/>
          </a:stretch>
        </p:blipFill>
        <p:spPr>
          <a:xfrm>
            <a:off x="523306" y="1804135"/>
            <a:ext cx="6311806" cy="1668865"/>
          </a:xfrm>
          <a:prstGeom prst="rect">
            <a:avLst/>
          </a:prstGeom>
        </p:spPr>
      </p:pic>
      <p:pic>
        <p:nvPicPr>
          <p:cNvPr id="34" name="Picture 33" descr="A close-up of a computer screen&#10;&#10;Description automatically generated">
            <a:extLst>
              <a:ext uri="{FF2B5EF4-FFF2-40B4-BE49-F238E27FC236}">
                <a16:creationId xmlns:a16="http://schemas.microsoft.com/office/drawing/2014/main" id="{032BFEE6-7FDF-21CD-0546-0F7B8A5A6735}"/>
              </a:ext>
            </a:extLst>
          </p:cNvPr>
          <p:cNvPicPr>
            <a:picLocks noChangeAspect="1"/>
          </p:cNvPicPr>
          <p:nvPr/>
        </p:nvPicPr>
        <p:blipFill>
          <a:blip r:embed="rId33"/>
          <a:stretch>
            <a:fillRect/>
          </a:stretch>
        </p:blipFill>
        <p:spPr>
          <a:xfrm>
            <a:off x="522524" y="4007538"/>
            <a:ext cx="8258175" cy="981075"/>
          </a:xfrm>
          <a:prstGeom prst="rect">
            <a:avLst/>
          </a:prstGeom>
        </p:spPr>
      </p:pic>
    </p:spTree>
    <p:extLst>
      <p:ext uri="{BB962C8B-B14F-4D97-AF65-F5344CB8AC3E}">
        <p14:creationId xmlns:p14="http://schemas.microsoft.com/office/powerpoint/2010/main" val="212769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Integrations in MongoDB</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2206EED-E63B-5F20-76B2-5830C4CC123A}"/>
                  </a:ext>
                </a:extLst>
              </p14:cNvPr>
              <p14:cNvContentPartPr/>
              <p14:nvPr/>
            </p14:nvContentPartPr>
            <p14:xfrm>
              <a:off x="1187450" y="279400"/>
              <a:ext cx="19049" cy="19049"/>
            </p14:xfrm>
          </p:contentPart>
        </mc:Choice>
        <mc:Fallback xmlns="">
          <p:pic>
            <p:nvPicPr>
              <p:cNvPr id="9" name="Ink 8">
                <a:extLst>
                  <a:ext uri="{FF2B5EF4-FFF2-40B4-BE49-F238E27FC236}">
                    <a16:creationId xmlns:a16="http://schemas.microsoft.com/office/drawing/2014/main" id="{72206EED-E63B-5F20-76B2-5830C4CC123A}"/>
                  </a:ext>
                </a:extLst>
              </p:cNvPr>
              <p:cNvPicPr/>
              <p:nvPr/>
            </p:nvPicPr>
            <p:blipFill>
              <a:blip r:embed="rId4"/>
              <a:stretch>
                <a:fillRect/>
              </a:stretch>
            </p:blipFill>
            <p:spPr>
              <a:xfrm>
                <a:off x="235000" y="-673050"/>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CE10FC0-BA48-956A-54BD-D31057F8B30E}"/>
                  </a:ext>
                </a:extLst>
              </p14:cNvPr>
              <p14:cNvContentPartPr/>
              <p14:nvPr/>
            </p14:nvContentPartPr>
            <p14:xfrm>
              <a:off x="1739900" y="1358900"/>
              <a:ext cx="19050" cy="19050"/>
            </p14:xfrm>
          </p:contentPart>
        </mc:Choice>
        <mc:Fallback xmlns="">
          <p:pic>
            <p:nvPicPr>
              <p:cNvPr id="18" name="Ink 17">
                <a:extLst>
                  <a:ext uri="{FF2B5EF4-FFF2-40B4-BE49-F238E27FC236}">
                    <a16:creationId xmlns:a16="http://schemas.microsoft.com/office/drawing/2014/main" id="{CCE10FC0-BA48-956A-54BD-D31057F8B30E}"/>
                  </a:ext>
                </a:extLst>
              </p:cNvPr>
              <p:cNvPicPr/>
              <p:nvPr/>
            </p:nvPicPr>
            <p:blipFill>
              <a:blip r:embed="rId6"/>
              <a:stretch>
                <a:fillRect/>
              </a:stretch>
            </p:blipFill>
            <p:spPr>
              <a:xfrm>
                <a:off x="-1593850" y="-1974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F8413B8F-37AD-9EB8-540A-5D8433873A17}"/>
                  </a:ext>
                </a:extLst>
              </p14:cNvPr>
              <p14:cNvContentPartPr/>
              <p14:nvPr/>
            </p14:nvContentPartPr>
            <p14:xfrm>
              <a:off x="1054100" y="1651000"/>
              <a:ext cx="19050" cy="19050"/>
            </p14:xfrm>
          </p:contentPart>
        </mc:Choice>
        <mc:Fallback xmlns="">
          <p:pic>
            <p:nvPicPr>
              <p:cNvPr id="19" name="Ink 18">
                <a:extLst>
                  <a:ext uri="{FF2B5EF4-FFF2-40B4-BE49-F238E27FC236}">
                    <a16:creationId xmlns:a16="http://schemas.microsoft.com/office/drawing/2014/main" id="{F8413B8F-37AD-9EB8-540A-5D8433873A17}"/>
                  </a:ext>
                </a:extLst>
              </p:cNvPr>
              <p:cNvPicPr/>
              <p:nvPr/>
            </p:nvPicPr>
            <p:blipFill>
              <a:blip r:embed="rId6"/>
              <a:stretch>
                <a:fillRect/>
              </a:stretch>
            </p:blipFill>
            <p:spPr>
              <a:xfrm>
                <a:off x="-2279650" y="-1682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B888E7BD-BA87-480B-4A50-4F490121F5F1}"/>
                  </a:ext>
                </a:extLst>
              </p14:cNvPr>
              <p14:cNvContentPartPr/>
              <p14:nvPr/>
            </p14:nvContentPartPr>
            <p14:xfrm>
              <a:off x="2298700" y="1828800"/>
              <a:ext cx="19050" cy="19050"/>
            </p14:xfrm>
          </p:contentPart>
        </mc:Choice>
        <mc:Fallback xmlns="">
          <p:pic>
            <p:nvPicPr>
              <p:cNvPr id="20" name="Ink 19">
                <a:extLst>
                  <a:ext uri="{FF2B5EF4-FFF2-40B4-BE49-F238E27FC236}">
                    <a16:creationId xmlns:a16="http://schemas.microsoft.com/office/drawing/2014/main" id="{B888E7BD-BA87-480B-4A50-4F490121F5F1}"/>
                  </a:ext>
                </a:extLst>
              </p:cNvPr>
              <p:cNvPicPr/>
              <p:nvPr/>
            </p:nvPicPr>
            <p:blipFill>
              <a:blip r:embed="rId6"/>
              <a:stretch>
                <a:fillRect/>
              </a:stretch>
            </p:blipFill>
            <p:spPr>
              <a:xfrm>
                <a:off x="-1035050" y="-1504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3FCB30DD-5E0D-6C69-85FA-AE3068904C0F}"/>
                  </a:ext>
                </a:extLst>
              </p14:cNvPr>
              <p14:cNvContentPartPr/>
              <p14:nvPr/>
            </p14:nvContentPartPr>
            <p14:xfrm>
              <a:off x="3543300" y="1727200"/>
              <a:ext cx="19050" cy="19050"/>
            </p14:xfrm>
          </p:contentPart>
        </mc:Choice>
        <mc:Fallback xmlns="">
          <p:pic>
            <p:nvPicPr>
              <p:cNvPr id="21" name="Ink 20">
                <a:extLst>
                  <a:ext uri="{FF2B5EF4-FFF2-40B4-BE49-F238E27FC236}">
                    <a16:creationId xmlns:a16="http://schemas.microsoft.com/office/drawing/2014/main" id="{3FCB30DD-5E0D-6C69-85FA-AE3068904C0F}"/>
                  </a:ext>
                </a:extLst>
              </p:cNvPr>
              <p:cNvPicPr/>
              <p:nvPr/>
            </p:nvPicPr>
            <p:blipFill>
              <a:blip r:embed="rId6"/>
              <a:stretch>
                <a:fillRect/>
              </a:stretch>
            </p:blipFill>
            <p:spPr>
              <a:xfrm>
                <a:off x="209550" y="-1606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ECE03276-E6D0-24D9-6918-C9586D818A16}"/>
                  </a:ext>
                </a:extLst>
              </p14:cNvPr>
              <p14:cNvContentPartPr/>
              <p14:nvPr/>
            </p14:nvContentPartPr>
            <p14:xfrm>
              <a:off x="5740400" y="2019300"/>
              <a:ext cx="19050" cy="19050"/>
            </p14:xfrm>
          </p:contentPart>
        </mc:Choice>
        <mc:Fallback xmlns="">
          <p:pic>
            <p:nvPicPr>
              <p:cNvPr id="22" name="Ink 21">
                <a:extLst>
                  <a:ext uri="{FF2B5EF4-FFF2-40B4-BE49-F238E27FC236}">
                    <a16:creationId xmlns:a16="http://schemas.microsoft.com/office/drawing/2014/main" id="{ECE03276-E6D0-24D9-6918-C9586D818A16}"/>
                  </a:ext>
                </a:extLst>
              </p:cNvPr>
              <p:cNvPicPr/>
              <p:nvPr/>
            </p:nvPicPr>
            <p:blipFill>
              <a:blip r:embed="rId6"/>
              <a:stretch>
                <a:fillRect/>
              </a:stretch>
            </p:blipFill>
            <p:spPr>
              <a:xfrm>
                <a:off x="2406650" y="-1314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01901E3-CDF3-4D2E-BFAE-3748598934A7}"/>
                  </a:ext>
                </a:extLst>
              </p14:cNvPr>
              <p14:cNvContentPartPr/>
              <p14:nvPr/>
            </p14:nvContentPartPr>
            <p14:xfrm>
              <a:off x="5930900" y="1651000"/>
              <a:ext cx="19050" cy="19050"/>
            </p14:xfrm>
          </p:contentPart>
        </mc:Choice>
        <mc:Fallback xmlns="">
          <p:pic>
            <p:nvPicPr>
              <p:cNvPr id="23" name="Ink 22">
                <a:extLst>
                  <a:ext uri="{FF2B5EF4-FFF2-40B4-BE49-F238E27FC236}">
                    <a16:creationId xmlns:a16="http://schemas.microsoft.com/office/drawing/2014/main" id="{001901E3-CDF3-4D2E-BFAE-3748598934A7}"/>
                  </a:ext>
                </a:extLst>
              </p:cNvPr>
              <p:cNvPicPr/>
              <p:nvPr/>
            </p:nvPicPr>
            <p:blipFill>
              <a:blip r:embed="rId6"/>
              <a:stretch>
                <a:fillRect/>
              </a:stretch>
            </p:blipFill>
            <p:spPr>
              <a:xfrm>
                <a:off x="2597150" y="-1682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0EED4122-9C55-0BAD-313D-D7B8CE7E7A22}"/>
                  </a:ext>
                </a:extLst>
              </p14:cNvPr>
              <p14:cNvContentPartPr/>
              <p14:nvPr/>
            </p14:nvContentPartPr>
            <p14:xfrm>
              <a:off x="7581899" y="2362200"/>
              <a:ext cx="19050" cy="19050"/>
            </p14:xfrm>
          </p:contentPart>
        </mc:Choice>
        <mc:Fallback xmlns="">
          <p:pic>
            <p:nvPicPr>
              <p:cNvPr id="24" name="Ink 23">
                <a:extLst>
                  <a:ext uri="{FF2B5EF4-FFF2-40B4-BE49-F238E27FC236}">
                    <a16:creationId xmlns:a16="http://schemas.microsoft.com/office/drawing/2014/main" id="{0EED4122-9C55-0BAD-313D-D7B8CE7E7A22}"/>
                  </a:ext>
                </a:extLst>
              </p:cNvPr>
              <p:cNvPicPr/>
              <p:nvPr/>
            </p:nvPicPr>
            <p:blipFill>
              <a:blip r:embed="rId6"/>
              <a:stretch>
                <a:fillRect/>
              </a:stretch>
            </p:blipFill>
            <p:spPr>
              <a:xfrm>
                <a:off x="4248149" y="-971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3F546ED2-CB2D-60ED-96EC-D7E6EF422D7B}"/>
                  </a:ext>
                </a:extLst>
              </p14:cNvPr>
              <p14:cNvContentPartPr/>
              <p14:nvPr/>
            </p14:nvContentPartPr>
            <p14:xfrm>
              <a:off x="7823200" y="1181100"/>
              <a:ext cx="19050" cy="19050"/>
            </p14:xfrm>
          </p:contentPart>
        </mc:Choice>
        <mc:Fallback xmlns="">
          <p:pic>
            <p:nvPicPr>
              <p:cNvPr id="25" name="Ink 24">
                <a:extLst>
                  <a:ext uri="{FF2B5EF4-FFF2-40B4-BE49-F238E27FC236}">
                    <a16:creationId xmlns:a16="http://schemas.microsoft.com/office/drawing/2014/main" id="{3F546ED2-CB2D-60ED-96EC-D7E6EF422D7B}"/>
                  </a:ext>
                </a:extLst>
              </p:cNvPr>
              <p:cNvPicPr/>
              <p:nvPr/>
            </p:nvPicPr>
            <p:blipFill>
              <a:blip r:embed="rId6"/>
              <a:stretch>
                <a:fillRect/>
              </a:stretch>
            </p:blipFill>
            <p:spPr>
              <a:xfrm>
                <a:off x="4489450" y="-2152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01A32308-DBDA-56E3-DBF4-4E70FD60D028}"/>
                  </a:ext>
                </a:extLst>
              </p14:cNvPr>
              <p14:cNvContentPartPr/>
              <p14:nvPr/>
            </p14:nvContentPartPr>
            <p14:xfrm>
              <a:off x="10020300" y="1739900"/>
              <a:ext cx="19050" cy="19050"/>
            </p14:xfrm>
          </p:contentPart>
        </mc:Choice>
        <mc:Fallback xmlns="">
          <p:pic>
            <p:nvPicPr>
              <p:cNvPr id="26" name="Ink 25">
                <a:extLst>
                  <a:ext uri="{FF2B5EF4-FFF2-40B4-BE49-F238E27FC236}">
                    <a16:creationId xmlns:a16="http://schemas.microsoft.com/office/drawing/2014/main" id="{01A32308-DBDA-56E3-DBF4-4E70FD60D028}"/>
                  </a:ext>
                </a:extLst>
              </p:cNvPr>
              <p:cNvPicPr/>
              <p:nvPr/>
            </p:nvPicPr>
            <p:blipFill>
              <a:blip r:embed="rId6"/>
              <a:stretch>
                <a:fillRect/>
              </a:stretch>
            </p:blipFill>
            <p:spPr>
              <a:xfrm>
                <a:off x="6686550" y="-159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FAB91BCD-2A14-42EB-29DA-6B64CD9DEE48}"/>
                  </a:ext>
                </a:extLst>
              </p14:cNvPr>
              <p14:cNvContentPartPr/>
              <p14:nvPr/>
            </p14:nvContentPartPr>
            <p14:xfrm>
              <a:off x="9855200" y="2565400"/>
              <a:ext cx="19050" cy="19050"/>
            </p14:xfrm>
          </p:contentPart>
        </mc:Choice>
        <mc:Fallback xmlns="">
          <p:pic>
            <p:nvPicPr>
              <p:cNvPr id="27" name="Ink 26">
                <a:extLst>
                  <a:ext uri="{FF2B5EF4-FFF2-40B4-BE49-F238E27FC236}">
                    <a16:creationId xmlns:a16="http://schemas.microsoft.com/office/drawing/2014/main" id="{FAB91BCD-2A14-42EB-29DA-6B64CD9DEE48}"/>
                  </a:ext>
                </a:extLst>
              </p:cNvPr>
              <p:cNvPicPr/>
              <p:nvPr/>
            </p:nvPicPr>
            <p:blipFill>
              <a:blip r:embed="rId6"/>
              <a:stretch>
                <a:fillRect/>
              </a:stretch>
            </p:blipFill>
            <p:spPr>
              <a:xfrm>
                <a:off x="6521450" y="-768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C5066D04-E2F3-D958-CAFF-78972C001285}"/>
                  </a:ext>
                </a:extLst>
              </p14:cNvPr>
              <p14:cNvContentPartPr/>
              <p14:nvPr/>
            </p14:nvContentPartPr>
            <p14:xfrm>
              <a:off x="8115300" y="2743200"/>
              <a:ext cx="19050" cy="19050"/>
            </p14:xfrm>
          </p:contentPart>
        </mc:Choice>
        <mc:Fallback xmlns="">
          <p:pic>
            <p:nvPicPr>
              <p:cNvPr id="28" name="Ink 27">
                <a:extLst>
                  <a:ext uri="{FF2B5EF4-FFF2-40B4-BE49-F238E27FC236}">
                    <a16:creationId xmlns:a16="http://schemas.microsoft.com/office/drawing/2014/main" id="{C5066D04-E2F3-D958-CAFF-78972C001285}"/>
                  </a:ext>
                </a:extLst>
              </p:cNvPr>
              <p:cNvPicPr/>
              <p:nvPr/>
            </p:nvPicPr>
            <p:blipFill>
              <a:blip r:embed="rId6"/>
              <a:stretch>
                <a:fillRect/>
              </a:stretch>
            </p:blipFill>
            <p:spPr>
              <a:xfrm>
                <a:off x="4781550" y="-590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63C615FF-A749-2DB8-94F4-30A59AEC2979}"/>
                  </a:ext>
                </a:extLst>
              </p14:cNvPr>
              <p14:cNvContentPartPr/>
              <p14:nvPr/>
            </p14:nvContentPartPr>
            <p14:xfrm>
              <a:off x="8534400" y="1905000"/>
              <a:ext cx="19050" cy="19050"/>
            </p14:xfrm>
          </p:contentPart>
        </mc:Choice>
        <mc:Fallback xmlns="">
          <p:pic>
            <p:nvPicPr>
              <p:cNvPr id="29" name="Ink 28">
                <a:extLst>
                  <a:ext uri="{FF2B5EF4-FFF2-40B4-BE49-F238E27FC236}">
                    <a16:creationId xmlns:a16="http://schemas.microsoft.com/office/drawing/2014/main" id="{63C615FF-A749-2DB8-94F4-30A59AEC2979}"/>
                  </a:ext>
                </a:extLst>
              </p:cNvPr>
              <p:cNvPicPr/>
              <p:nvPr/>
            </p:nvPicPr>
            <p:blipFill>
              <a:blip r:embed="rId6"/>
              <a:stretch>
                <a:fillRect/>
              </a:stretch>
            </p:blipFill>
            <p:spPr>
              <a:xfrm>
                <a:off x="5200650" y="-1428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E7CB179E-0AF1-65C5-C5A5-B2F6F318FD17}"/>
                  </a:ext>
                </a:extLst>
              </p14:cNvPr>
              <p14:cNvContentPartPr/>
              <p14:nvPr/>
            </p14:nvContentPartPr>
            <p14:xfrm>
              <a:off x="4584700" y="990600"/>
              <a:ext cx="19050" cy="19050"/>
            </p14:xfrm>
          </p:contentPart>
        </mc:Choice>
        <mc:Fallback xmlns="">
          <p:pic>
            <p:nvPicPr>
              <p:cNvPr id="30" name="Ink 29">
                <a:extLst>
                  <a:ext uri="{FF2B5EF4-FFF2-40B4-BE49-F238E27FC236}">
                    <a16:creationId xmlns:a16="http://schemas.microsoft.com/office/drawing/2014/main" id="{E7CB179E-0AF1-65C5-C5A5-B2F6F318FD17}"/>
                  </a:ext>
                </a:extLst>
              </p:cNvPr>
              <p:cNvPicPr/>
              <p:nvPr/>
            </p:nvPicPr>
            <p:blipFill>
              <a:blip r:embed="rId6"/>
              <a:stretch>
                <a:fillRect/>
              </a:stretch>
            </p:blipFill>
            <p:spPr>
              <a:xfrm>
                <a:off x="1250950"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D52A5AC0-DD82-FFDF-EBB3-0CC5F2F48997}"/>
                  </a:ext>
                </a:extLst>
              </p14:cNvPr>
              <p14:cNvContentPartPr/>
              <p14:nvPr/>
            </p14:nvContentPartPr>
            <p14:xfrm>
              <a:off x="3924300" y="2819400"/>
              <a:ext cx="19050" cy="19050"/>
            </p14:xfrm>
          </p:contentPart>
        </mc:Choice>
        <mc:Fallback xmlns="">
          <p:pic>
            <p:nvPicPr>
              <p:cNvPr id="31" name="Ink 30">
                <a:extLst>
                  <a:ext uri="{FF2B5EF4-FFF2-40B4-BE49-F238E27FC236}">
                    <a16:creationId xmlns:a16="http://schemas.microsoft.com/office/drawing/2014/main" id="{D52A5AC0-DD82-FFDF-EBB3-0CC5F2F48997}"/>
                  </a:ext>
                </a:extLst>
              </p:cNvPr>
              <p:cNvPicPr/>
              <p:nvPr/>
            </p:nvPicPr>
            <p:blipFill>
              <a:blip r:embed="rId6"/>
              <a:stretch>
                <a:fillRect/>
              </a:stretch>
            </p:blipFill>
            <p:spPr>
              <a:xfrm>
                <a:off x="590550" y="-514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E5E7E630-11A8-50EA-81B5-3DDB60A03BFB}"/>
                  </a:ext>
                </a:extLst>
              </p14:cNvPr>
              <p14:cNvContentPartPr/>
              <p14:nvPr/>
            </p14:nvContentPartPr>
            <p14:xfrm>
              <a:off x="6146800" y="3340100"/>
              <a:ext cx="19050" cy="19050"/>
            </p14:xfrm>
          </p:contentPart>
        </mc:Choice>
        <mc:Fallback xmlns="">
          <p:pic>
            <p:nvPicPr>
              <p:cNvPr id="32" name="Ink 31">
                <a:extLst>
                  <a:ext uri="{FF2B5EF4-FFF2-40B4-BE49-F238E27FC236}">
                    <a16:creationId xmlns:a16="http://schemas.microsoft.com/office/drawing/2014/main" id="{E5E7E630-11A8-50EA-81B5-3DDB60A03BFB}"/>
                  </a:ext>
                </a:extLst>
              </p:cNvPr>
              <p:cNvPicPr/>
              <p:nvPr/>
            </p:nvPicPr>
            <p:blipFill>
              <a:blip r:embed="rId6"/>
              <a:stretch>
                <a:fillRect/>
              </a:stretch>
            </p:blipFill>
            <p:spPr>
              <a:xfrm>
                <a:off x="28130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F39C5932-F91F-6935-EB93-3FCAAD8CF7DB}"/>
                  </a:ext>
                </a:extLst>
              </p14:cNvPr>
              <p14:cNvContentPartPr/>
              <p14:nvPr/>
            </p14:nvContentPartPr>
            <p14:xfrm>
              <a:off x="9055100" y="3797300"/>
              <a:ext cx="19050" cy="19050"/>
            </p14:xfrm>
          </p:contentPart>
        </mc:Choice>
        <mc:Fallback xmlns="">
          <p:pic>
            <p:nvPicPr>
              <p:cNvPr id="33" name="Ink 32">
                <a:extLst>
                  <a:ext uri="{FF2B5EF4-FFF2-40B4-BE49-F238E27FC236}">
                    <a16:creationId xmlns:a16="http://schemas.microsoft.com/office/drawing/2014/main" id="{F39C5932-F91F-6935-EB93-3FCAAD8CF7DB}"/>
                  </a:ext>
                </a:extLst>
              </p:cNvPr>
              <p:cNvPicPr/>
              <p:nvPr/>
            </p:nvPicPr>
            <p:blipFill>
              <a:blip r:embed="rId6"/>
              <a:stretch>
                <a:fillRect/>
              </a:stretch>
            </p:blipFill>
            <p:spPr>
              <a:xfrm>
                <a:off x="5721350" y="463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ACA884A1-E822-1229-4AEB-9F36EE495A6E}"/>
                  </a:ext>
                </a:extLst>
              </p14:cNvPr>
              <p14:cNvContentPartPr/>
              <p14:nvPr/>
            </p14:nvContentPartPr>
            <p14:xfrm>
              <a:off x="10731500" y="3187700"/>
              <a:ext cx="19050" cy="19050"/>
            </p14:xfrm>
          </p:contentPart>
        </mc:Choice>
        <mc:Fallback xmlns="">
          <p:pic>
            <p:nvPicPr>
              <p:cNvPr id="34" name="Ink 33">
                <a:extLst>
                  <a:ext uri="{FF2B5EF4-FFF2-40B4-BE49-F238E27FC236}">
                    <a16:creationId xmlns:a16="http://schemas.microsoft.com/office/drawing/2014/main" id="{ACA884A1-E822-1229-4AEB-9F36EE495A6E}"/>
                  </a:ext>
                </a:extLst>
              </p:cNvPr>
              <p:cNvPicPr/>
              <p:nvPr/>
            </p:nvPicPr>
            <p:blipFill>
              <a:blip r:embed="rId6"/>
              <a:stretch>
                <a:fillRect/>
              </a:stretch>
            </p:blipFill>
            <p:spPr>
              <a:xfrm>
                <a:off x="7397750" y="-146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922DA83A-4509-9328-9B01-0DBA4DACC542}"/>
                  </a:ext>
                </a:extLst>
              </p14:cNvPr>
              <p14:cNvContentPartPr/>
              <p14:nvPr/>
            </p14:nvContentPartPr>
            <p14:xfrm>
              <a:off x="11391900" y="1841500"/>
              <a:ext cx="19050" cy="19050"/>
            </p14:xfrm>
          </p:contentPart>
        </mc:Choice>
        <mc:Fallback xmlns="">
          <p:pic>
            <p:nvPicPr>
              <p:cNvPr id="35" name="Ink 34">
                <a:extLst>
                  <a:ext uri="{FF2B5EF4-FFF2-40B4-BE49-F238E27FC236}">
                    <a16:creationId xmlns:a16="http://schemas.microsoft.com/office/drawing/2014/main" id="{922DA83A-4509-9328-9B01-0DBA4DACC542}"/>
                  </a:ext>
                </a:extLst>
              </p:cNvPr>
              <p:cNvPicPr/>
              <p:nvPr/>
            </p:nvPicPr>
            <p:blipFill>
              <a:blip r:embed="rId6"/>
              <a:stretch>
                <a:fillRect/>
              </a:stretch>
            </p:blipFill>
            <p:spPr>
              <a:xfrm>
                <a:off x="8058150" y="-149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6E497BF7-882F-BF48-8805-36EC35FC5F6C}"/>
                  </a:ext>
                </a:extLst>
              </p14:cNvPr>
              <p14:cNvContentPartPr/>
              <p14:nvPr/>
            </p14:nvContentPartPr>
            <p14:xfrm>
              <a:off x="11366501" y="4711700"/>
              <a:ext cx="19050" cy="19050"/>
            </p14:xfrm>
          </p:contentPart>
        </mc:Choice>
        <mc:Fallback xmlns="">
          <p:pic>
            <p:nvPicPr>
              <p:cNvPr id="36" name="Ink 35">
                <a:extLst>
                  <a:ext uri="{FF2B5EF4-FFF2-40B4-BE49-F238E27FC236}">
                    <a16:creationId xmlns:a16="http://schemas.microsoft.com/office/drawing/2014/main" id="{6E497BF7-882F-BF48-8805-36EC35FC5F6C}"/>
                  </a:ext>
                </a:extLst>
              </p:cNvPr>
              <p:cNvPicPr/>
              <p:nvPr/>
            </p:nvPicPr>
            <p:blipFill>
              <a:blip r:embed="rId6"/>
              <a:stretch>
                <a:fillRect/>
              </a:stretch>
            </p:blipFill>
            <p:spPr>
              <a:xfrm>
                <a:off x="8032751" y="1377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EB69E071-5785-8F7D-7B7D-9876949BAB81}"/>
                  </a:ext>
                </a:extLst>
              </p14:cNvPr>
              <p14:cNvContentPartPr/>
              <p14:nvPr/>
            </p14:nvContentPartPr>
            <p14:xfrm>
              <a:off x="10579100" y="5156200"/>
              <a:ext cx="19050" cy="19050"/>
            </p14:xfrm>
          </p:contentPart>
        </mc:Choice>
        <mc:Fallback xmlns="">
          <p:pic>
            <p:nvPicPr>
              <p:cNvPr id="37" name="Ink 36">
                <a:extLst>
                  <a:ext uri="{FF2B5EF4-FFF2-40B4-BE49-F238E27FC236}">
                    <a16:creationId xmlns:a16="http://schemas.microsoft.com/office/drawing/2014/main" id="{EB69E071-5785-8F7D-7B7D-9876949BAB81}"/>
                  </a:ext>
                </a:extLst>
              </p:cNvPr>
              <p:cNvPicPr/>
              <p:nvPr/>
            </p:nvPicPr>
            <p:blipFill>
              <a:blip r:embed="rId6"/>
              <a:stretch>
                <a:fillRect/>
              </a:stretch>
            </p:blipFill>
            <p:spPr>
              <a:xfrm>
                <a:off x="7245350" y="1822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F0DCEF5F-0BA1-5C95-01E6-38111FFF22BD}"/>
                  </a:ext>
                </a:extLst>
              </p14:cNvPr>
              <p14:cNvContentPartPr/>
              <p14:nvPr/>
            </p14:nvContentPartPr>
            <p14:xfrm>
              <a:off x="10160000" y="4203700"/>
              <a:ext cx="19050" cy="19050"/>
            </p14:xfrm>
          </p:contentPart>
        </mc:Choice>
        <mc:Fallback xmlns="">
          <p:pic>
            <p:nvPicPr>
              <p:cNvPr id="38" name="Ink 37">
                <a:extLst>
                  <a:ext uri="{FF2B5EF4-FFF2-40B4-BE49-F238E27FC236}">
                    <a16:creationId xmlns:a16="http://schemas.microsoft.com/office/drawing/2014/main" id="{F0DCEF5F-0BA1-5C95-01E6-38111FFF22BD}"/>
                  </a:ext>
                </a:extLst>
              </p:cNvPr>
              <p:cNvPicPr/>
              <p:nvPr/>
            </p:nvPicPr>
            <p:blipFill>
              <a:blip r:embed="rId6"/>
              <a:stretch>
                <a:fillRect/>
              </a:stretch>
            </p:blipFill>
            <p:spPr>
              <a:xfrm>
                <a:off x="6826250" y="869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4892B615-B834-C1F9-8F00-A30546227AE5}"/>
                  </a:ext>
                </a:extLst>
              </p14:cNvPr>
              <p14:cNvContentPartPr/>
              <p14:nvPr/>
            </p14:nvContentPartPr>
            <p14:xfrm>
              <a:off x="9182099" y="2819400"/>
              <a:ext cx="19050" cy="19050"/>
            </p14:xfrm>
          </p:contentPart>
        </mc:Choice>
        <mc:Fallback xmlns="">
          <p:pic>
            <p:nvPicPr>
              <p:cNvPr id="39" name="Ink 38">
                <a:extLst>
                  <a:ext uri="{FF2B5EF4-FFF2-40B4-BE49-F238E27FC236}">
                    <a16:creationId xmlns:a16="http://schemas.microsoft.com/office/drawing/2014/main" id="{4892B615-B834-C1F9-8F00-A30546227AE5}"/>
                  </a:ext>
                </a:extLst>
              </p:cNvPr>
              <p:cNvPicPr/>
              <p:nvPr/>
            </p:nvPicPr>
            <p:blipFill>
              <a:blip r:embed="rId6"/>
              <a:stretch>
                <a:fillRect/>
              </a:stretch>
            </p:blipFill>
            <p:spPr>
              <a:xfrm>
                <a:off x="5848349" y="-514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15A243F2-0C8E-C0C0-0B44-17E13FE1BD5B}"/>
                  </a:ext>
                </a:extLst>
              </p14:cNvPr>
              <p14:cNvContentPartPr/>
              <p14:nvPr/>
            </p14:nvContentPartPr>
            <p14:xfrm>
              <a:off x="9156700" y="1066800"/>
              <a:ext cx="19050" cy="19050"/>
            </p14:xfrm>
          </p:contentPart>
        </mc:Choice>
        <mc:Fallback xmlns="">
          <p:pic>
            <p:nvPicPr>
              <p:cNvPr id="40" name="Ink 39">
                <a:extLst>
                  <a:ext uri="{FF2B5EF4-FFF2-40B4-BE49-F238E27FC236}">
                    <a16:creationId xmlns:a16="http://schemas.microsoft.com/office/drawing/2014/main" id="{15A243F2-0C8E-C0C0-0B44-17E13FE1BD5B}"/>
                  </a:ext>
                </a:extLst>
              </p:cNvPr>
              <p:cNvPicPr/>
              <p:nvPr/>
            </p:nvPicPr>
            <p:blipFill>
              <a:blip r:embed="rId6"/>
              <a:stretch>
                <a:fillRect/>
              </a:stretch>
            </p:blipFill>
            <p:spPr>
              <a:xfrm>
                <a:off x="5822950" y="-2266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 name="Ink 40">
                <a:extLst>
                  <a:ext uri="{FF2B5EF4-FFF2-40B4-BE49-F238E27FC236}">
                    <a16:creationId xmlns:a16="http://schemas.microsoft.com/office/drawing/2014/main" id="{0A152B1C-A754-488C-0D65-B2CC0EBEEEF6}"/>
                  </a:ext>
                </a:extLst>
              </p14:cNvPr>
              <p14:cNvContentPartPr/>
              <p14:nvPr/>
            </p14:nvContentPartPr>
            <p14:xfrm>
              <a:off x="5969000" y="584200"/>
              <a:ext cx="19050" cy="19050"/>
            </p14:xfrm>
          </p:contentPart>
        </mc:Choice>
        <mc:Fallback xmlns="">
          <p:pic>
            <p:nvPicPr>
              <p:cNvPr id="41" name="Ink 40">
                <a:extLst>
                  <a:ext uri="{FF2B5EF4-FFF2-40B4-BE49-F238E27FC236}">
                    <a16:creationId xmlns:a16="http://schemas.microsoft.com/office/drawing/2014/main" id="{0A152B1C-A754-488C-0D65-B2CC0EBEEEF6}"/>
                  </a:ext>
                </a:extLst>
              </p:cNvPr>
              <p:cNvPicPr/>
              <p:nvPr/>
            </p:nvPicPr>
            <p:blipFill>
              <a:blip r:embed="rId6"/>
              <a:stretch>
                <a:fillRect/>
              </a:stretch>
            </p:blipFill>
            <p:spPr>
              <a:xfrm>
                <a:off x="2635250" y="-2749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6AB2B8BA-F0C5-9FF1-FF5B-7580286D949A}"/>
                  </a:ext>
                </a:extLst>
              </p14:cNvPr>
              <p14:cNvContentPartPr/>
              <p14:nvPr/>
            </p14:nvContentPartPr>
            <p14:xfrm>
              <a:off x="6553200" y="1574800"/>
              <a:ext cx="19050" cy="19050"/>
            </p14:xfrm>
          </p:contentPart>
        </mc:Choice>
        <mc:Fallback xmlns="">
          <p:pic>
            <p:nvPicPr>
              <p:cNvPr id="42" name="Ink 41">
                <a:extLst>
                  <a:ext uri="{FF2B5EF4-FFF2-40B4-BE49-F238E27FC236}">
                    <a16:creationId xmlns:a16="http://schemas.microsoft.com/office/drawing/2014/main" id="{6AB2B8BA-F0C5-9FF1-FF5B-7580286D949A}"/>
                  </a:ext>
                </a:extLst>
              </p:cNvPr>
              <p:cNvPicPr/>
              <p:nvPr/>
            </p:nvPicPr>
            <p:blipFill>
              <a:blip r:embed="rId6"/>
              <a:stretch>
                <a:fillRect/>
              </a:stretch>
            </p:blipFill>
            <p:spPr>
              <a:xfrm>
                <a:off x="3219450" y="-1758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5702DC94-B14A-2588-38BD-6DAB51BA7370}"/>
                  </a:ext>
                </a:extLst>
              </p14:cNvPr>
              <p14:cNvContentPartPr/>
              <p14:nvPr/>
            </p14:nvContentPartPr>
            <p14:xfrm>
              <a:off x="4940300" y="3302000"/>
              <a:ext cx="19050" cy="19050"/>
            </p14:xfrm>
          </p:contentPart>
        </mc:Choice>
        <mc:Fallback xmlns="">
          <p:pic>
            <p:nvPicPr>
              <p:cNvPr id="43" name="Ink 42">
                <a:extLst>
                  <a:ext uri="{FF2B5EF4-FFF2-40B4-BE49-F238E27FC236}">
                    <a16:creationId xmlns:a16="http://schemas.microsoft.com/office/drawing/2014/main" id="{5702DC94-B14A-2588-38BD-6DAB51BA7370}"/>
                  </a:ext>
                </a:extLst>
              </p:cNvPr>
              <p:cNvPicPr/>
              <p:nvPr/>
            </p:nvPicPr>
            <p:blipFill>
              <a:blip r:embed="rId6"/>
              <a:stretch>
                <a:fillRect/>
              </a:stretch>
            </p:blipFill>
            <p:spPr>
              <a:xfrm>
                <a:off x="1606550" y="-31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751A148E-C830-E447-35C9-C99317E162CE}"/>
                  </a:ext>
                </a:extLst>
              </p14:cNvPr>
              <p14:cNvContentPartPr/>
              <p14:nvPr/>
            </p14:nvContentPartPr>
            <p14:xfrm>
              <a:off x="4419600" y="1841500"/>
              <a:ext cx="19050" cy="19050"/>
            </p14:xfrm>
          </p:contentPart>
        </mc:Choice>
        <mc:Fallback xmlns="">
          <p:pic>
            <p:nvPicPr>
              <p:cNvPr id="44" name="Ink 43">
                <a:extLst>
                  <a:ext uri="{FF2B5EF4-FFF2-40B4-BE49-F238E27FC236}">
                    <a16:creationId xmlns:a16="http://schemas.microsoft.com/office/drawing/2014/main" id="{751A148E-C830-E447-35C9-C99317E162CE}"/>
                  </a:ext>
                </a:extLst>
              </p:cNvPr>
              <p:cNvPicPr/>
              <p:nvPr/>
            </p:nvPicPr>
            <p:blipFill>
              <a:blip r:embed="rId6"/>
              <a:stretch>
                <a:fillRect/>
              </a:stretch>
            </p:blipFill>
            <p:spPr>
              <a:xfrm>
                <a:off x="1085850" y="-149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83486A30-EF7B-0968-769A-96AF13AD57C7}"/>
                  </a:ext>
                </a:extLst>
              </p14:cNvPr>
              <p14:cNvContentPartPr/>
              <p14:nvPr/>
            </p14:nvContentPartPr>
            <p14:xfrm>
              <a:off x="3454400" y="939455"/>
              <a:ext cx="114279" cy="30553"/>
            </p14:xfrm>
          </p:contentPart>
        </mc:Choice>
        <mc:Fallback xmlns="">
          <p:pic>
            <p:nvPicPr>
              <p:cNvPr id="45" name="Ink 44">
                <a:extLst>
                  <a:ext uri="{FF2B5EF4-FFF2-40B4-BE49-F238E27FC236}">
                    <a16:creationId xmlns:a16="http://schemas.microsoft.com/office/drawing/2014/main" id="{83486A30-EF7B-0968-769A-96AF13AD57C7}"/>
                  </a:ext>
                </a:extLst>
              </p:cNvPr>
              <p:cNvPicPr/>
              <p:nvPr/>
            </p:nvPicPr>
            <p:blipFill>
              <a:blip r:embed="rId34"/>
              <a:stretch>
                <a:fillRect/>
              </a:stretch>
            </p:blipFill>
            <p:spPr>
              <a:xfrm>
                <a:off x="3391511" y="876552"/>
                <a:ext cx="239698" cy="15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CF0C5BE2-0480-EEA8-6784-F017F5C30BCB}"/>
                  </a:ext>
                </a:extLst>
              </p14:cNvPr>
              <p14:cNvContentPartPr/>
              <p14:nvPr/>
            </p14:nvContentPartPr>
            <p14:xfrm>
              <a:off x="3124199" y="3035300"/>
              <a:ext cx="19050" cy="19050"/>
            </p14:xfrm>
          </p:contentPart>
        </mc:Choice>
        <mc:Fallback xmlns="">
          <p:pic>
            <p:nvPicPr>
              <p:cNvPr id="46" name="Ink 45">
                <a:extLst>
                  <a:ext uri="{FF2B5EF4-FFF2-40B4-BE49-F238E27FC236}">
                    <a16:creationId xmlns:a16="http://schemas.microsoft.com/office/drawing/2014/main" id="{CF0C5BE2-0480-EEA8-6784-F017F5C30BCB}"/>
                  </a:ext>
                </a:extLst>
              </p:cNvPr>
              <p:cNvPicPr/>
              <p:nvPr/>
            </p:nvPicPr>
            <p:blipFill>
              <a:blip r:embed="rId6"/>
              <a:stretch>
                <a:fillRect/>
              </a:stretch>
            </p:blipFill>
            <p:spPr>
              <a:xfrm>
                <a:off x="-209551" y="-298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31FA995C-218C-4069-1280-E482472FB6DE}"/>
                  </a:ext>
                </a:extLst>
              </p14:cNvPr>
              <p14:cNvContentPartPr/>
              <p14:nvPr/>
            </p14:nvContentPartPr>
            <p14:xfrm>
              <a:off x="3429000" y="4038600"/>
              <a:ext cx="19050" cy="19050"/>
            </p14:xfrm>
          </p:contentPart>
        </mc:Choice>
        <mc:Fallback xmlns="">
          <p:pic>
            <p:nvPicPr>
              <p:cNvPr id="47" name="Ink 46">
                <a:extLst>
                  <a:ext uri="{FF2B5EF4-FFF2-40B4-BE49-F238E27FC236}">
                    <a16:creationId xmlns:a16="http://schemas.microsoft.com/office/drawing/2014/main" id="{31FA995C-218C-4069-1280-E482472FB6DE}"/>
                  </a:ext>
                </a:extLst>
              </p:cNvPr>
              <p:cNvPicPr/>
              <p:nvPr/>
            </p:nvPicPr>
            <p:blipFill>
              <a:blip r:embed="rId6"/>
              <a:stretch>
                <a:fillRect/>
              </a:stretch>
            </p:blipFill>
            <p:spPr>
              <a:xfrm>
                <a:off x="95250" y="704850"/>
                <a:ext cx="6667500" cy="6667500"/>
              </a:xfrm>
              <a:prstGeom prst="rect">
                <a:avLst/>
              </a:prstGeom>
            </p:spPr>
          </p:pic>
        </mc:Fallback>
      </mc:AlternateContent>
      <p:pic>
        <p:nvPicPr>
          <p:cNvPr id="49" name="Picture 48" descr="A green and black text&#10;&#10;Description automatically generated">
            <a:extLst>
              <a:ext uri="{FF2B5EF4-FFF2-40B4-BE49-F238E27FC236}">
                <a16:creationId xmlns:a16="http://schemas.microsoft.com/office/drawing/2014/main" id="{560F5202-41E4-A07E-C475-D2AD4E59962D}"/>
              </a:ext>
            </a:extLst>
          </p:cNvPr>
          <p:cNvPicPr>
            <a:picLocks noChangeAspect="1"/>
          </p:cNvPicPr>
          <p:nvPr/>
        </p:nvPicPr>
        <p:blipFill>
          <a:blip r:embed="rId37"/>
          <a:stretch>
            <a:fillRect/>
          </a:stretch>
        </p:blipFill>
        <p:spPr>
          <a:xfrm>
            <a:off x="9191374" y="273794"/>
            <a:ext cx="2696480" cy="596287"/>
          </a:xfrm>
          <a:prstGeom prst="rect">
            <a:avLst/>
          </a:prstGeom>
        </p:spPr>
      </p:pic>
    </p:spTree>
    <p:extLst>
      <p:ext uri="{BB962C8B-B14F-4D97-AF65-F5344CB8AC3E}">
        <p14:creationId xmlns:p14="http://schemas.microsoft.com/office/powerpoint/2010/main" val="104772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146709"/>
            <a:ext cx="7378131" cy="2914347"/>
          </a:xfrm>
        </p:spPr>
        <p:txBody>
          <a:bodyPr vert="horz" wrap="square" lIns="0" tIns="0" rIns="0" bIns="0" rtlCol="0" anchor="b" anchorCtr="0">
            <a:normAutofit/>
          </a:bodyPr>
          <a:lstStyle/>
          <a:p>
            <a:r>
              <a:rPr lang="en-US" sz="3200" kern="1200" dirty="0" err="1">
                <a:solidFill>
                  <a:schemeClr val="accent1">
                    <a:lumMod val="76000"/>
                  </a:schemeClr>
                </a:solidFill>
                <a:latin typeface="+mj-lt"/>
                <a:ea typeface="+mj-ea"/>
                <a:cs typeface="+mj-cs"/>
              </a:rPr>
              <a:t>Event.Speaker.find</a:t>
            </a:r>
            <a:r>
              <a:rPr lang="en-US" sz="3200" kern="1200" dirty="0">
                <a:solidFill>
                  <a:schemeClr val="accent1">
                    <a:lumMod val="76000"/>
                  </a:schemeClr>
                </a:solidFill>
                <a:latin typeface="+mj-lt"/>
                <a:ea typeface="+mj-ea"/>
                <a:cs typeface="+mj-cs"/>
              </a:rPr>
              <a:t>({</a:t>
            </a:r>
            <a:br>
              <a:rPr lang="en-US" sz="3200" kern="1200" dirty="0">
                <a:solidFill>
                  <a:schemeClr val="accent1">
                    <a:lumMod val="76000"/>
                  </a:schemeClr>
                </a:solidFill>
              </a:rPr>
            </a:br>
            <a:r>
              <a:rPr lang="en-US" sz="3200" kern="1200" dirty="0">
                <a:solidFill>
                  <a:schemeClr val="accent1">
                    <a:lumMod val="76000"/>
                  </a:schemeClr>
                </a:solidFill>
                <a:latin typeface="+mj-lt"/>
                <a:ea typeface="+mj-ea"/>
                <a:cs typeface="+mj-cs"/>
              </a:rPr>
              <a:t>speaker : </a:t>
            </a:r>
            <a:r>
              <a:rPr lang="en-US" sz="3200" dirty="0">
                <a:solidFill>
                  <a:schemeClr val="accent1">
                    <a:lumMod val="76000"/>
                  </a:schemeClr>
                </a:solidFill>
              </a:rPr>
              <a:t>{ $regex : /</a:t>
            </a:r>
            <a:r>
              <a:rPr lang="en-US" sz="3200" dirty="0" err="1">
                <a:solidFill>
                  <a:schemeClr val="accent1">
                    <a:lumMod val="76000"/>
                  </a:schemeClr>
                </a:solidFill>
              </a:rPr>
              <a:t>amandeep</a:t>
            </a:r>
            <a:r>
              <a:rPr lang="en-US" sz="3200" dirty="0">
                <a:solidFill>
                  <a:schemeClr val="accent1">
                    <a:lumMod val="76000"/>
                  </a:schemeClr>
                </a:solidFill>
              </a:rPr>
              <a:t>/, $options:'</a:t>
            </a:r>
            <a:r>
              <a:rPr lang="en-US" sz="3200" dirty="0" err="1">
                <a:solidFill>
                  <a:schemeClr val="accent1">
                    <a:lumMod val="76000"/>
                  </a:schemeClr>
                </a:solidFill>
              </a:rPr>
              <a:t>i</a:t>
            </a:r>
            <a:r>
              <a:rPr lang="en-US" sz="3200" dirty="0">
                <a:solidFill>
                  <a:schemeClr val="accent1">
                    <a:lumMod val="76000"/>
                  </a:schemeClr>
                </a:solidFill>
              </a:rPr>
              <a:t>' </a:t>
            </a:r>
            <a:br>
              <a:rPr lang="en-US" sz="3200" dirty="0">
                <a:solidFill>
                  <a:schemeClr val="accent1">
                    <a:lumMod val="76000"/>
                  </a:schemeClr>
                </a:solidFill>
              </a:rPr>
            </a:br>
            <a:r>
              <a:rPr lang="en-US" sz="3200" dirty="0">
                <a:solidFill>
                  <a:schemeClr val="accent1">
                    <a:lumMod val="76000"/>
                  </a:schemeClr>
                </a:solidFill>
              </a:rPr>
              <a:t>}</a:t>
            </a:r>
            <a:br>
              <a:rPr lang="en-US" sz="3200" kern="1200" dirty="0">
                <a:solidFill>
                  <a:schemeClr val="accent1">
                    <a:lumMod val="76000"/>
                  </a:schemeClr>
                </a:solidFill>
              </a:rPr>
            </a:br>
            <a:r>
              <a:rPr lang="en-US" sz="3200" dirty="0">
                <a:solidFill>
                  <a:schemeClr val="accent1">
                    <a:lumMod val="76000"/>
                  </a:schemeClr>
                </a:solidFill>
              </a:rPr>
              <a:t>});</a:t>
            </a:r>
            <a:endParaRPr lang="en-US" sz="3200" kern="1200" dirty="0">
              <a:solidFill>
                <a:schemeClr val="accent1">
                  <a:lumMod val="76000"/>
                </a:schemeClr>
              </a:solidFill>
              <a:latin typeface="+mj-lt"/>
              <a:ea typeface="+mj-ea"/>
              <a:cs typeface="+mj-cs"/>
            </a:endParaRP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3526976" y="3209384"/>
            <a:ext cx="5437187" cy="3027216"/>
          </a:xfrm>
        </p:spPr>
        <p:txBody>
          <a:bodyPr vert="horz" wrap="square" lIns="0" tIns="0" rIns="0" bIns="0" rtlCol="0" anchor="t">
            <a:normAutofit fontScale="92500" lnSpcReduction="20000"/>
          </a:bodyPr>
          <a:lstStyle/>
          <a:p>
            <a:pPr>
              <a:lnSpc>
                <a:spcPct val="100000"/>
              </a:lnSpc>
            </a:pPr>
            <a:r>
              <a:rPr lang="en-US" sz="2400" dirty="0">
                <a:solidFill>
                  <a:schemeClr val="tx1">
                    <a:alpha val="60000"/>
                  </a:schemeClr>
                </a:solidFill>
              </a:rPr>
              <a:t>{</a:t>
            </a:r>
            <a:br>
              <a:rPr lang="en-US" sz="2400" dirty="0">
                <a:solidFill>
                  <a:schemeClr val="tx1">
                    <a:alpha val="60000"/>
                  </a:schemeClr>
                </a:solidFill>
              </a:rPr>
            </a:br>
            <a:r>
              <a:rPr lang="en-US" sz="2400" dirty="0">
                <a:solidFill>
                  <a:schemeClr val="tx1">
                    <a:alpha val="60000"/>
                  </a:schemeClr>
                </a:solidFill>
              </a:rPr>
              <a:t>_id: </a:t>
            </a:r>
            <a:r>
              <a:rPr lang="en-US" sz="2400" dirty="0" err="1">
                <a:solidFill>
                  <a:schemeClr val="tx1">
                    <a:alpha val="60000"/>
                  </a:schemeClr>
                </a:solidFill>
              </a:rPr>
              <a:t>ObjectId</a:t>
            </a:r>
            <a:r>
              <a:rPr lang="en-US" sz="2400" dirty="0">
                <a:solidFill>
                  <a:schemeClr val="tx1">
                    <a:alpha val="60000"/>
                  </a:schemeClr>
                </a:solidFill>
              </a:rPr>
              <a:t>('12345678f44a42adaaaccde')</a:t>
            </a:r>
            <a:br>
              <a:rPr lang="en-US" sz="2400" dirty="0">
                <a:solidFill>
                  <a:schemeClr val="tx1">
                    <a:alpha val="60000"/>
                  </a:schemeClr>
                </a:solidFill>
              </a:rPr>
            </a:br>
            <a:r>
              <a:rPr lang="en-US" sz="2400" dirty="0">
                <a:solidFill>
                  <a:schemeClr val="tx1">
                    <a:alpha val="60000"/>
                  </a:schemeClr>
                </a:solidFill>
              </a:rPr>
              <a:t>speaker: 'Amandeep Singh Reen',</a:t>
            </a:r>
            <a:br>
              <a:rPr lang="en-US" sz="2400" dirty="0"/>
            </a:br>
            <a:r>
              <a:rPr lang="en-US" sz="2400" dirty="0">
                <a:solidFill>
                  <a:schemeClr val="tx1">
                    <a:alpha val="60000"/>
                  </a:schemeClr>
                </a:solidFill>
              </a:rPr>
              <a:t>experience : '4+ years in BFSI',</a:t>
            </a:r>
            <a:br>
              <a:rPr lang="en-US" sz="2400" dirty="0">
                <a:solidFill>
                  <a:schemeClr val="tx1">
                    <a:alpha val="60000"/>
                  </a:schemeClr>
                </a:solidFill>
              </a:rPr>
            </a:br>
            <a:r>
              <a:rPr lang="en-US" sz="2400" dirty="0">
                <a:solidFill>
                  <a:schemeClr val="tx1">
                    <a:alpha val="60000"/>
                  </a:schemeClr>
                </a:solidFill>
              </a:rPr>
              <a:t>gender : 'Male',</a:t>
            </a:r>
            <a:br>
              <a:rPr lang="en-US" sz="2400" dirty="0">
                <a:solidFill>
                  <a:schemeClr val="tx1">
                    <a:alpha val="60000"/>
                  </a:schemeClr>
                </a:solidFill>
              </a:rPr>
            </a:br>
            <a:r>
              <a:rPr lang="en-US" sz="2400" dirty="0">
                <a:solidFill>
                  <a:schemeClr val="tx1">
                    <a:alpha val="60000"/>
                  </a:schemeClr>
                </a:solidFill>
              </a:rPr>
              <a:t>age : 25</a:t>
            </a:r>
            <a:br>
              <a:rPr lang="en-US" sz="2400" dirty="0">
                <a:solidFill>
                  <a:schemeClr val="tx1">
                    <a:alpha val="60000"/>
                  </a:schemeClr>
                </a:solidFill>
              </a:rPr>
            </a:br>
            <a:r>
              <a:rPr lang="en-US" sz="2400" dirty="0">
                <a:solidFill>
                  <a:schemeClr val="tx1">
                    <a:alpha val="60000"/>
                  </a:schemeClr>
                </a:solidFill>
              </a:rPr>
              <a:t>language : [ Java, Python, ........, C++, C],</a:t>
            </a:r>
            <a:br>
              <a:rPr lang="en-US" sz="2400" dirty="0">
                <a:solidFill>
                  <a:schemeClr val="tx1">
                    <a:alpha val="60000"/>
                  </a:schemeClr>
                </a:solidFill>
              </a:rPr>
            </a:br>
            <a:r>
              <a:rPr lang="en-US" sz="2400" dirty="0">
                <a:solidFill>
                  <a:schemeClr val="tx1">
                    <a:alpha val="60000"/>
                  </a:schemeClr>
                </a:solidFill>
              </a:rPr>
              <a:t>genesis : 'Mumbai',</a:t>
            </a:r>
            <a:br>
              <a:rPr lang="en-US" sz="2400" dirty="0">
                <a:solidFill>
                  <a:schemeClr val="tx1">
                    <a:alpha val="60000"/>
                  </a:schemeClr>
                </a:solidFill>
              </a:rPr>
            </a:br>
            <a:r>
              <a:rPr lang="en-US" sz="2400" dirty="0">
                <a:solidFill>
                  <a:schemeClr val="tx1">
                    <a:alpha val="60000"/>
                  </a:schemeClr>
                </a:solidFill>
              </a:rPr>
              <a:t>hobby : 'Finding Bugs in My Code',</a:t>
            </a:r>
            <a:endParaRPr lang="en-US" dirty="0">
              <a:solidFill>
                <a:schemeClr val="tx1">
                  <a:alpha val="60000"/>
                </a:schemeClr>
              </a:solidFill>
            </a:endParaRPr>
          </a:p>
          <a:p>
            <a:pPr>
              <a:lnSpc>
                <a:spcPct val="100000"/>
              </a:lnSpc>
            </a:pPr>
            <a:r>
              <a:rPr lang="en-US" sz="2400" dirty="0">
                <a:solidFill>
                  <a:schemeClr val="tx1">
                    <a:alpha val="60000"/>
                  </a:schemeClr>
                </a:solidFill>
              </a:rPr>
              <a:t>}</a:t>
            </a:r>
            <a:endParaRPr lang="en-US" dirty="0">
              <a:solidFill>
                <a:srgbClr val="FFFFFF">
                  <a:alpha val="60000"/>
                </a:srgbClr>
              </a:solidFill>
            </a:endParaRPr>
          </a:p>
        </p:txBody>
      </p:sp>
      <p:pic>
        <p:nvPicPr>
          <p:cNvPr id="4" name="Picture 3" descr="profile image">
            <a:extLst>
              <a:ext uri="{FF2B5EF4-FFF2-40B4-BE49-F238E27FC236}">
                <a16:creationId xmlns:a16="http://schemas.microsoft.com/office/drawing/2014/main" id="{AFB5CA2A-D54F-AE41-5199-B65484F5068B}"/>
              </a:ext>
            </a:extLst>
          </p:cNvPr>
          <p:cNvPicPr>
            <a:picLocks noChangeAspect="1"/>
          </p:cNvPicPr>
          <p:nvPr/>
        </p:nvPicPr>
        <p:blipFill>
          <a:blip r:embed="rId3"/>
          <a:srcRect/>
          <a:stretch/>
        </p:blipFill>
        <p:spPr>
          <a:xfrm>
            <a:off x="8967276" y="790920"/>
            <a:ext cx="3062050" cy="3162691"/>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9" name="Group 3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4" name="Freeform: Shape 23">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0" name="Oval 39">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A green and black text&#10;&#10;Description automatically generated">
            <a:extLst>
              <a:ext uri="{FF2B5EF4-FFF2-40B4-BE49-F238E27FC236}">
                <a16:creationId xmlns:a16="http://schemas.microsoft.com/office/drawing/2014/main" id="{3062F87C-AF47-DDDC-1060-7D14B1F878F2}"/>
              </a:ext>
            </a:extLst>
          </p:cNvPr>
          <p:cNvPicPr>
            <a:picLocks noChangeAspect="1"/>
          </p:cNvPicPr>
          <p:nvPr/>
        </p:nvPicPr>
        <p:blipFill>
          <a:blip r:embed="rId4"/>
          <a:stretch>
            <a:fillRect/>
          </a:stretch>
        </p:blipFill>
        <p:spPr>
          <a:xfrm>
            <a:off x="9776604" y="144048"/>
            <a:ext cx="2300378" cy="531415"/>
          </a:xfrm>
          <a:prstGeom prst="rect">
            <a:avLst/>
          </a:prstGeom>
        </p:spPr>
      </p:pic>
    </p:spTree>
    <p:extLst>
      <p:ext uri="{BB962C8B-B14F-4D97-AF65-F5344CB8AC3E}">
        <p14:creationId xmlns:p14="http://schemas.microsoft.com/office/powerpoint/2010/main" val="266504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Integrations in MongoDB?</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210483" y="615633"/>
            <a:ext cx="11267689" cy="5683430"/>
          </a:xfrm>
        </p:spPr>
        <p:txBody>
          <a:bodyPr vert="horz" wrap="square" lIns="0" tIns="0" rIns="0" bIns="0" rtlCol="0" anchor="t">
            <a:noAutofit/>
          </a:bodyPr>
          <a:lstStyle/>
          <a:p>
            <a:pPr marL="0" indent="0">
              <a:buNone/>
            </a:pPr>
            <a:endParaRPr lang="en-US" sz="2000" dirty="0">
              <a:solidFill>
                <a:srgbClr val="FFFFFF"/>
              </a:solidFill>
              <a:latin typeface="Gill Sans MT"/>
              <a:ea typeface="Roboto Condensed"/>
              <a:cs typeface="Roboto Condensed"/>
            </a:endParaRPr>
          </a:p>
          <a:p>
            <a:pPr marL="0" indent="0">
              <a:buNone/>
            </a:pPr>
            <a:endParaRPr lang="en-US" sz="2000" dirty="0">
              <a:solidFill>
                <a:srgbClr val="FFFFFF"/>
              </a:solidFill>
              <a:latin typeface="Gill Sans MT"/>
              <a:ea typeface="Roboto Condensed"/>
              <a:cs typeface="Roboto Condensed"/>
            </a:endParaRPr>
          </a:p>
          <a:p>
            <a:pPr marL="342900" indent="-342900">
              <a:buFont typeface="Calibri" panose="020B0604020202020204" pitchFamily="34" charset="0"/>
              <a:buChar char="-"/>
            </a:pPr>
            <a:endParaRPr lang="en-US" sz="2000" dirty="0">
              <a:ea typeface="Roboto Condensed"/>
              <a:cs typeface="Roboto Condensed"/>
            </a:endParaRPr>
          </a:p>
          <a:p>
            <a:pPr>
              <a:buFont typeface="Calibri" panose="020B0604020202020204" pitchFamily="34" charset="0"/>
              <a:buChar char="-"/>
            </a:pPr>
            <a:endParaRPr lang="en-US" sz="2000" dirty="0">
              <a:solidFill>
                <a:srgbClr val="FFFFFF"/>
              </a:solidFill>
              <a:ea typeface="Roboto Condensed"/>
              <a:cs typeface="Roboto Condensed"/>
            </a:endParaRPr>
          </a:p>
          <a:p>
            <a:pPr>
              <a:buFont typeface="Calibri" panose="020B0604020202020204" pitchFamily="34" charset="0"/>
              <a:buChar char="-"/>
            </a:pP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p:sp>
        <p:nvSpPr>
          <p:cNvPr id="32" name="TextBox 31">
            <a:extLst>
              <a:ext uri="{FF2B5EF4-FFF2-40B4-BE49-F238E27FC236}">
                <a16:creationId xmlns:a16="http://schemas.microsoft.com/office/drawing/2014/main" id="{2917FD9E-8929-B325-DACB-F7593E306A07}"/>
              </a:ext>
            </a:extLst>
          </p:cNvPr>
          <p:cNvSpPr txBox="1"/>
          <p:nvPr/>
        </p:nvSpPr>
        <p:spPr>
          <a:xfrm>
            <a:off x="550460" y="1505803"/>
            <a:ext cx="9180394"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linkClick r:id="rId31"/>
              </a:rPr>
              <a:t>MongoDB integrations</a:t>
            </a:r>
            <a:r>
              <a:rPr lang="en-US" sz="2000" dirty="0"/>
              <a:t> refer to the various tools and platforms that connect with MongoDB to expand its functionality and improve its usability. These integrations allow MongoDB to work with other applications, making it easier to manage and analyze data. </a:t>
            </a:r>
          </a:p>
          <a:p>
            <a:endParaRPr lang="en-US" sz="2000" dirty="0"/>
          </a:p>
          <a:p>
            <a:r>
              <a:rPr lang="en-US" sz="2000" dirty="0"/>
              <a:t>Common integrations include data visualization tools, BI platforms, and data migration services. They enable users to perform advanced analytics, automate workflows, and synchronize data across multiple systems.</a:t>
            </a:r>
          </a:p>
          <a:p>
            <a:endParaRPr lang="en-US" sz="2000" dirty="0"/>
          </a:p>
          <a:p>
            <a:r>
              <a:rPr lang="en-US" sz="2000" dirty="0">
                <a:solidFill>
                  <a:srgbClr val="FFFFFF"/>
                </a:solidFill>
                <a:latin typeface="Gill Sans MT"/>
                <a:cs typeface="Helvetica"/>
              </a:rPr>
              <a:t>By integrating MongoDB with other technologies, businesses can build more robust applications, enhance data processing capabilities, and gain valuable insights from their data. These integrations are essential for optimizing database performance and achieving greater efficiency in data management tasks.</a:t>
            </a:r>
            <a:endParaRPr lang="en-US" sz="2000" dirty="0"/>
          </a:p>
          <a:p>
            <a:endParaRPr lang="en-US" dirty="0"/>
          </a:p>
        </p:txBody>
      </p:sp>
    </p:spTree>
    <p:extLst>
      <p:ext uri="{BB962C8B-B14F-4D97-AF65-F5344CB8AC3E}">
        <p14:creationId xmlns:p14="http://schemas.microsoft.com/office/powerpoint/2010/main" val="164841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0" name="Freeform: Shape 14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Oval 15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3" name="Group 15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24" name="Freeform: Shape 12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Freeform: Shape 12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6" name="Oval 12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Oval 12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54" name="Rectangle 1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6203950" y="549275"/>
            <a:ext cx="5437187" cy="2986234"/>
          </a:xfrm>
        </p:spPr>
        <p:txBody>
          <a:bodyPr vert="horz" wrap="square" lIns="0" tIns="0" rIns="0" bIns="0" rtlCol="0" anchor="b" anchorCtr="0">
            <a:normAutofit/>
          </a:bodyPr>
          <a:lstStyle/>
          <a:p>
            <a:pPr>
              <a:lnSpc>
                <a:spcPct val="100000"/>
              </a:lnSpc>
            </a:pPr>
            <a:r>
              <a:rPr lang="en-US" sz="6400"/>
              <a:t>Apache Spark</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6203950" y="3827610"/>
            <a:ext cx="5437187" cy="2265216"/>
          </a:xfrm>
        </p:spPr>
        <p:txBody>
          <a:bodyPr vert="horz" wrap="square" lIns="0" tIns="0" rIns="0" bIns="0" rtlCol="0">
            <a:normAutofit/>
          </a:bodyPr>
          <a:lstStyle/>
          <a:p>
            <a:pPr>
              <a:spcAft>
                <a:spcPts val="800"/>
              </a:spcAft>
            </a:pPr>
            <a:r>
              <a:rPr lang="en-US">
                <a:solidFill>
                  <a:schemeClr val="tx1">
                    <a:alpha val="60000"/>
                  </a:schemeClr>
                </a:solidFill>
              </a:rPr>
              <a:t>Integration with MongoDB</a:t>
            </a:r>
          </a:p>
        </p:txBody>
      </p:sp>
      <p:pic>
        <p:nvPicPr>
          <p:cNvPr id="43" name="Picture 42" descr="A graph on a computer screen&#10;&#10;Description automatically generated">
            <a:extLst>
              <a:ext uri="{FF2B5EF4-FFF2-40B4-BE49-F238E27FC236}">
                <a16:creationId xmlns:a16="http://schemas.microsoft.com/office/drawing/2014/main" id="{8568C4C2-B92F-1963-D55C-2FADDAD9DE9C}"/>
              </a:ext>
            </a:extLst>
          </p:cNvPr>
          <p:cNvPicPr>
            <a:picLocks noChangeAspect="1"/>
          </p:cNvPicPr>
          <p:nvPr/>
        </p:nvPicPr>
        <p:blipFill>
          <a:blip r:embed="rId3"/>
          <a:stretch>
            <a:fillRect/>
          </a:stretch>
        </p:blipFill>
        <p:spPr>
          <a:xfrm>
            <a:off x="550863" y="2715482"/>
            <a:ext cx="5102225" cy="1428623"/>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1388592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What is Spark?</a:t>
            </a:r>
            <a:endParaRPr lang="en-US" dirty="0"/>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46174" y="1716177"/>
            <a:ext cx="10442480" cy="3660409"/>
          </a:xfrm>
        </p:spPr>
        <p:txBody>
          <a:bodyPr vert="horz" wrap="square" lIns="0" tIns="0" rIns="0" bIns="0" rtlCol="0" anchor="t">
            <a:normAutofit/>
          </a:bodyPr>
          <a:lstStyle/>
          <a:p>
            <a:r>
              <a:rPr lang="en-US" sz="2000" dirty="0">
                <a:solidFill>
                  <a:srgbClr val="FFFFFF"/>
                </a:solidFill>
                <a:ea typeface="+mn-lt"/>
                <a:cs typeface="+mn-lt"/>
              </a:rPr>
              <a:t>Apache Spark is an open-source, distributed computing system designed for big data processing and analytics. It provides an interface for programming entire clusters with implicit data parallelism and fault tolerance. Spark is known for its speed and ease of use, supporting various programming languages like Scala, Java, Python, and R.</a:t>
            </a:r>
          </a:p>
          <a:p>
            <a:r>
              <a:rPr lang="en-US" sz="2000" dirty="0">
                <a:solidFill>
                  <a:srgbClr val="FFFFFF"/>
                </a:solidFill>
                <a:ea typeface="+mn-lt"/>
                <a:cs typeface="+mn-lt"/>
              </a:rPr>
              <a:t>The integration of Apache Spark with MongoDB is facilitated by the MongoDB Connector for Apache Spark. This connector allows Spark to read from and write to MongoDB, enabling powerful data processing and analytics capabilities.</a:t>
            </a:r>
          </a:p>
          <a:p>
            <a:r>
              <a:rPr lang="en-US" sz="2000" dirty="0">
                <a:solidFill>
                  <a:srgbClr val="FFFFFF"/>
                </a:solidFill>
                <a:ea typeface="+mn-lt"/>
                <a:cs typeface="+mn-lt"/>
              </a:rPr>
              <a:t>Apache Spark follows a master-slave architecture designed for distributed data processing</a:t>
            </a:r>
          </a:p>
        </p:txBody>
      </p:sp>
    </p:spTree>
    <p:extLst>
      <p:ext uri="{BB962C8B-B14F-4D97-AF65-F5344CB8AC3E}">
        <p14:creationId xmlns:p14="http://schemas.microsoft.com/office/powerpoint/2010/main" val="65284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210483" y="615633"/>
            <a:ext cx="11267689" cy="5683430"/>
          </a:xfrm>
        </p:spPr>
        <p:txBody>
          <a:bodyPr vert="horz" wrap="square" lIns="0" tIns="0" rIns="0" bIns="0" rtlCol="0" anchor="t">
            <a:noAutofit/>
          </a:bodyPr>
          <a:lstStyle/>
          <a:p>
            <a:pPr marL="0" indent="0">
              <a:buNone/>
            </a:pPr>
            <a:endParaRPr lang="en-US" sz="2000" dirty="0">
              <a:solidFill>
                <a:srgbClr val="FFFFFF"/>
              </a:solidFill>
              <a:latin typeface="Gill Sans MT"/>
              <a:ea typeface="Roboto Condensed"/>
              <a:cs typeface="Roboto Condensed"/>
            </a:endParaRPr>
          </a:p>
          <a:p>
            <a:pPr marL="0" indent="0">
              <a:buNone/>
            </a:pPr>
            <a:endParaRPr lang="en-US" sz="2000" dirty="0">
              <a:solidFill>
                <a:srgbClr val="FFFFFF"/>
              </a:solidFill>
              <a:latin typeface="Gill Sans MT"/>
              <a:ea typeface="Roboto Condensed"/>
              <a:cs typeface="Roboto Condensed"/>
            </a:endParaRPr>
          </a:p>
          <a:p>
            <a:pPr marL="342900" indent="-342900">
              <a:buFont typeface="Calibri" panose="020B0604020202020204" pitchFamily="34" charset="0"/>
              <a:buChar char="-"/>
            </a:pPr>
            <a:endParaRPr lang="en-US" sz="2000" dirty="0">
              <a:ea typeface="Roboto Condensed"/>
              <a:cs typeface="Roboto Condensed"/>
            </a:endParaRPr>
          </a:p>
          <a:p>
            <a:pPr>
              <a:buFont typeface="Calibri" panose="020B0604020202020204" pitchFamily="34" charset="0"/>
              <a:buChar char="-"/>
            </a:pPr>
            <a:endParaRPr lang="en-US" sz="2000" dirty="0">
              <a:solidFill>
                <a:srgbClr val="FFFFFF"/>
              </a:solidFill>
              <a:ea typeface="Roboto Condensed"/>
              <a:cs typeface="Roboto Condensed"/>
            </a:endParaRPr>
          </a:p>
          <a:p>
            <a:pPr>
              <a:buFont typeface="Calibri" panose="020B0604020202020204" pitchFamily="34" charset="0"/>
              <a:buChar char="-"/>
            </a:pP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p:pic>
        <p:nvPicPr>
          <p:cNvPr id="33" name="Picture 32" descr="Spark cluster components">
            <a:extLst>
              <a:ext uri="{FF2B5EF4-FFF2-40B4-BE49-F238E27FC236}">
                <a16:creationId xmlns:a16="http://schemas.microsoft.com/office/drawing/2014/main" id="{5BE7E977-CC35-9D76-BDC8-F7D9B5E484B6}"/>
              </a:ext>
            </a:extLst>
          </p:cNvPr>
          <p:cNvPicPr>
            <a:picLocks noChangeAspect="1"/>
          </p:cNvPicPr>
          <p:nvPr/>
        </p:nvPicPr>
        <p:blipFill>
          <a:blip r:embed="rId31"/>
          <a:stretch>
            <a:fillRect/>
          </a:stretch>
        </p:blipFill>
        <p:spPr>
          <a:xfrm>
            <a:off x="214184" y="175897"/>
            <a:ext cx="11773928" cy="6506205"/>
          </a:xfrm>
          <a:prstGeom prst="rect">
            <a:avLst/>
          </a:prstGeom>
        </p:spPr>
      </p:pic>
    </p:spTree>
    <p:extLst>
      <p:ext uri="{BB962C8B-B14F-4D97-AF65-F5344CB8AC3E}">
        <p14:creationId xmlns:p14="http://schemas.microsoft.com/office/powerpoint/2010/main" val="2768854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88177"/>
            <a:ext cx="7970718" cy="750001"/>
          </a:xfrm>
        </p:spPr>
        <p:txBody>
          <a:bodyPr/>
          <a:lstStyle/>
          <a:p>
            <a:r>
              <a:rPr lang="en-US"/>
              <a:t>Components of Spark</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303159" y="1624768"/>
            <a:ext cx="11267689" cy="4777268"/>
          </a:xfrm>
        </p:spPr>
        <p:txBody>
          <a:bodyPr vert="horz" wrap="square" lIns="0" tIns="0" rIns="0" bIns="0" rtlCol="0" anchor="t">
            <a:noAutofit/>
          </a:bodyPr>
          <a:lstStyle/>
          <a:p>
            <a:pPr marL="0" indent="0">
              <a:buNone/>
            </a:pPr>
            <a:r>
              <a:rPr lang="en-US" sz="2000" dirty="0">
                <a:solidFill>
                  <a:srgbClr val="FFFFFF"/>
                </a:solidFill>
                <a:ea typeface="Roboto Condensed"/>
                <a:cs typeface="Roboto Condensed"/>
              </a:rPr>
              <a:t>Driver Program</a:t>
            </a:r>
            <a:endParaRPr lang="en-US" dirty="0"/>
          </a:p>
          <a:p>
            <a:pPr marL="342900" indent="-342900">
              <a:buFont typeface="Calibri" panose="020B0604020202020204" pitchFamily="34" charset="0"/>
              <a:buChar char="-"/>
            </a:pPr>
            <a:r>
              <a:rPr lang="en-US" sz="2000" dirty="0">
                <a:solidFill>
                  <a:srgbClr val="FFFFFF"/>
                </a:solidFill>
                <a:ea typeface="Roboto Condensed"/>
                <a:cs typeface="Roboto Condensed"/>
              </a:rPr>
              <a:t>Role: Acts as the master node.</a:t>
            </a:r>
            <a:endParaRPr lang="en-US" dirty="0"/>
          </a:p>
          <a:p>
            <a:pPr marL="342900" indent="-342900">
              <a:buFont typeface="Calibri" panose="020B0604020202020204" pitchFamily="34" charset="0"/>
              <a:buChar char="-"/>
            </a:pPr>
            <a:r>
              <a:rPr lang="en-US" sz="2000" dirty="0">
                <a:solidFill>
                  <a:srgbClr val="FFFFFF"/>
                </a:solidFill>
                <a:ea typeface="Roboto Condensed"/>
                <a:cs typeface="Roboto Condensed"/>
              </a:rPr>
              <a:t>Function: Manages the execution of the Spark application. It creates the </a:t>
            </a:r>
            <a:r>
              <a:rPr lang="en-US" sz="2000" dirty="0" err="1">
                <a:solidFill>
                  <a:srgbClr val="FFFFFF"/>
                </a:solidFill>
                <a:ea typeface="Roboto Condensed"/>
                <a:cs typeface="Roboto Condensed"/>
              </a:rPr>
              <a:t>SparkContext</a:t>
            </a:r>
            <a:r>
              <a:rPr lang="en-US" sz="2000" dirty="0">
                <a:solidFill>
                  <a:srgbClr val="FFFFFF"/>
                </a:solidFill>
                <a:ea typeface="Roboto Condensed"/>
                <a:cs typeface="Roboto Condensed"/>
              </a:rPr>
              <a:t>, which coordinates the tasks and distributes them across the cluster.</a:t>
            </a:r>
            <a:endParaRPr lang="en-US" dirty="0"/>
          </a:p>
          <a:p>
            <a:pPr marL="0" indent="0">
              <a:buNone/>
            </a:pPr>
            <a:r>
              <a:rPr lang="en-US" sz="2000" dirty="0">
                <a:solidFill>
                  <a:srgbClr val="FFFFFF"/>
                </a:solidFill>
                <a:ea typeface="Roboto Condensed"/>
                <a:cs typeface="Roboto Condensed"/>
              </a:rPr>
              <a:t>Cluster Manager</a:t>
            </a:r>
            <a:endParaRPr lang="en-US" dirty="0"/>
          </a:p>
          <a:p>
            <a:pPr marL="342900" indent="-342900">
              <a:buFont typeface="Calibri" panose="020B0604020202020204" pitchFamily="34" charset="0"/>
              <a:buChar char="-"/>
            </a:pPr>
            <a:r>
              <a:rPr lang="en-US" sz="2000" dirty="0">
                <a:solidFill>
                  <a:srgbClr val="FFFFFF"/>
                </a:solidFill>
                <a:ea typeface="Roboto Condensed"/>
                <a:cs typeface="Roboto Condensed"/>
              </a:rPr>
              <a:t>Role: Manages resources across the cluster.</a:t>
            </a:r>
            <a:endParaRPr lang="en-US" dirty="0"/>
          </a:p>
          <a:p>
            <a:pPr marL="342900" indent="-342900">
              <a:buFont typeface="Calibri" panose="020B0604020202020204" pitchFamily="34" charset="0"/>
              <a:buChar char="-"/>
            </a:pPr>
            <a:r>
              <a:rPr lang="en-US" sz="2000" dirty="0">
                <a:solidFill>
                  <a:srgbClr val="FFFFFF"/>
                </a:solidFill>
                <a:ea typeface="Roboto Condensed"/>
                <a:cs typeface="Roboto Condensed"/>
              </a:rPr>
              <a:t>Types: Spark can work with various cluster managers like Standalone, Apache Mesos, Hadoop YARN, and Kubernetes1.</a:t>
            </a:r>
            <a:endParaRPr lang="en-US" dirty="0"/>
          </a:p>
          <a:p>
            <a:pPr>
              <a:buFont typeface="Calibri" panose="020B0604020202020204" pitchFamily="34" charset="0"/>
              <a:buChar char="-"/>
            </a:pP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p:spTree>
    <p:extLst>
      <p:ext uri="{BB962C8B-B14F-4D97-AF65-F5344CB8AC3E}">
        <p14:creationId xmlns:p14="http://schemas.microsoft.com/office/powerpoint/2010/main" val="375878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88177"/>
            <a:ext cx="7970718" cy="750001"/>
          </a:xfrm>
        </p:spPr>
        <p:txBody>
          <a:bodyPr/>
          <a:lstStyle/>
          <a:p>
            <a:r>
              <a:rPr lang="en-US"/>
              <a:t>Components of Spark</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303159" y="1367336"/>
            <a:ext cx="11267689" cy="4777268"/>
          </a:xfrm>
        </p:spPr>
        <p:txBody>
          <a:bodyPr vert="horz" wrap="square" lIns="0" tIns="0" rIns="0" bIns="0" rtlCol="0" anchor="t">
            <a:noAutofit/>
          </a:bodyPr>
          <a:lstStyle/>
          <a:p>
            <a:pPr marL="0" indent="0">
              <a:buNone/>
            </a:pPr>
            <a:r>
              <a:rPr lang="en-US" sz="2000" dirty="0">
                <a:ea typeface="Roboto Condensed"/>
                <a:cs typeface="Roboto Condensed"/>
              </a:rPr>
              <a:t>Worker Nodes</a:t>
            </a:r>
            <a:endParaRPr lang="en-US"/>
          </a:p>
          <a:p>
            <a:pPr marL="0" indent="0">
              <a:buNone/>
            </a:pPr>
            <a:r>
              <a:rPr lang="en-US" sz="2000" dirty="0">
                <a:ea typeface="Roboto Condensed"/>
                <a:cs typeface="Roboto Condensed"/>
              </a:rPr>
              <a:t>- Role: Execute the tasks assigned by the driver.</a:t>
            </a:r>
            <a:endParaRPr lang="en-US" dirty="0"/>
          </a:p>
          <a:p>
            <a:pPr marL="0" indent="0">
              <a:buNone/>
            </a:pPr>
            <a:r>
              <a:rPr lang="en-US" sz="2000" dirty="0">
                <a:ea typeface="Roboto Condensed"/>
                <a:cs typeface="Roboto Condensed"/>
              </a:rPr>
              <a:t>- Components: Each worker node runs one or more executors.</a:t>
            </a:r>
            <a:endParaRPr lang="en-US" dirty="0"/>
          </a:p>
          <a:p>
            <a:pPr marL="0" indent="0">
              <a:buNone/>
            </a:pPr>
            <a:r>
              <a:rPr lang="en-US" sz="2000" dirty="0">
                <a:ea typeface="Roboto Condensed"/>
                <a:cs typeface="Roboto Condensed"/>
              </a:rPr>
              <a:t>- Function: Executors are responsible for running the actual computations and storing the data for the    Spark application</a:t>
            </a:r>
            <a:endParaRPr lang="en-US" dirty="0"/>
          </a:p>
          <a:p>
            <a:pPr marL="0" indent="0">
              <a:buNone/>
            </a:pPr>
            <a:r>
              <a:rPr lang="en-US" sz="2000" dirty="0">
                <a:solidFill>
                  <a:srgbClr val="FFFFFF"/>
                </a:solidFill>
              </a:rPr>
              <a:t> Executors</a:t>
            </a:r>
          </a:p>
          <a:p>
            <a:pPr marL="342900" indent="-342900">
              <a:buFont typeface="Calibri" panose="020B0604020202020204" pitchFamily="34" charset="0"/>
              <a:buChar char="-"/>
            </a:pPr>
            <a:r>
              <a:rPr lang="en-US" sz="2000" dirty="0">
                <a:solidFill>
                  <a:srgbClr val="FFFFFF"/>
                </a:solidFill>
                <a:ea typeface="+mn-lt"/>
                <a:cs typeface="+mn-lt"/>
              </a:rPr>
              <a:t>Role: Run on worker nodes. </a:t>
            </a:r>
            <a:endParaRPr lang="en-US" sz="2000" dirty="0"/>
          </a:p>
          <a:p>
            <a:pPr marL="342900" indent="-342900">
              <a:buFont typeface="Calibri"/>
              <a:buChar char="-"/>
            </a:pPr>
            <a:r>
              <a:rPr lang="en-US" sz="2000" dirty="0">
                <a:solidFill>
                  <a:srgbClr val="FFFFFF"/>
                </a:solidFill>
                <a:ea typeface="+mn-lt"/>
                <a:cs typeface="+mn-lt"/>
              </a:rPr>
              <a:t>Function: Execute the tasks and return the results to the driver. They also provide in-memory storage for RDDs (Resilient Distributed Datasets) that are cached by user programs through </a:t>
            </a:r>
            <a:r>
              <a:rPr lang="en-US" sz="2000" dirty="0" err="1">
                <a:solidFill>
                  <a:srgbClr val="FFFFFF"/>
                </a:solidFill>
                <a:ea typeface="+mn-lt"/>
                <a:cs typeface="+mn-lt"/>
              </a:rPr>
              <a:t>SparkContext</a:t>
            </a:r>
          </a:p>
          <a:p>
            <a:pPr marL="0" indent="0">
              <a:buNone/>
            </a:pPr>
            <a:endParaRPr lang="en-US" sz="2000" dirty="0">
              <a:solidFill>
                <a:srgbClr val="FFFFFF"/>
              </a:solidFill>
            </a:endParaRPr>
          </a:p>
          <a:p>
            <a:pPr marL="0" indent="0">
              <a:buNone/>
            </a:pPr>
            <a:endParaRPr lang="en-US" sz="2000" dirty="0"/>
          </a:p>
          <a:p>
            <a:pPr marL="0" indent="0">
              <a:buNone/>
            </a:pPr>
            <a:endParaRPr lang="en-US" sz="2000" dirty="0">
              <a:solidFill>
                <a:srgbClr val="FFFFFF"/>
              </a:solidFill>
              <a:ea typeface="Roboto Condensed"/>
              <a:cs typeface="Roboto Condensed"/>
            </a:endParaRPr>
          </a:p>
          <a:p>
            <a:pPr>
              <a:buFont typeface="Calibri" panose="020B0604020202020204" pitchFamily="34" charset="0"/>
              <a:buChar char="-"/>
            </a:pPr>
            <a:endParaRPr lang="en-US" sz="2800" dirty="0"/>
          </a:p>
          <a:p>
            <a:pPr marL="0" indent="0">
              <a:buNone/>
            </a:pP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p:spTree>
    <p:extLst>
      <p:ext uri="{BB962C8B-B14F-4D97-AF65-F5344CB8AC3E}">
        <p14:creationId xmlns:p14="http://schemas.microsoft.com/office/powerpoint/2010/main" val="1289751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210483" y="615633"/>
            <a:ext cx="11267689" cy="5683430"/>
          </a:xfrm>
        </p:spPr>
        <p:txBody>
          <a:bodyPr vert="horz" wrap="square" lIns="0" tIns="0" rIns="0" bIns="0" rtlCol="0" anchor="t">
            <a:noAutofit/>
          </a:bodyPr>
          <a:lstStyle/>
          <a:p>
            <a:pPr marL="0" indent="0">
              <a:buNone/>
            </a:pPr>
            <a:endParaRPr lang="en-US" sz="2000" dirty="0">
              <a:solidFill>
                <a:srgbClr val="FFFFFF"/>
              </a:solidFill>
              <a:latin typeface="Gill Sans MT"/>
              <a:ea typeface="Roboto Condensed"/>
              <a:cs typeface="Roboto Condensed"/>
            </a:endParaRPr>
          </a:p>
          <a:p>
            <a:pPr marL="0" indent="0">
              <a:buNone/>
            </a:pPr>
            <a:endParaRPr lang="en-US" sz="2000" dirty="0">
              <a:solidFill>
                <a:srgbClr val="FFFFFF"/>
              </a:solidFill>
              <a:latin typeface="Gill Sans MT"/>
              <a:ea typeface="Roboto Condensed"/>
              <a:cs typeface="Roboto Condensed"/>
            </a:endParaRPr>
          </a:p>
          <a:p>
            <a:pPr marL="342900" indent="-342900">
              <a:buFont typeface="Calibri" panose="020B0604020202020204" pitchFamily="34" charset="0"/>
              <a:buChar char="-"/>
            </a:pPr>
            <a:endParaRPr lang="en-US" sz="2000" dirty="0">
              <a:ea typeface="Roboto Condensed"/>
              <a:cs typeface="Roboto Condensed"/>
            </a:endParaRPr>
          </a:p>
          <a:p>
            <a:pPr>
              <a:buFont typeface="Calibri" panose="020B0604020202020204" pitchFamily="34" charset="0"/>
              <a:buChar char="-"/>
            </a:pPr>
            <a:endParaRPr lang="en-US" sz="2000" dirty="0">
              <a:solidFill>
                <a:srgbClr val="FFFFFF"/>
              </a:solidFill>
              <a:ea typeface="Roboto Condensed"/>
              <a:cs typeface="Roboto Condensed"/>
            </a:endParaRPr>
          </a:p>
          <a:p>
            <a:pPr>
              <a:buFont typeface="Calibri" panose="020B0604020202020204" pitchFamily="34" charset="0"/>
              <a:buChar char="-"/>
            </a:pP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CB711E5-78DD-6C0A-183C-6EA394A3B620}"/>
                  </a:ext>
                </a:extLst>
              </p14:cNvPr>
              <p14:cNvContentPartPr/>
              <p14:nvPr/>
            </p14:nvContentPartPr>
            <p14:xfrm>
              <a:off x="7124699" y="1206500"/>
              <a:ext cx="19050" cy="19050"/>
            </p14:xfrm>
          </p:contentPart>
        </mc:Choice>
        <mc:Fallback xmlns="">
          <p:pic>
            <p:nvPicPr>
              <p:cNvPr id="4" name="Ink 3">
                <a:extLst>
                  <a:ext uri="{FF2B5EF4-FFF2-40B4-BE49-F238E27FC236}">
                    <a16:creationId xmlns:a16="http://schemas.microsoft.com/office/drawing/2014/main" id="{7CB711E5-78DD-6C0A-183C-6EA394A3B620}"/>
                  </a:ext>
                </a:extLst>
              </p:cNvPr>
              <p:cNvPicPr/>
              <p:nvPr/>
            </p:nvPicPr>
            <p:blipFill>
              <a:blip r:embed="rId4"/>
              <a:stretch>
                <a:fillRect/>
              </a:stretch>
            </p:blipFill>
            <p:spPr>
              <a:xfrm>
                <a:off x="3790949"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B613756-B898-A83C-9B43-9204484F3653}"/>
                  </a:ext>
                </a:extLst>
              </p14:cNvPr>
              <p14:cNvContentPartPr/>
              <p14:nvPr/>
            </p14:nvContentPartPr>
            <p14:xfrm>
              <a:off x="8928100" y="863600"/>
              <a:ext cx="19050" cy="19050"/>
            </p14:xfrm>
          </p:contentPart>
        </mc:Choice>
        <mc:Fallback xmlns="">
          <p:pic>
            <p:nvPicPr>
              <p:cNvPr id="5" name="Ink 4">
                <a:extLst>
                  <a:ext uri="{FF2B5EF4-FFF2-40B4-BE49-F238E27FC236}">
                    <a16:creationId xmlns:a16="http://schemas.microsoft.com/office/drawing/2014/main" id="{4B613756-B898-A83C-9B43-9204484F3653}"/>
                  </a:ext>
                </a:extLst>
              </p:cNvPr>
              <p:cNvPicPr/>
              <p:nvPr/>
            </p:nvPicPr>
            <p:blipFill>
              <a:blip r:embed="rId4"/>
              <a:stretch>
                <a:fillRect/>
              </a:stretch>
            </p:blipFill>
            <p:spPr>
              <a:xfrm>
                <a:off x="5594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784A3B-ED29-C8E6-D312-59B6EA3C4C7C}"/>
                  </a:ext>
                </a:extLst>
              </p14:cNvPr>
              <p14:cNvContentPartPr/>
              <p14:nvPr/>
            </p14:nvContentPartPr>
            <p14:xfrm>
              <a:off x="9690100" y="1943100"/>
              <a:ext cx="19050" cy="19050"/>
            </p14:xfrm>
          </p:contentPart>
        </mc:Choice>
        <mc:Fallback xmlns="">
          <p:pic>
            <p:nvPicPr>
              <p:cNvPr id="6" name="Ink 5">
                <a:extLst>
                  <a:ext uri="{FF2B5EF4-FFF2-40B4-BE49-F238E27FC236}">
                    <a16:creationId xmlns:a16="http://schemas.microsoft.com/office/drawing/2014/main" id="{81784A3B-ED29-C8E6-D312-59B6EA3C4C7C}"/>
                  </a:ext>
                </a:extLst>
              </p:cNvPr>
              <p:cNvPicPr/>
              <p:nvPr/>
            </p:nvPicPr>
            <p:blipFill>
              <a:blip r:embed="rId4"/>
              <a:stretch>
                <a:fillRect/>
              </a:stretch>
            </p:blipFill>
            <p:spPr>
              <a:xfrm>
                <a:off x="6356350" y="-139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59BED5F-9875-CCA3-2FAA-27578BBAA018}"/>
                  </a:ext>
                </a:extLst>
              </p14:cNvPr>
              <p14:cNvContentPartPr/>
              <p14:nvPr/>
            </p14:nvContentPartPr>
            <p14:xfrm>
              <a:off x="8534400" y="1346200"/>
              <a:ext cx="19050" cy="19050"/>
            </p14:xfrm>
          </p:contentPart>
        </mc:Choice>
        <mc:Fallback xmlns="">
          <p:pic>
            <p:nvPicPr>
              <p:cNvPr id="7" name="Ink 6">
                <a:extLst>
                  <a:ext uri="{FF2B5EF4-FFF2-40B4-BE49-F238E27FC236}">
                    <a16:creationId xmlns:a16="http://schemas.microsoft.com/office/drawing/2014/main" id="{F59BED5F-9875-CCA3-2FAA-27578BBAA018}"/>
                  </a:ext>
                </a:extLst>
              </p:cNvPr>
              <p:cNvPicPr/>
              <p:nvPr/>
            </p:nvPicPr>
            <p:blipFill>
              <a:blip r:embed="rId4"/>
              <a:stretch>
                <a:fillRect/>
              </a:stretch>
            </p:blipFill>
            <p:spPr>
              <a:xfrm>
                <a:off x="52006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D0EB8C-28C7-CBC8-C7B9-6E32D258CE29}"/>
                  </a:ext>
                </a:extLst>
              </p14:cNvPr>
              <p14:cNvContentPartPr/>
              <p14:nvPr/>
            </p14:nvContentPartPr>
            <p14:xfrm>
              <a:off x="11252201" y="990600"/>
              <a:ext cx="19050" cy="19050"/>
            </p14:xfrm>
          </p:contentPart>
        </mc:Choice>
        <mc:Fallback xmlns="">
          <p:pic>
            <p:nvPicPr>
              <p:cNvPr id="8" name="Ink 7">
                <a:extLst>
                  <a:ext uri="{FF2B5EF4-FFF2-40B4-BE49-F238E27FC236}">
                    <a16:creationId xmlns:a16="http://schemas.microsoft.com/office/drawing/2014/main" id="{26D0EB8C-28C7-CBC8-C7B9-6E32D258CE29}"/>
                  </a:ext>
                </a:extLst>
              </p:cNvPr>
              <p:cNvPicPr/>
              <p:nvPr/>
            </p:nvPicPr>
            <p:blipFill>
              <a:blip r:embed="rId4"/>
              <a:stretch>
                <a:fillRect/>
              </a:stretch>
            </p:blipFill>
            <p:spPr>
              <a:xfrm>
                <a:off x="7918451" y="-234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D33589B-BD70-B9CF-CC7D-FE6911F0FCED}"/>
                  </a:ext>
                </a:extLst>
              </p14:cNvPr>
              <p14:cNvContentPartPr/>
              <p14:nvPr/>
            </p14:nvContentPartPr>
            <p14:xfrm>
              <a:off x="11582400" y="2616200"/>
              <a:ext cx="19050" cy="19050"/>
            </p14:xfrm>
          </p:contentPart>
        </mc:Choice>
        <mc:Fallback xmlns="">
          <p:pic>
            <p:nvPicPr>
              <p:cNvPr id="9" name="Ink 8">
                <a:extLst>
                  <a:ext uri="{FF2B5EF4-FFF2-40B4-BE49-F238E27FC236}">
                    <a16:creationId xmlns:a16="http://schemas.microsoft.com/office/drawing/2014/main" id="{4D33589B-BD70-B9CF-CC7D-FE6911F0FCED}"/>
                  </a:ext>
                </a:extLst>
              </p:cNvPr>
              <p:cNvPicPr/>
              <p:nvPr/>
            </p:nvPicPr>
            <p:blipFill>
              <a:blip r:embed="rId4"/>
              <a:stretch>
                <a:fillRect/>
              </a:stretch>
            </p:blipFill>
            <p:spPr>
              <a:xfrm>
                <a:off x="824865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BFA0A0C-83F1-C457-B2A9-84644A6930B2}"/>
                  </a:ext>
                </a:extLst>
              </p14:cNvPr>
              <p14:cNvContentPartPr/>
              <p14:nvPr/>
            </p14:nvContentPartPr>
            <p14:xfrm>
              <a:off x="11277600" y="4013200"/>
              <a:ext cx="19050" cy="19050"/>
            </p14:xfrm>
          </p:contentPart>
        </mc:Choice>
        <mc:Fallback xmlns="">
          <p:pic>
            <p:nvPicPr>
              <p:cNvPr id="10" name="Ink 9">
                <a:extLst>
                  <a:ext uri="{FF2B5EF4-FFF2-40B4-BE49-F238E27FC236}">
                    <a16:creationId xmlns:a16="http://schemas.microsoft.com/office/drawing/2014/main" id="{EBFA0A0C-83F1-C457-B2A9-84644A6930B2}"/>
                  </a:ext>
                </a:extLst>
              </p:cNvPr>
              <p:cNvPicPr/>
              <p:nvPr/>
            </p:nvPicPr>
            <p:blipFill>
              <a:blip r:embed="rId4"/>
              <a:stretch>
                <a:fillRect/>
              </a:stretch>
            </p:blipFill>
            <p:spPr>
              <a:xfrm>
                <a:off x="7943850" y="67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15D2CEA-A496-6AA9-A961-FB0FB2779AC3}"/>
                  </a:ext>
                </a:extLst>
              </p14:cNvPr>
              <p14:cNvContentPartPr/>
              <p14:nvPr/>
            </p14:nvContentPartPr>
            <p14:xfrm>
              <a:off x="11480801" y="2286000"/>
              <a:ext cx="19050" cy="19050"/>
            </p14:xfrm>
          </p:contentPart>
        </mc:Choice>
        <mc:Fallback xmlns="">
          <p:pic>
            <p:nvPicPr>
              <p:cNvPr id="11" name="Ink 10">
                <a:extLst>
                  <a:ext uri="{FF2B5EF4-FFF2-40B4-BE49-F238E27FC236}">
                    <a16:creationId xmlns:a16="http://schemas.microsoft.com/office/drawing/2014/main" id="{F15D2CEA-A496-6AA9-A961-FB0FB2779AC3}"/>
                  </a:ext>
                </a:extLst>
              </p:cNvPr>
              <p:cNvPicPr/>
              <p:nvPr/>
            </p:nvPicPr>
            <p:blipFill>
              <a:blip r:embed="rId4"/>
              <a:stretch>
                <a:fillRect/>
              </a:stretch>
            </p:blipFill>
            <p:spPr>
              <a:xfrm>
                <a:off x="8147051"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063996F-392E-3D1A-39E3-01854E5890EA}"/>
                  </a:ext>
                </a:extLst>
              </p14:cNvPr>
              <p14:cNvContentPartPr/>
              <p14:nvPr/>
            </p14:nvContentPartPr>
            <p14:xfrm>
              <a:off x="10375900" y="2082800"/>
              <a:ext cx="19050" cy="19050"/>
            </p14:xfrm>
          </p:contentPart>
        </mc:Choice>
        <mc:Fallback xmlns="">
          <p:pic>
            <p:nvPicPr>
              <p:cNvPr id="12" name="Ink 11">
                <a:extLst>
                  <a:ext uri="{FF2B5EF4-FFF2-40B4-BE49-F238E27FC236}">
                    <a16:creationId xmlns:a16="http://schemas.microsoft.com/office/drawing/2014/main" id="{A063996F-392E-3D1A-39E3-01854E5890EA}"/>
                  </a:ext>
                </a:extLst>
              </p:cNvPr>
              <p:cNvPicPr/>
              <p:nvPr/>
            </p:nvPicPr>
            <p:blipFill>
              <a:blip r:embed="rId4"/>
              <a:stretch>
                <a:fillRect/>
              </a:stretch>
            </p:blipFill>
            <p:spPr>
              <a:xfrm>
                <a:off x="7042150" y="-1250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490276C-F5D3-08CB-E69B-964582101C18}"/>
                  </a:ext>
                </a:extLst>
              </p14:cNvPr>
              <p14:cNvContentPartPr/>
              <p14:nvPr/>
            </p14:nvContentPartPr>
            <p14:xfrm>
              <a:off x="10134600" y="4864100"/>
              <a:ext cx="19050" cy="19050"/>
            </p14:xfrm>
          </p:contentPart>
        </mc:Choice>
        <mc:Fallback xmlns="">
          <p:pic>
            <p:nvPicPr>
              <p:cNvPr id="13" name="Ink 12">
                <a:extLst>
                  <a:ext uri="{FF2B5EF4-FFF2-40B4-BE49-F238E27FC236}">
                    <a16:creationId xmlns:a16="http://schemas.microsoft.com/office/drawing/2014/main" id="{F490276C-F5D3-08CB-E69B-964582101C18}"/>
                  </a:ext>
                </a:extLst>
              </p:cNvPr>
              <p:cNvPicPr/>
              <p:nvPr/>
            </p:nvPicPr>
            <p:blipFill>
              <a:blip r:embed="rId4"/>
              <a:stretch>
                <a:fillRect/>
              </a:stretch>
            </p:blipFill>
            <p:spPr>
              <a:xfrm>
                <a:off x="680085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D78DC61-7EB4-7A9C-65A8-186D90E251DB}"/>
                  </a:ext>
                </a:extLst>
              </p14:cNvPr>
              <p14:cNvContentPartPr/>
              <p14:nvPr/>
            </p14:nvContentPartPr>
            <p14:xfrm>
              <a:off x="11264900" y="5283200"/>
              <a:ext cx="19050" cy="19050"/>
            </p14:xfrm>
          </p:contentPart>
        </mc:Choice>
        <mc:Fallback xmlns="">
          <p:pic>
            <p:nvPicPr>
              <p:cNvPr id="14" name="Ink 13">
                <a:extLst>
                  <a:ext uri="{FF2B5EF4-FFF2-40B4-BE49-F238E27FC236}">
                    <a16:creationId xmlns:a16="http://schemas.microsoft.com/office/drawing/2014/main" id="{0D78DC61-7EB4-7A9C-65A8-186D90E251DB}"/>
                  </a:ext>
                </a:extLst>
              </p:cNvPr>
              <p:cNvPicPr/>
              <p:nvPr/>
            </p:nvPicPr>
            <p:blipFill>
              <a:blip r:embed="rId4"/>
              <a:stretch>
                <a:fillRect/>
              </a:stretch>
            </p:blipFill>
            <p:spPr>
              <a:xfrm>
                <a:off x="7931150" y="1949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1C79CBA-CF6F-10F6-D528-C0830F351794}"/>
                  </a:ext>
                </a:extLst>
              </p14:cNvPr>
              <p14:cNvContentPartPr/>
              <p14:nvPr/>
            </p14:nvContentPartPr>
            <p14:xfrm>
              <a:off x="10160000" y="3454400"/>
              <a:ext cx="19050" cy="19050"/>
            </p14:xfrm>
          </p:contentPart>
        </mc:Choice>
        <mc:Fallback xmlns="">
          <p:pic>
            <p:nvPicPr>
              <p:cNvPr id="15" name="Ink 14">
                <a:extLst>
                  <a:ext uri="{FF2B5EF4-FFF2-40B4-BE49-F238E27FC236}">
                    <a16:creationId xmlns:a16="http://schemas.microsoft.com/office/drawing/2014/main" id="{C1C79CBA-CF6F-10F6-D528-C0830F351794}"/>
                  </a:ext>
                </a:extLst>
              </p:cNvPr>
              <p:cNvPicPr/>
              <p:nvPr/>
            </p:nvPicPr>
            <p:blipFill>
              <a:blip r:embed="rId4"/>
              <a:stretch>
                <a:fillRect/>
              </a:stretch>
            </p:blipFill>
            <p:spPr>
              <a:xfrm>
                <a:off x="6826250" y="120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F77E952-0602-7E0D-65FF-6ED34BB57FDE}"/>
                  </a:ext>
                </a:extLst>
              </p14:cNvPr>
              <p14:cNvContentPartPr/>
              <p14:nvPr/>
            </p14:nvContentPartPr>
            <p14:xfrm>
              <a:off x="9550400" y="4254500"/>
              <a:ext cx="19050" cy="19050"/>
            </p14:xfrm>
          </p:contentPart>
        </mc:Choice>
        <mc:Fallback xmlns="">
          <p:pic>
            <p:nvPicPr>
              <p:cNvPr id="16" name="Ink 15">
                <a:extLst>
                  <a:ext uri="{FF2B5EF4-FFF2-40B4-BE49-F238E27FC236}">
                    <a16:creationId xmlns:a16="http://schemas.microsoft.com/office/drawing/2014/main" id="{5F77E952-0602-7E0D-65FF-6ED34BB57FDE}"/>
                  </a:ext>
                </a:extLst>
              </p:cNvPr>
              <p:cNvPicPr/>
              <p:nvPr/>
            </p:nvPicPr>
            <p:blipFill>
              <a:blip r:embed="rId4"/>
              <a:stretch>
                <a:fillRect/>
              </a:stretch>
            </p:blipFill>
            <p:spPr>
              <a:xfrm>
                <a:off x="62166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1CB39C0-5E51-CE43-3CA8-36538FBA0CDD}"/>
                  </a:ext>
                </a:extLst>
              </p14:cNvPr>
              <p14:cNvContentPartPr/>
              <p14:nvPr/>
            </p14:nvContentPartPr>
            <p14:xfrm>
              <a:off x="9334500" y="6489700"/>
              <a:ext cx="19050" cy="19050"/>
            </p14:xfrm>
          </p:contentPart>
        </mc:Choice>
        <mc:Fallback xmlns="">
          <p:pic>
            <p:nvPicPr>
              <p:cNvPr id="17" name="Ink 16">
                <a:extLst>
                  <a:ext uri="{FF2B5EF4-FFF2-40B4-BE49-F238E27FC236}">
                    <a16:creationId xmlns:a16="http://schemas.microsoft.com/office/drawing/2014/main" id="{11CB39C0-5E51-CE43-3CA8-36538FBA0CDD}"/>
                  </a:ext>
                </a:extLst>
              </p:cNvPr>
              <p:cNvPicPr/>
              <p:nvPr/>
            </p:nvPicPr>
            <p:blipFill>
              <a:blip r:embed="rId4"/>
              <a:stretch>
                <a:fillRect/>
              </a:stretch>
            </p:blipFill>
            <p:spPr>
              <a:xfrm>
                <a:off x="6000750" y="3155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51416FE-5FA8-4CA0-CA15-19676C642183}"/>
                  </a:ext>
                </a:extLst>
              </p14:cNvPr>
              <p14:cNvContentPartPr/>
              <p14:nvPr/>
            </p14:nvContentPartPr>
            <p14:xfrm>
              <a:off x="11379200" y="6311900"/>
              <a:ext cx="19050" cy="19050"/>
            </p14:xfrm>
          </p:contentPart>
        </mc:Choice>
        <mc:Fallback xmlns="">
          <p:pic>
            <p:nvPicPr>
              <p:cNvPr id="18" name="Ink 17">
                <a:extLst>
                  <a:ext uri="{FF2B5EF4-FFF2-40B4-BE49-F238E27FC236}">
                    <a16:creationId xmlns:a16="http://schemas.microsoft.com/office/drawing/2014/main" id="{E51416FE-5FA8-4CA0-CA15-19676C642183}"/>
                  </a:ext>
                </a:extLst>
              </p:cNvPr>
              <p:cNvPicPr/>
              <p:nvPr/>
            </p:nvPicPr>
            <p:blipFill>
              <a:blip r:embed="rId4"/>
              <a:stretch>
                <a:fillRect/>
              </a:stretch>
            </p:blipFill>
            <p:spPr>
              <a:xfrm>
                <a:off x="8045450" y="2978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68E779-0D10-4A8A-F3F2-BC11AEC76C7E}"/>
                  </a:ext>
                </a:extLst>
              </p14:cNvPr>
              <p14:cNvContentPartPr/>
              <p14:nvPr/>
            </p14:nvContentPartPr>
            <p14:xfrm>
              <a:off x="9728200" y="5969000"/>
              <a:ext cx="19050" cy="19050"/>
            </p14:xfrm>
          </p:contentPart>
        </mc:Choice>
        <mc:Fallback xmlns="">
          <p:pic>
            <p:nvPicPr>
              <p:cNvPr id="19" name="Ink 18">
                <a:extLst>
                  <a:ext uri="{FF2B5EF4-FFF2-40B4-BE49-F238E27FC236}">
                    <a16:creationId xmlns:a16="http://schemas.microsoft.com/office/drawing/2014/main" id="{9568E779-0D10-4A8A-F3F2-BC11AEC76C7E}"/>
                  </a:ext>
                </a:extLst>
              </p:cNvPr>
              <p:cNvPicPr/>
              <p:nvPr/>
            </p:nvPicPr>
            <p:blipFill>
              <a:blip r:embed="rId4"/>
              <a:stretch>
                <a:fillRect/>
              </a:stretch>
            </p:blipFill>
            <p:spPr>
              <a:xfrm>
                <a:off x="6394450" y="2635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84C0B40-D05F-5445-F548-FB419378DB9E}"/>
                  </a:ext>
                </a:extLst>
              </p14:cNvPr>
              <p14:cNvContentPartPr/>
              <p14:nvPr/>
            </p14:nvContentPartPr>
            <p14:xfrm>
              <a:off x="7353299" y="6045200"/>
              <a:ext cx="19050" cy="19050"/>
            </p14:xfrm>
          </p:contentPart>
        </mc:Choice>
        <mc:Fallback xmlns="">
          <p:pic>
            <p:nvPicPr>
              <p:cNvPr id="20" name="Ink 19">
                <a:extLst>
                  <a:ext uri="{FF2B5EF4-FFF2-40B4-BE49-F238E27FC236}">
                    <a16:creationId xmlns:a16="http://schemas.microsoft.com/office/drawing/2014/main" id="{084C0B40-D05F-5445-F548-FB419378DB9E}"/>
                  </a:ext>
                </a:extLst>
              </p:cNvPr>
              <p:cNvPicPr/>
              <p:nvPr/>
            </p:nvPicPr>
            <p:blipFill>
              <a:blip r:embed="rId4"/>
              <a:stretch>
                <a:fillRect/>
              </a:stretch>
            </p:blipFill>
            <p:spPr>
              <a:xfrm>
                <a:off x="4019549" y="2711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AAF0189-C4AB-1252-C757-E7B3BACA5044}"/>
                  </a:ext>
                </a:extLst>
              </p14:cNvPr>
              <p14:cNvContentPartPr/>
              <p14:nvPr/>
            </p14:nvContentPartPr>
            <p14:xfrm>
              <a:off x="8978900" y="5270500"/>
              <a:ext cx="19050" cy="19050"/>
            </p14:xfrm>
          </p:contentPart>
        </mc:Choice>
        <mc:Fallback xmlns="">
          <p:pic>
            <p:nvPicPr>
              <p:cNvPr id="21" name="Ink 20">
                <a:extLst>
                  <a:ext uri="{FF2B5EF4-FFF2-40B4-BE49-F238E27FC236}">
                    <a16:creationId xmlns:a16="http://schemas.microsoft.com/office/drawing/2014/main" id="{8AAF0189-C4AB-1252-C757-E7B3BACA5044}"/>
                  </a:ext>
                </a:extLst>
              </p:cNvPr>
              <p:cNvPicPr/>
              <p:nvPr/>
            </p:nvPicPr>
            <p:blipFill>
              <a:blip r:embed="rId4"/>
              <a:stretch>
                <a:fillRect/>
              </a:stretch>
            </p:blipFill>
            <p:spPr>
              <a:xfrm>
                <a:off x="5645150" y="193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B290ADAB-77A9-C1F1-54DC-519C026A04FB}"/>
                  </a:ext>
                </a:extLst>
              </p14:cNvPr>
              <p14:cNvContentPartPr/>
              <p14:nvPr/>
            </p14:nvContentPartPr>
            <p14:xfrm>
              <a:off x="9334500" y="4368800"/>
              <a:ext cx="19050" cy="19050"/>
            </p14:xfrm>
          </p:contentPart>
        </mc:Choice>
        <mc:Fallback xmlns="">
          <p:pic>
            <p:nvPicPr>
              <p:cNvPr id="22" name="Ink 21">
                <a:extLst>
                  <a:ext uri="{FF2B5EF4-FFF2-40B4-BE49-F238E27FC236}">
                    <a16:creationId xmlns:a16="http://schemas.microsoft.com/office/drawing/2014/main" id="{B290ADAB-77A9-C1F1-54DC-519C026A04FB}"/>
                  </a:ext>
                </a:extLst>
              </p:cNvPr>
              <p:cNvPicPr/>
              <p:nvPr/>
            </p:nvPicPr>
            <p:blipFill>
              <a:blip r:embed="rId4"/>
              <a:stretch>
                <a:fillRect/>
              </a:stretch>
            </p:blipFill>
            <p:spPr>
              <a:xfrm>
                <a:off x="6000750" y="1035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B072CDD3-9A19-7F0C-3ED9-1E9A62EECFF1}"/>
                  </a:ext>
                </a:extLst>
              </p14:cNvPr>
              <p14:cNvContentPartPr/>
              <p14:nvPr/>
            </p14:nvContentPartPr>
            <p14:xfrm>
              <a:off x="8572500" y="3581400"/>
              <a:ext cx="19050" cy="19050"/>
            </p14:xfrm>
          </p:contentPart>
        </mc:Choice>
        <mc:Fallback xmlns="">
          <p:pic>
            <p:nvPicPr>
              <p:cNvPr id="23" name="Ink 22">
                <a:extLst>
                  <a:ext uri="{FF2B5EF4-FFF2-40B4-BE49-F238E27FC236}">
                    <a16:creationId xmlns:a16="http://schemas.microsoft.com/office/drawing/2014/main" id="{B072CDD3-9A19-7F0C-3ED9-1E9A62EECFF1}"/>
                  </a:ext>
                </a:extLst>
              </p:cNvPr>
              <p:cNvPicPr/>
              <p:nvPr/>
            </p:nvPicPr>
            <p:blipFill>
              <a:blip r:embed="rId4"/>
              <a:stretch>
                <a:fillRect/>
              </a:stretch>
            </p:blipFill>
            <p:spPr>
              <a:xfrm>
                <a:off x="52387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27E1D7-7276-CD1B-4032-280C49116790}"/>
                  </a:ext>
                </a:extLst>
              </p14:cNvPr>
              <p14:cNvContentPartPr/>
              <p14:nvPr/>
            </p14:nvContentPartPr>
            <p14:xfrm>
              <a:off x="9537700" y="3340100"/>
              <a:ext cx="19050" cy="19050"/>
            </p14:xfrm>
          </p:contentPart>
        </mc:Choice>
        <mc:Fallback xmlns="">
          <p:pic>
            <p:nvPicPr>
              <p:cNvPr id="24" name="Ink 23">
                <a:extLst>
                  <a:ext uri="{FF2B5EF4-FFF2-40B4-BE49-F238E27FC236}">
                    <a16:creationId xmlns:a16="http://schemas.microsoft.com/office/drawing/2014/main" id="{1A27E1D7-7276-CD1B-4032-280C49116790}"/>
                  </a:ext>
                </a:extLst>
              </p:cNvPr>
              <p:cNvPicPr/>
              <p:nvPr/>
            </p:nvPicPr>
            <p:blipFill>
              <a:blip r:embed="rId4"/>
              <a:stretch>
                <a:fillRect/>
              </a:stretch>
            </p:blipFill>
            <p:spPr>
              <a:xfrm>
                <a:off x="62039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3D4DED1-F84C-93D6-AEC7-B698156A75B0}"/>
                  </a:ext>
                </a:extLst>
              </p14:cNvPr>
              <p14:cNvContentPartPr/>
              <p14:nvPr/>
            </p14:nvContentPartPr>
            <p14:xfrm>
              <a:off x="11785601" y="3314700"/>
              <a:ext cx="19050" cy="19050"/>
            </p14:xfrm>
          </p:contentPart>
        </mc:Choice>
        <mc:Fallback xmlns="">
          <p:pic>
            <p:nvPicPr>
              <p:cNvPr id="25" name="Ink 24">
                <a:extLst>
                  <a:ext uri="{FF2B5EF4-FFF2-40B4-BE49-F238E27FC236}">
                    <a16:creationId xmlns:a16="http://schemas.microsoft.com/office/drawing/2014/main" id="{33D4DED1-F84C-93D6-AEC7-B698156A75B0}"/>
                  </a:ext>
                </a:extLst>
              </p:cNvPr>
              <p:cNvPicPr/>
              <p:nvPr/>
            </p:nvPicPr>
            <p:blipFill>
              <a:blip r:embed="rId4"/>
              <a:stretch>
                <a:fillRect/>
              </a:stretch>
            </p:blipFill>
            <p:spPr>
              <a:xfrm>
                <a:off x="8451851" y="-19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C0DD6116-3D47-84FA-4D91-5AEB66E1CCD8}"/>
                  </a:ext>
                </a:extLst>
              </p14:cNvPr>
              <p14:cNvContentPartPr/>
              <p14:nvPr/>
            </p14:nvContentPartPr>
            <p14:xfrm>
              <a:off x="11912600" y="4572000"/>
              <a:ext cx="19050" cy="19050"/>
            </p14:xfrm>
          </p:contentPart>
        </mc:Choice>
        <mc:Fallback xmlns="">
          <p:pic>
            <p:nvPicPr>
              <p:cNvPr id="26" name="Ink 25">
                <a:extLst>
                  <a:ext uri="{FF2B5EF4-FFF2-40B4-BE49-F238E27FC236}">
                    <a16:creationId xmlns:a16="http://schemas.microsoft.com/office/drawing/2014/main" id="{C0DD6116-3D47-84FA-4D91-5AEB66E1CCD8}"/>
                  </a:ext>
                </a:extLst>
              </p:cNvPr>
              <p:cNvPicPr/>
              <p:nvPr/>
            </p:nvPicPr>
            <p:blipFill>
              <a:blip r:embed="rId4"/>
              <a:stretch>
                <a:fillRect/>
              </a:stretch>
            </p:blipFill>
            <p:spPr>
              <a:xfrm>
                <a:off x="8578850" y="1238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3B86547E-C2A3-B3ED-8CD9-FFF3270CFE44}"/>
                  </a:ext>
                </a:extLst>
              </p14:cNvPr>
              <p14:cNvContentPartPr/>
              <p14:nvPr/>
            </p14:nvContentPartPr>
            <p14:xfrm>
              <a:off x="6769100" y="317500"/>
              <a:ext cx="19050" cy="19050"/>
            </p14:xfrm>
          </p:contentPart>
        </mc:Choice>
        <mc:Fallback xmlns="">
          <p:pic>
            <p:nvPicPr>
              <p:cNvPr id="27" name="Ink 26">
                <a:extLst>
                  <a:ext uri="{FF2B5EF4-FFF2-40B4-BE49-F238E27FC236}">
                    <a16:creationId xmlns:a16="http://schemas.microsoft.com/office/drawing/2014/main" id="{3B86547E-C2A3-B3ED-8CD9-FFF3270CFE44}"/>
                  </a:ext>
                </a:extLst>
              </p:cNvPr>
              <p:cNvPicPr/>
              <p:nvPr/>
            </p:nvPicPr>
            <p:blipFill>
              <a:blip r:embed="rId4"/>
              <a:stretch>
                <a:fillRect/>
              </a:stretch>
            </p:blipFill>
            <p:spPr>
              <a:xfrm>
                <a:off x="3435350" y="-3016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0B5D99B-6391-03CC-250B-2B94BA07DA3D}"/>
                  </a:ext>
                </a:extLst>
              </p14:cNvPr>
              <p14:cNvContentPartPr/>
              <p14:nvPr/>
            </p14:nvContentPartPr>
            <p14:xfrm>
              <a:off x="8547100" y="469900"/>
              <a:ext cx="19050" cy="19050"/>
            </p14:xfrm>
          </p:contentPart>
        </mc:Choice>
        <mc:Fallback xmlns="">
          <p:pic>
            <p:nvPicPr>
              <p:cNvPr id="28" name="Ink 27">
                <a:extLst>
                  <a:ext uri="{FF2B5EF4-FFF2-40B4-BE49-F238E27FC236}">
                    <a16:creationId xmlns:a16="http://schemas.microsoft.com/office/drawing/2014/main" id="{50B5D99B-6391-03CC-250B-2B94BA07DA3D}"/>
                  </a:ext>
                </a:extLst>
              </p:cNvPr>
              <p:cNvPicPr/>
              <p:nvPr/>
            </p:nvPicPr>
            <p:blipFill>
              <a:blip r:embed="rId4"/>
              <a:stretch>
                <a:fillRect/>
              </a:stretch>
            </p:blipFill>
            <p:spPr>
              <a:xfrm>
                <a:off x="5213350" y="-286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BD5634-5157-52EE-ABF9-FB2CC42F53A0}"/>
                  </a:ext>
                </a:extLst>
              </p14:cNvPr>
              <p14:cNvContentPartPr/>
              <p14:nvPr/>
            </p14:nvContentPartPr>
            <p14:xfrm>
              <a:off x="10515600" y="444500"/>
              <a:ext cx="19050" cy="19050"/>
            </p14:xfrm>
          </p:contentPart>
        </mc:Choice>
        <mc:Fallback xmlns="">
          <p:pic>
            <p:nvPicPr>
              <p:cNvPr id="29" name="Ink 28">
                <a:extLst>
                  <a:ext uri="{FF2B5EF4-FFF2-40B4-BE49-F238E27FC236}">
                    <a16:creationId xmlns:a16="http://schemas.microsoft.com/office/drawing/2014/main" id="{7EBD5634-5157-52EE-ABF9-FB2CC42F53A0}"/>
                  </a:ext>
                </a:extLst>
              </p:cNvPr>
              <p:cNvPicPr/>
              <p:nvPr/>
            </p:nvPicPr>
            <p:blipFill>
              <a:blip r:embed="rId4"/>
              <a:stretch>
                <a:fillRect/>
              </a:stretch>
            </p:blipFill>
            <p:spPr>
              <a:xfrm>
                <a:off x="7181850" y="-288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7F038716-A2E4-10B1-7C7E-5D735E13719A}"/>
                  </a:ext>
                </a:extLst>
              </p14:cNvPr>
              <p14:cNvContentPartPr/>
              <p14:nvPr/>
            </p14:nvContentPartPr>
            <p14:xfrm>
              <a:off x="7734300" y="3733800"/>
              <a:ext cx="19050" cy="19050"/>
            </p14:xfrm>
          </p:contentPart>
        </mc:Choice>
        <mc:Fallback xmlns="">
          <p:pic>
            <p:nvPicPr>
              <p:cNvPr id="31" name="Ink 30">
                <a:extLst>
                  <a:ext uri="{FF2B5EF4-FFF2-40B4-BE49-F238E27FC236}">
                    <a16:creationId xmlns:a16="http://schemas.microsoft.com/office/drawing/2014/main" id="{7F038716-A2E4-10B1-7C7E-5D735E13719A}"/>
                  </a:ext>
                </a:extLst>
              </p:cNvPr>
              <p:cNvPicPr/>
              <p:nvPr/>
            </p:nvPicPr>
            <p:blipFill>
              <a:blip r:embed="rId4"/>
              <a:stretch>
                <a:fillRect/>
              </a:stretch>
            </p:blipFill>
            <p:spPr>
              <a:xfrm>
                <a:off x="4400550" y="400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332B9217-A667-B62F-93EF-A757AD2AC67C}"/>
                  </a:ext>
                </a:extLst>
              </p14:cNvPr>
              <p14:cNvContentPartPr/>
              <p14:nvPr/>
            </p14:nvContentPartPr>
            <p14:xfrm>
              <a:off x="1323202" y="2553729"/>
              <a:ext cx="15445" cy="15445"/>
            </p14:xfrm>
          </p:contentPart>
        </mc:Choice>
        <mc:Fallback xmlns="">
          <p:pic>
            <p:nvPicPr>
              <p:cNvPr id="36" name="Ink 35">
                <a:extLst>
                  <a:ext uri="{FF2B5EF4-FFF2-40B4-BE49-F238E27FC236}">
                    <a16:creationId xmlns:a16="http://schemas.microsoft.com/office/drawing/2014/main" id="{332B9217-A667-B62F-93EF-A757AD2AC67C}"/>
                  </a:ext>
                </a:extLst>
              </p:cNvPr>
              <p:cNvPicPr/>
              <p:nvPr/>
            </p:nvPicPr>
            <p:blipFill>
              <a:blip r:embed="rId32"/>
              <a:stretch>
                <a:fillRect/>
              </a:stretch>
            </p:blipFill>
            <p:spPr>
              <a:xfrm>
                <a:off x="550952" y="1796924"/>
                <a:ext cx="1544500" cy="1544500"/>
              </a:xfrm>
              <a:prstGeom prst="rect">
                <a:avLst/>
              </a:prstGeom>
            </p:spPr>
          </p:pic>
        </mc:Fallback>
      </mc:AlternateContent>
      <p:pic>
        <p:nvPicPr>
          <p:cNvPr id="37" name="Picture 36" descr="A collage of a cartoon character holding a sign&#10;&#10;Description automatically generated">
            <a:extLst>
              <a:ext uri="{FF2B5EF4-FFF2-40B4-BE49-F238E27FC236}">
                <a16:creationId xmlns:a16="http://schemas.microsoft.com/office/drawing/2014/main" id="{D1FD0473-1ADC-A964-E593-24EE82FE464D}"/>
              </a:ext>
            </a:extLst>
          </p:cNvPr>
          <p:cNvPicPr>
            <a:picLocks noChangeAspect="1"/>
          </p:cNvPicPr>
          <p:nvPr/>
        </p:nvPicPr>
        <p:blipFill>
          <a:blip r:embed="rId33"/>
          <a:stretch>
            <a:fillRect/>
          </a:stretch>
        </p:blipFill>
        <p:spPr>
          <a:xfrm>
            <a:off x="643" y="901"/>
            <a:ext cx="12190710" cy="6887089"/>
          </a:xfrm>
          <a:prstGeom prst="rect">
            <a:avLst/>
          </a:prstGeom>
        </p:spPr>
      </p:pic>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F82B8C72-A9F2-94BE-38E1-E9C8D9B5BFA6}"/>
                  </a:ext>
                </a:extLst>
              </p14:cNvPr>
              <p14:cNvContentPartPr/>
              <p14:nvPr/>
            </p14:nvContentPartPr>
            <p14:xfrm>
              <a:off x="4958148" y="3686432"/>
              <a:ext cx="15445" cy="15445"/>
            </p14:xfrm>
          </p:contentPart>
        </mc:Choice>
        <mc:Fallback xmlns="">
          <p:pic>
            <p:nvPicPr>
              <p:cNvPr id="38" name="Ink 37">
                <a:extLst>
                  <a:ext uri="{FF2B5EF4-FFF2-40B4-BE49-F238E27FC236}">
                    <a16:creationId xmlns:a16="http://schemas.microsoft.com/office/drawing/2014/main" id="{F82B8C72-A9F2-94BE-38E1-E9C8D9B5BFA6}"/>
                  </a:ext>
                </a:extLst>
              </p:cNvPr>
              <p:cNvPicPr/>
              <p:nvPr/>
            </p:nvPicPr>
            <p:blipFill>
              <a:blip r:embed="rId32"/>
              <a:stretch>
                <a:fillRect/>
              </a:stretch>
            </p:blipFill>
            <p:spPr>
              <a:xfrm>
                <a:off x="4185898" y="2914182"/>
                <a:ext cx="1544500" cy="15445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1EC043BD-5F5E-D781-A5C6-8696D898812C}"/>
                  </a:ext>
                </a:extLst>
              </p14:cNvPr>
              <p14:cNvContentPartPr/>
              <p14:nvPr/>
            </p14:nvContentPartPr>
            <p14:xfrm>
              <a:off x="4896364" y="3099486"/>
              <a:ext cx="15445" cy="15445"/>
            </p14:xfrm>
          </p:contentPart>
        </mc:Choice>
        <mc:Fallback xmlns="">
          <p:pic>
            <p:nvPicPr>
              <p:cNvPr id="39" name="Ink 38">
                <a:extLst>
                  <a:ext uri="{FF2B5EF4-FFF2-40B4-BE49-F238E27FC236}">
                    <a16:creationId xmlns:a16="http://schemas.microsoft.com/office/drawing/2014/main" id="{1EC043BD-5F5E-D781-A5C6-8696D898812C}"/>
                  </a:ext>
                </a:extLst>
              </p:cNvPr>
              <p:cNvPicPr/>
              <p:nvPr/>
            </p:nvPicPr>
            <p:blipFill>
              <a:blip r:embed="rId32"/>
              <a:stretch>
                <a:fillRect/>
              </a:stretch>
            </p:blipFill>
            <p:spPr>
              <a:xfrm>
                <a:off x="4124114" y="2342681"/>
                <a:ext cx="1544500" cy="15445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EAB89071-6320-B83F-04E3-285510C5348E}"/>
                  </a:ext>
                </a:extLst>
              </p14:cNvPr>
              <p14:cNvContentPartPr/>
              <p14:nvPr/>
            </p14:nvContentPartPr>
            <p14:xfrm>
              <a:off x="7275040" y="3470189"/>
              <a:ext cx="15445" cy="15445"/>
            </p14:xfrm>
          </p:contentPart>
        </mc:Choice>
        <mc:Fallback xmlns="">
          <p:pic>
            <p:nvPicPr>
              <p:cNvPr id="40" name="Ink 39">
                <a:extLst>
                  <a:ext uri="{FF2B5EF4-FFF2-40B4-BE49-F238E27FC236}">
                    <a16:creationId xmlns:a16="http://schemas.microsoft.com/office/drawing/2014/main" id="{EAB89071-6320-B83F-04E3-285510C5348E}"/>
                  </a:ext>
                </a:extLst>
              </p:cNvPr>
              <p:cNvPicPr/>
              <p:nvPr/>
            </p:nvPicPr>
            <p:blipFill>
              <a:blip r:embed="rId32"/>
              <a:stretch>
                <a:fillRect/>
              </a:stretch>
            </p:blipFill>
            <p:spPr>
              <a:xfrm>
                <a:off x="6518235" y="2713384"/>
                <a:ext cx="1544500" cy="1544500"/>
              </a:xfrm>
              <a:prstGeom prst="rect">
                <a:avLst/>
              </a:prstGeom>
            </p:spPr>
          </p:pic>
        </mc:Fallback>
      </mc:AlternateContent>
    </p:spTree>
    <p:extLst>
      <p:ext uri="{BB962C8B-B14F-4D97-AF65-F5344CB8AC3E}">
        <p14:creationId xmlns:p14="http://schemas.microsoft.com/office/powerpoint/2010/main" val="1058670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1" y="0"/>
            <a:ext cx="12037016"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291526" y="924646"/>
            <a:ext cx="9144000" cy="2286000"/>
          </a:xfrm>
        </p:spPr>
        <p:txBody>
          <a:bodyPr/>
          <a:lstStyle/>
          <a:p>
            <a:r>
              <a:rPr lang="en-US" dirty="0"/>
              <a:t>Demo</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3577525" y="3205738"/>
            <a:ext cx="9144000" cy="2286000"/>
          </a:xfrm>
        </p:spPr>
        <p:txBody>
          <a:bodyPr vert="horz" wrap="square" lIns="0" tIns="0" rIns="0" bIns="0" rtlCol="0" anchor="t">
            <a:noAutofit/>
          </a:bodyPr>
          <a:lstStyle/>
          <a:p>
            <a:r>
              <a:rPr lang="en-US" dirty="0"/>
              <a:t>Integrating Mongo DB with spark code with python script</a:t>
            </a:r>
          </a:p>
        </p:txBody>
      </p:sp>
      <p:pic>
        <p:nvPicPr>
          <p:cNvPr id="3" name="Picture 2" descr="A green and black text&#10;&#10;Description automatically generated">
            <a:extLst>
              <a:ext uri="{FF2B5EF4-FFF2-40B4-BE49-F238E27FC236}">
                <a16:creationId xmlns:a16="http://schemas.microsoft.com/office/drawing/2014/main" id="{E5D47C32-4DD2-4D03-106B-594B81DBD2BD}"/>
              </a:ext>
            </a:extLst>
          </p:cNvPr>
          <p:cNvPicPr>
            <a:picLocks noChangeAspect="1"/>
          </p:cNvPicPr>
          <p:nvPr/>
        </p:nvPicPr>
        <p:blipFill>
          <a:blip r:embed="rId4"/>
          <a:stretch>
            <a:fillRect/>
          </a:stretch>
        </p:blipFill>
        <p:spPr>
          <a:xfrm>
            <a:off x="482007" y="5319654"/>
            <a:ext cx="3229545" cy="759747"/>
          </a:xfrm>
          <a:prstGeom prst="rect">
            <a:avLst/>
          </a:prstGeom>
        </p:spPr>
      </p:pic>
      <p:pic>
        <p:nvPicPr>
          <p:cNvPr id="4" name="Picture 3" descr="Spark on Azure: Big Data Made Easy, Spark SQL &amp; Zeppelin vizualisation">
            <a:extLst>
              <a:ext uri="{FF2B5EF4-FFF2-40B4-BE49-F238E27FC236}">
                <a16:creationId xmlns:a16="http://schemas.microsoft.com/office/drawing/2014/main" id="{48F99943-8CF9-1546-3808-9013A60739F3}"/>
              </a:ext>
            </a:extLst>
          </p:cNvPr>
          <p:cNvPicPr>
            <a:picLocks noChangeAspect="1"/>
          </p:cNvPicPr>
          <p:nvPr/>
        </p:nvPicPr>
        <p:blipFill>
          <a:blip r:embed="rId5"/>
          <a:stretch>
            <a:fillRect/>
          </a:stretch>
        </p:blipFill>
        <p:spPr>
          <a:xfrm>
            <a:off x="501113" y="2895273"/>
            <a:ext cx="3066080" cy="1648640"/>
          </a:xfrm>
          <a:prstGeom prst="rect">
            <a:avLst/>
          </a:prstGeom>
        </p:spPr>
      </p:pic>
      <p:pic>
        <p:nvPicPr>
          <p:cNvPr id="6" name="Picture 5" descr="Image result for python logo">
            <a:extLst>
              <a:ext uri="{FF2B5EF4-FFF2-40B4-BE49-F238E27FC236}">
                <a16:creationId xmlns:a16="http://schemas.microsoft.com/office/drawing/2014/main" id="{10F9D691-39F3-089D-4828-88021E6EA37F}"/>
              </a:ext>
            </a:extLst>
          </p:cNvPr>
          <p:cNvPicPr>
            <a:picLocks noChangeAspect="1"/>
          </p:cNvPicPr>
          <p:nvPr/>
        </p:nvPicPr>
        <p:blipFill>
          <a:blip r:embed="rId6"/>
          <a:stretch>
            <a:fillRect/>
          </a:stretch>
        </p:blipFill>
        <p:spPr>
          <a:xfrm>
            <a:off x="476815" y="541634"/>
            <a:ext cx="3075928" cy="1822665"/>
          </a:xfrm>
          <a:prstGeom prst="rect">
            <a:avLst/>
          </a:prstGeom>
        </p:spPr>
      </p:pic>
    </p:spTree>
    <p:extLst>
      <p:ext uri="{BB962C8B-B14F-4D97-AF65-F5344CB8AC3E}">
        <p14:creationId xmlns:p14="http://schemas.microsoft.com/office/powerpoint/2010/main" val="2855514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vert="horz" wrap="square" lIns="0" tIns="0" rIns="0" bIns="0" rtlCol="0" anchor="t">
            <a:normAutofit/>
          </a:bodyPr>
          <a:lstStyle/>
          <a:p>
            <a:r>
              <a:rPr lang="en-US" dirty="0"/>
              <a:t>Amandeep Singh Reen</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What is Streaming and Why it is essential?</a:t>
            </a:r>
          </a:p>
        </p:txBody>
      </p:sp>
      <p:pic>
        <p:nvPicPr>
          <p:cNvPr id="4" name="Picture 3" descr="A green and black text&#10;&#10;Description automatically generated">
            <a:extLst>
              <a:ext uri="{FF2B5EF4-FFF2-40B4-BE49-F238E27FC236}">
                <a16:creationId xmlns:a16="http://schemas.microsoft.com/office/drawing/2014/main" id="{29A48FF1-F530-8B2C-E2DD-BF96F7716CEF}"/>
              </a:ext>
            </a:extLst>
          </p:cNvPr>
          <p:cNvPicPr>
            <a:picLocks noChangeAspect="1"/>
          </p:cNvPicPr>
          <p:nvPr/>
        </p:nvPicPr>
        <p:blipFill>
          <a:blip r:embed="rId3"/>
          <a:stretch>
            <a:fillRect/>
          </a:stretch>
        </p:blipFill>
        <p:spPr>
          <a:xfrm>
            <a:off x="745874" y="730994"/>
            <a:ext cx="4576080" cy="101538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FFCC63A-4B7F-2F99-0BA6-8C6685AA8018}"/>
                  </a:ext>
                </a:extLst>
              </p14:cNvPr>
              <p14:cNvContentPartPr/>
              <p14:nvPr/>
            </p14:nvContentPartPr>
            <p14:xfrm>
              <a:off x="5664200" y="2997200"/>
              <a:ext cx="19050" cy="19050"/>
            </p14:xfrm>
          </p:contentPart>
        </mc:Choice>
        <mc:Fallback xmlns="">
          <p:pic>
            <p:nvPicPr>
              <p:cNvPr id="6" name="Ink 5">
                <a:extLst>
                  <a:ext uri="{FF2B5EF4-FFF2-40B4-BE49-F238E27FC236}">
                    <a16:creationId xmlns:a16="http://schemas.microsoft.com/office/drawing/2014/main" id="{FFFCC63A-4B7F-2F99-0BA6-8C6685AA8018}"/>
                  </a:ext>
                </a:extLst>
              </p:cNvPr>
              <p:cNvPicPr/>
              <p:nvPr/>
            </p:nvPicPr>
            <p:blipFill>
              <a:blip r:embed="rId5"/>
              <a:stretch>
                <a:fillRect/>
              </a:stretch>
            </p:blipFill>
            <p:spPr>
              <a:xfrm>
                <a:off x="2330450" y="-317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18D9478-76FE-D8F9-CAA1-12410BE96483}"/>
                  </a:ext>
                </a:extLst>
              </p14:cNvPr>
              <p14:cNvContentPartPr/>
              <p14:nvPr/>
            </p14:nvContentPartPr>
            <p14:xfrm>
              <a:off x="7239000" y="2286000"/>
              <a:ext cx="19050" cy="19050"/>
            </p14:xfrm>
          </p:contentPart>
        </mc:Choice>
        <mc:Fallback xmlns="">
          <p:pic>
            <p:nvPicPr>
              <p:cNvPr id="7" name="Ink 6">
                <a:extLst>
                  <a:ext uri="{FF2B5EF4-FFF2-40B4-BE49-F238E27FC236}">
                    <a16:creationId xmlns:a16="http://schemas.microsoft.com/office/drawing/2014/main" id="{118D9478-76FE-D8F9-CAA1-12410BE96483}"/>
                  </a:ext>
                </a:extLst>
              </p:cNvPr>
              <p:cNvPicPr/>
              <p:nvPr/>
            </p:nvPicPr>
            <p:blipFill>
              <a:blip r:embed="rId5"/>
              <a:stretch>
                <a:fillRect/>
              </a:stretch>
            </p:blipFill>
            <p:spPr>
              <a:xfrm>
                <a:off x="3905250" y="-1028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BE05431-08B5-C180-2100-33485875EB98}"/>
                  </a:ext>
                </a:extLst>
              </p14:cNvPr>
              <p14:cNvContentPartPr/>
              <p14:nvPr/>
            </p14:nvContentPartPr>
            <p14:xfrm>
              <a:off x="8267699" y="3365500"/>
              <a:ext cx="19050" cy="19050"/>
            </p14:xfrm>
          </p:contentPart>
        </mc:Choice>
        <mc:Fallback xmlns="">
          <p:pic>
            <p:nvPicPr>
              <p:cNvPr id="8" name="Ink 7">
                <a:extLst>
                  <a:ext uri="{FF2B5EF4-FFF2-40B4-BE49-F238E27FC236}">
                    <a16:creationId xmlns:a16="http://schemas.microsoft.com/office/drawing/2014/main" id="{ABE05431-08B5-C180-2100-33485875EB98}"/>
                  </a:ext>
                </a:extLst>
              </p:cNvPr>
              <p:cNvPicPr/>
              <p:nvPr/>
            </p:nvPicPr>
            <p:blipFill>
              <a:blip r:embed="rId5"/>
              <a:stretch>
                <a:fillRect/>
              </a:stretch>
            </p:blipFill>
            <p:spPr>
              <a:xfrm>
                <a:off x="4933949" y="31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62A7116-F536-BC30-4516-243525BAAB00}"/>
                  </a:ext>
                </a:extLst>
              </p14:cNvPr>
              <p14:cNvContentPartPr/>
              <p14:nvPr/>
            </p14:nvContentPartPr>
            <p14:xfrm>
              <a:off x="9359900" y="2552699"/>
              <a:ext cx="19050" cy="19050"/>
            </p14:xfrm>
          </p:contentPart>
        </mc:Choice>
        <mc:Fallback xmlns="">
          <p:pic>
            <p:nvPicPr>
              <p:cNvPr id="9" name="Ink 8">
                <a:extLst>
                  <a:ext uri="{FF2B5EF4-FFF2-40B4-BE49-F238E27FC236}">
                    <a16:creationId xmlns:a16="http://schemas.microsoft.com/office/drawing/2014/main" id="{A62A7116-F536-BC30-4516-243525BAAB00}"/>
                  </a:ext>
                </a:extLst>
              </p:cNvPr>
              <p:cNvPicPr/>
              <p:nvPr/>
            </p:nvPicPr>
            <p:blipFill>
              <a:blip r:embed="rId5"/>
              <a:stretch>
                <a:fillRect/>
              </a:stretch>
            </p:blipFill>
            <p:spPr>
              <a:xfrm>
                <a:off x="6026150" y="-781051"/>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A197B26D-76E4-DEE8-609B-93F200D653D7}"/>
                  </a:ext>
                </a:extLst>
              </p14:cNvPr>
              <p14:cNvContentPartPr/>
              <p14:nvPr/>
            </p14:nvContentPartPr>
            <p14:xfrm>
              <a:off x="9309100" y="1270000"/>
              <a:ext cx="19050" cy="19050"/>
            </p14:xfrm>
          </p:contentPart>
        </mc:Choice>
        <mc:Fallback xmlns="">
          <p:pic>
            <p:nvPicPr>
              <p:cNvPr id="10" name="Ink 9">
                <a:extLst>
                  <a:ext uri="{FF2B5EF4-FFF2-40B4-BE49-F238E27FC236}">
                    <a16:creationId xmlns:a16="http://schemas.microsoft.com/office/drawing/2014/main" id="{A197B26D-76E4-DEE8-609B-93F200D653D7}"/>
                  </a:ext>
                </a:extLst>
              </p:cNvPr>
              <p:cNvPicPr/>
              <p:nvPr/>
            </p:nvPicPr>
            <p:blipFill>
              <a:blip r:embed="rId5"/>
              <a:stretch>
                <a:fillRect/>
              </a:stretch>
            </p:blipFill>
            <p:spPr>
              <a:xfrm>
                <a:off x="5994400" y="-2044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9FB7E74-53D6-18F2-51A2-F08950996161}"/>
                  </a:ext>
                </a:extLst>
              </p14:cNvPr>
              <p14:cNvContentPartPr/>
              <p14:nvPr/>
            </p14:nvContentPartPr>
            <p14:xfrm>
              <a:off x="10947400" y="1981199"/>
              <a:ext cx="19050" cy="19050"/>
            </p14:xfrm>
          </p:contentPart>
        </mc:Choice>
        <mc:Fallback xmlns="">
          <p:pic>
            <p:nvPicPr>
              <p:cNvPr id="11" name="Ink 10">
                <a:extLst>
                  <a:ext uri="{FF2B5EF4-FFF2-40B4-BE49-F238E27FC236}">
                    <a16:creationId xmlns:a16="http://schemas.microsoft.com/office/drawing/2014/main" id="{C9FB7E74-53D6-18F2-51A2-F08950996161}"/>
                  </a:ext>
                </a:extLst>
              </p:cNvPr>
              <p:cNvPicPr/>
              <p:nvPr/>
            </p:nvPicPr>
            <p:blipFill>
              <a:blip r:embed="rId5"/>
              <a:stretch>
                <a:fillRect/>
              </a:stretch>
            </p:blipFill>
            <p:spPr>
              <a:xfrm>
                <a:off x="7632700" y="-1352551"/>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5E61106E-1974-EAB5-582D-70CB63894040}"/>
                  </a:ext>
                </a:extLst>
              </p14:cNvPr>
              <p14:cNvContentPartPr/>
              <p14:nvPr/>
            </p14:nvContentPartPr>
            <p14:xfrm>
              <a:off x="10769600" y="3670300"/>
              <a:ext cx="19050" cy="19050"/>
            </p14:xfrm>
          </p:contentPart>
        </mc:Choice>
        <mc:Fallback xmlns="">
          <p:pic>
            <p:nvPicPr>
              <p:cNvPr id="12" name="Ink 11">
                <a:extLst>
                  <a:ext uri="{FF2B5EF4-FFF2-40B4-BE49-F238E27FC236}">
                    <a16:creationId xmlns:a16="http://schemas.microsoft.com/office/drawing/2014/main" id="{5E61106E-1974-EAB5-582D-70CB63894040}"/>
                  </a:ext>
                </a:extLst>
              </p:cNvPr>
              <p:cNvPicPr/>
              <p:nvPr/>
            </p:nvPicPr>
            <p:blipFill>
              <a:blip r:embed="rId5"/>
              <a:stretch>
                <a:fillRect/>
              </a:stretch>
            </p:blipFill>
            <p:spPr>
              <a:xfrm>
                <a:off x="7435850" y="336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A7EDAB89-314D-890E-E72F-2C3010D882CC}"/>
                  </a:ext>
                </a:extLst>
              </p14:cNvPr>
              <p14:cNvContentPartPr/>
              <p14:nvPr/>
            </p14:nvContentPartPr>
            <p14:xfrm>
              <a:off x="11074400" y="1155700"/>
              <a:ext cx="19050" cy="19050"/>
            </p14:xfrm>
          </p:contentPart>
        </mc:Choice>
        <mc:Fallback xmlns="">
          <p:pic>
            <p:nvPicPr>
              <p:cNvPr id="13" name="Ink 12">
                <a:extLst>
                  <a:ext uri="{FF2B5EF4-FFF2-40B4-BE49-F238E27FC236}">
                    <a16:creationId xmlns:a16="http://schemas.microsoft.com/office/drawing/2014/main" id="{A7EDAB89-314D-890E-E72F-2C3010D882CC}"/>
                  </a:ext>
                </a:extLst>
              </p:cNvPr>
              <p:cNvPicPr/>
              <p:nvPr/>
            </p:nvPicPr>
            <p:blipFill>
              <a:blip r:embed="rId5"/>
              <a:stretch>
                <a:fillRect/>
              </a:stretch>
            </p:blipFill>
            <p:spPr>
              <a:xfrm>
                <a:off x="7740650" y="-21590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C08C4845-77CC-0B32-D150-43B22923DD5B}"/>
                  </a:ext>
                </a:extLst>
              </p14:cNvPr>
              <p14:cNvContentPartPr/>
              <p14:nvPr/>
            </p14:nvContentPartPr>
            <p14:xfrm>
              <a:off x="7302500" y="1282700"/>
              <a:ext cx="19050" cy="19050"/>
            </p14:xfrm>
          </p:contentPart>
        </mc:Choice>
        <mc:Fallback xmlns="">
          <p:pic>
            <p:nvPicPr>
              <p:cNvPr id="14" name="Ink 13">
                <a:extLst>
                  <a:ext uri="{FF2B5EF4-FFF2-40B4-BE49-F238E27FC236}">
                    <a16:creationId xmlns:a16="http://schemas.microsoft.com/office/drawing/2014/main" id="{C08C4845-77CC-0B32-D150-43B22923DD5B}"/>
                  </a:ext>
                </a:extLst>
              </p:cNvPr>
              <p:cNvPicPr/>
              <p:nvPr/>
            </p:nvPicPr>
            <p:blipFill>
              <a:blip r:embed="rId5"/>
              <a:stretch>
                <a:fillRect/>
              </a:stretch>
            </p:blipFill>
            <p:spPr>
              <a:xfrm>
                <a:off x="3987800" y="-2051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AE091A4B-7A7E-4FE9-D2D3-7C6B4B471151}"/>
                  </a:ext>
                </a:extLst>
              </p14:cNvPr>
              <p14:cNvContentPartPr/>
              <p14:nvPr/>
            </p14:nvContentPartPr>
            <p14:xfrm>
              <a:off x="8483600" y="2184400"/>
              <a:ext cx="19050" cy="19050"/>
            </p14:xfrm>
          </p:contentPart>
        </mc:Choice>
        <mc:Fallback xmlns="">
          <p:pic>
            <p:nvPicPr>
              <p:cNvPr id="15" name="Ink 14">
                <a:extLst>
                  <a:ext uri="{FF2B5EF4-FFF2-40B4-BE49-F238E27FC236}">
                    <a16:creationId xmlns:a16="http://schemas.microsoft.com/office/drawing/2014/main" id="{AE091A4B-7A7E-4FE9-D2D3-7C6B4B471151}"/>
                  </a:ext>
                </a:extLst>
              </p:cNvPr>
              <p:cNvPicPr/>
              <p:nvPr/>
            </p:nvPicPr>
            <p:blipFill>
              <a:blip r:embed="rId5"/>
              <a:stretch>
                <a:fillRect/>
              </a:stretch>
            </p:blipFill>
            <p:spPr>
              <a:xfrm>
                <a:off x="5149850" y="-1130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74D386B9-82D8-7093-9810-4EE19BF40DF5}"/>
                  </a:ext>
                </a:extLst>
              </p14:cNvPr>
              <p14:cNvContentPartPr/>
              <p14:nvPr/>
            </p14:nvContentPartPr>
            <p14:xfrm>
              <a:off x="8420100" y="863600"/>
              <a:ext cx="19050" cy="19050"/>
            </p14:xfrm>
          </p:contentPart>
        </mc:Choice>
        <mc:Fallback xmlns="">
          <p:pic>
            <p:nvPicPr>
              <p:cNvPr id="16" name="Ink 15">
                <a:extLst>
                  <a:ext uri="{FF2B5EF4-FFF2-40B4-BE49-F238E27FC236}">
                    <a16:creationId xmlns:a16="http://schemas.microsoft.com/office/drawing/2014/main" id="{74D386B9-82D8-7093-9810-4EE19BF40DF5}"/>
                  </a:ext>
                </a:extLst>
              </p:cNvPr>
              <p:cNvPicPr/>
              <p:nvPr/>
            </p:nvPicPr>
            <p:blipFill>
              <a:blip r:embed="rId5"/>
              <a:stretch>
                <a:fillRect/>
              </a:stretch>
            </p:blipFill>
            <p:spPr>
              <a:xfrm>
                <a:off x="510540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5F4D0932-0A7A-25C3-E4BD-459539384D19}"/>
                  </a:ext>
                </a:extLst>
              </p14:cNvPr>
              <p14:cNvContentPartPr/>
              <p14:nvPr/>
            </p14:nvContentPartPr>
            <p14:xfrm>
              <a:off x="6642100" y="3111500"/>
              <a:ext cx="19050" cy="19050"/>
            </p14:xfrm>
          </p:contentPart>
        </mc:Choice>
        <mc:Fallback xmlns="">
          <p:pic>
            <p:nvPicPr>
              <p:cNvPr id="17" name="Ink 16">
                <a:extLst>
                  <a:ext uri="{FF2B5EF4-FFF2-40B4-BE49-F238E27FC236}">
                    <a16:creationId xmlns:a16="http://schemas.microsoft.com/office/drawing/2014/main" id="{5F4D0932-0A7A-25C3-E4BD-459539384D19}"/>
                  </a:ext>
                </a:extLst>
              </p:cNvPr>
              <p:cNvPicPr/>
              <p:nvPr/>
            </p:nvPicPr>
            <p:blipFill>
              <a:blip r:embed="rId5"/>
              <a:stretch>
                <a:fillRect/>
              </a:stretch>
            </p:blipFill>
            <p:spPr>
              <a:xfrm>
                <a:off x="3308350" y="-22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597B8B15-5E90-8792-E0B9-EA2CDDBCE6FF}"/>
                  </a:ext>
                </a:extLst>
              </p14:cNvPr>
              <p14:cNvContentPartPr/>
              <p14:nvPr/>
            </p14:nvContentPartPr>
            <p14:xfrm>
              <a:off x="9601200" y="3492500"/>
              <a:ext cx="19050" cy="19050"/>
            </p14:xfrm>
          </p:contentPart>
        </mc:Choice>
        <mc:Fallback xmlns="">
          <p:pic>
            <p:nvPicPr>
              <p:cNvPr id="18" name="Ink 17">
                <a:extLst>
                  <a:ext uri="{FF2B5EF4-FFF2-40B4-BE49-F238E27FC236}">
                    <a16:creationId xmlns:a16="http://schemas.microsoft.com/office/drawing/2014/main" id="{597B8B15-5E90-8792-E0B9-EA2CDDBCE6FF}"/>
                  </a:ext>
                </a:extLst>
              </p:cNvPr>
              <p:cNvPicPr/>
              <p:nvPr/>
            </p:nvPicPr>
            <p:blipFill>
              <a:blip r:embed="rId5"/>
              <a:stretch>
                <a:fillRect/>
              </a:stretch>
            </p:blipFill>
            <p:spPr>
              <a:xfrm>
                <a:off x="6267450" y="158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55908AC2-E462-B762-6B22-D2D8FE1D787C}"/>
                  </a:ext>
                </a:extLst>
              </p14:cNvPr>
              <p14:cNvContentPartPr/>
              <p14:nvPr/>
            </p14:nvContentPartPr>
            <p14:xfrm>
              <a:off x="6032500" y="1993900"/>
              <a:ext cx="19050" cy="19050"/>
            </p14:xfrm>
          </p:contentPart>
        </mc:Choice>
        <mc:Fallback xmlns="">
          <p:pic>
            <p:nvPicPr>
              <p:cNvPr id="19" name="Ink 18">
                <a:extLst>
                  <a:ext uri="{FF2B5EF4-FFF2-40B4-BE49-F238E27FC236}">
                    <a16:creationId xmlns:a16="http://schemas.microsoft.com/office/drawing/2014/main" id="{55908AC2-E462-B762-6B22-D2D8FE1D787C}"/>
                  </a:ext>
                </a:extLst>
              </p:cNvPr>
              <p:cNvPicPr/>
              <p:nvPr/>
            </p:nvPicPr>
            <p:blipFill>
              <a:blip r:embed="rId5"/>
              <a:stretch>
                <a:fillRect/>
              </a:stretch>
            </p:blipFill>
            <p:spPr>
              <a:xfrm>
                <a:off x="2717800" y="-1339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C77698E5-8CE7-4474-4250-542AE7522BA4}"/>
                  </a:ext>
                </a:extLst>
              </p14:cNvPr>
              <p14:cNvContentPartPr/>
              <p14:nvPr/>
            </p14:nvContentPartPr>
            <p14:xfrm>
              <a:off x="11633201" y="5422900"/>
              <a:ext cx="19050" cy="19050"/>
            </p14:xfrm>
          </p:contentPart>
        </mc:Choice>
        <mc:Fallback xmlns="">
          <p:pic>
            <p:nvPicPr>
              <p:cNvPr id="20" name="Ink 19">
                <a:extLst>
                  <a:ext uri="{FF2B5EF4-FFF2-40B4-BE49-F238E27FC236}">
                    <a16:creationId xmlns:a16="http://schemas.microsoft.com/office/drawing/2014/main" id="{C77698E5-8CE7-4474-4250-542AE7522BA4}"/>
                  </a:ext>
                </a:extLst>
              </p:cNvPr>
              <p:cNvPicPr/>
              <p:nvPr/>
            </p:nvPicPr>
            <p:blipFill>
              <a:blip r:embed="rId5"/>
              <a:stretch>
                <a:fillRect/>
              </a:stretch>
            </p:blipFill>
            <p:spPr>
              <a:xfrm>
                <a:off x="8299451" y="2108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987328FF-12F6-4666-5313-8A459CC30792}"/>
                  </a:ext>
                </a:extLst>
              </p14:cNvPr>
              <p14:cNvContentPartPr/>
              <p14:nvPr/>
            </p14:nvContentPartPr>
            <p14:xfrm>
              <a:off x="11938001" y="3530600"/>
              <a:ext cx="19050" cy="19050"/>
            </p14:xfrm>
          </p:contentPart>
        </mc:Choice>
        <mc:Fallback xmlns="">
          <p:pic>
            <p:nvPicPr>
              <p:cNvPr id="21" name="Ink 20">
                <a:extLst>
                  <a:ext uri="{FF2B5EF4-FFF2-40B4-BE49-F238E27FC236}">
                    <a16:creationId xmlns:a16="http://schemas.microsoft.com/office/drawing/2014/main" id="{987328FF-12F6-4666-5313-8A459CC30792}"/>
                  </a:ext>
                </a:extLst>
              </p:cNvPr>
              <p:cNvPicPr/>
              <p:nvPr/>
            </p:nvPicPr>
            <p:blipFill>
              <a:blip r:embed="rId5"/>
              <a:stretch>
                <a:fillRect/>
              </a:stretch>
            </p:blipFill>
            <p:spPr>
              <a:xfrm>
                <a:off x="8623301" y="196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CE7A650F-861D-1E1F-B054-482BEC30188A}"/>
                  </a:ext>
                </a:extLst>
              </p14:cNvPr>
              <p14:cNvContentPartPr/>
              <p14:nvPr/>
            </p14:nvContentPartPr>
            <p14:xfrm>
              <a:off x="11912600" y="1765300"/>
              <a:ext cx="19050" cy="19050"/>
            </p14:xfrm>
          </p:contentPart>
        </mc:Choice>
        <mc:Fallback xmlns="">
          <p:pic>
            <p:nvPicPr>
              <p:cNvPr id="22" name="Ink 21">
                <a:extLst>
                  <a:ext uri="{FF2B5EF4-FFF2-40B4-BE49-F238E27FC236}">
                    <a16:creationId xmlns:a16="http://schemas.microsoft.com/office/drawing/2014/main" id="{CE7A650F-861D-1E1F-B054-482BEC30188A}"/>
                  </a:ext>
                </a:extLst>
              </p:cNvPr>
              <p:cNvPicPr/>
              <p:nvPr/>
            </p:nvPicPr>
            <p:blipFill>
              <a:blip r:embed="rId5"/>
              <a:stretch>
                <a:fillRect/>
              </a:stretch>
            </p:blipFill>
            <p:spPr>
              <a:xfrm>
                <a:off x="8597900" y="-1549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A8DE5FC8-71BD-8707-D62D-1DBB93C188FC}"/>
                  </a:ext>
                </a:extLst>
              </p14:cNvPr>
              <p14:cNvContentPartPr/>
              <p14:nvPr/>
            </p14:nvContentPartPr>
            <p14:xfrm>
              <a:off x="11785601" y="609600"/>
              <a:ext cx="19050" cy="19050"/>
            </p14:xfrm>
          </p:contentPart>
        </mc:Choice>
        <mc:Fallback xmlns="">
          <p:pic>
            <p:nvPicPr>
              <p:cNvPr id="23" name="Ink 22">
                <a:extLst>
                  <a:ext uri="{FF2B5EF4-FFF2-40B4-BE49-F238E27FC236}">
                    <a16:creationId xmlns:a16="http://schemas.microsoft.com/office/drawing/2014/main" id="{A8DE5FC8-71BD-8707-D62D-1DBB93C188FC}"/>
                  </a:ext>
                </a:extLst>
              </p:cNvPr>
              <p:cNvPicPr/>
              <p:nvPr/>
            </p:nvPicPr>
            <p:blipFill>
              <a:blip r:embed="rId5"/>
              <a:stretch>
                <a:fillRect/>
              </a:stretch>
            </p:blipFill>
            <p:spPr>
              <a:xfrm>
                <a:off x="8451851" y="-2724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52F63DFD-02C2-412E-9307-751E9075228D}"/>
                  </a:ext>
                </a:extLst>
              </p14:cNvPr>
              <p14:cNvContentPartPr/>
              <p14:nvPr/>
            </p14:nvContentPartPr>
            <p14:xfrm>
              <a:off x="9982199" y="495300"/>
              <a:ext cx="19050" cy="19050"/>
            </p14:xfrm>
          </p:contentPart>
        </mc:Choice>
        <mc:Fallback xmlns="">
          <p:pic>
            <p:nvPicPr>
              <p:cNvPr id="24" name="Ink 23">
                <a:extLst>
                  <a:ext uri="{FF2B5EF4-FFF2-40B4-BE49-F238E27FC236}">
                    <a16:creationId xmlns:a16="http://schemas.microsoft.com/office/drawing/2014/main" id="{52F63DFD-02C2-412E-9307-751E9075228D}"/>
                  </a:ext>
                </a:extLst>
              </p:cNvPr>
              <p:cNvPicPr/>
              <p:nvPr/>
            </p:nvPicPr>
            <p:blipFill>
              <a:blip r:embed="rId5"/>
              <a:stretch>
                <a:fillRect/>
              </a:stretch>
            </p:blipFill>
            <p:spPr>
              <a:xfrm>
                <a:off x="6648449" y="-2819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7E8A15A8-B43B-B42C-E94D-C2F70701D18E}"/>
                  </a:ext>
                </a:extLst>
              </p14:cNvPr>
              <p14:cNvContentPartPr/>
              <p14:nvPr/>
            </p14:nvContentPartPr>
            <p14:xfrm>
              <a:off x="10058400" y="1790700"/>
              <a:ext cx="19050" cy="19050"/>
            </p14:xfrm>
          </p:contentPart>
        </mc:Choice>
        <mc:Fallback xmlns="">
          <p:pic>
            <p:nvPicPr>
              <p:cNvPr id="25" name="Ink 24">
                <a:extLst>
                  <a:ext uri="{FF2B5EF4-FFF2-40B4-BE49-F238E27FC236}">
                    <a16:creationId xmlns:a16="http://schemas.microsoft.com/office/drawing/2014/main" id="{7E8A15A8-B43B-B42C-E94D-C2F70701D18E}"/>
                  </a:ext>
                </a:extLst>
              </p:cNvPr>
              <p:cNvPicPr/>
              <p:nvPr/>
            </p:nvPicPr>
            <p:blipFill>
              <a:blip r:embed="rId5"/>
              <a:stretch>
                <a:fillRect/>
              </a:stretch>
            </p:blipFill>
            <p:spPr>
              <a:xfrm>
                <a:off x="6724650" y="-15240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7740F43B-418F-FDF8-9275-A773F6C3B754}"/>
                  </a:ext>
                </a:extLst>
              </p14:cNvPr>
              <p14:cNvContentPartPr/>
              <p14:nvPr/>
            </p14:nvContentPartPr>
            <p14:xfrm>
              <a:off x="10388600" y="2806700"/>
              <a:ext cx="19050" cy="19050"/>
            </p14:xfrm>
          </p:contentPart>
        </mc:Choice>
        <mc:Fallback xmlns="">
          <p:pic>
            <p:nvPicPr>
              <p:cNvPr id="26" name="Ink 25">
                <a:extLst>
                  <a:ext uri="{FF2B5EF4-FFF2-40B4-BE49-F238E27FC236}">
                    <a16:creationId xmlns:a16="http://schemas.microsoft.com/office/drawing/2014/main" id="{7740F43B-418F-FDF8-9275-A773F6C3B754}"/>
                  </a:ext>
                </a:extLst>
              </p:cNvPr>
              <p:cNvPicPr/>
              <p:nvPr/>
            </p:nvPicPr>
            <p:blipFill>
              <a:blip r:embed="rId5"/>
              <a:stretch>
                <a:fillRect/>
              </a:stretch>
            </p:blipFill>
            <p:spPr>
              <a:xfrm>
                <a:off x="7073900" y="-508000"/>
                <a:ext cx="6667500" cy="6667500"/>
              </a:xfrm>
              <a:prstGeom prst="rect">
                <a:avLst/>
              </a:prstGeom>
            </p:spPr>
          </p:pic>
        </mc:Fallback>
      </mc:AlternateContent>
    </p:spTree>
    <p:extLst>
      <p:ext uri="{BB962C8B-B14F-4D97-AF65-F5344CB8AC3E}">
        <p14:creationId xmlns:p14="http://schemas.microsoft.com/office/powerpoint/2010/main" val="346422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Streaming in General sense.......</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452" y="1330741"/>
            <a:ext cx="8969966" cy="4628354"/>
          </a:xfrm>
        </p:spPr>
        <p:txBody>
          <a:bodyPr vert="horz" wrap="square" lIns="0" tIns="0" rIns="0" bIns="0" rtlCol="0" anchor="t">
            <a:noAutofit/>
          </a:bodyPr>
          <a:lstStyle/>
          <a:p>
            <a:pPr marL="0" indent="0">
              <a:buNone/>
            </a:pPr>
            <a:endParaRPr lang="en-US" sz="1200" dirty="0">
              <a:ea typeface="+mn-lt"/>
              <a:cs typeface="+mn-lt"/>
            </a:endParaRPr>
          </a:p>
          <a:p>
            <a:r>
              <a:rPr lang="en-US" sz="2800" dirty="0"/>
              <a:t>Streaming is a method of transmitting or receiving data (especially video and audio material) over a computer network as a steady, continuous flow, allowing playback to start while the rest of the data is still being received.</a:t>
            </a:r>
          </a:p>
          <a:p>
            <a:r>
              <a:rPr lang="en-US" sz="2800" dirty="0"/>
              <a:t>This is different from downloading, where you need to wait for the entire file to be downloaded before you can start watching or listening.</a:t>
            </a:r>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027A95D-9D8A-2C39-0EA3-A9856AC4DBEE}"/>
                  </a:ext>
                </a:extLst>
              </p14:cNvPr>
              <p14:cNvContentPartPr/>
              <p14:nvPr/>
            </p14:nvContentPartPr>
            <p14:xfrm>
              <a:off x="9105899" y="1257299"/>
              <a:ext cx="19049" cy="19049"/>
            </p14:xfrm>
          </p:contentPart>
        </mc:Choice>
        <mc:Fallback xmlns="">
          <p:pic>
            <p:nvPicPr>
              <p:cNvPr id="5" name="Ink 4">
                <a:extLst>
                  <a:ext uri="{FF2B5EF4-FFF2-40B4-BE49-F238E27FC236}">
                    <a16:creationId xmlns:a16="http://schemas.microsoft.com/office/drawing/2014/main" id="{F027A95D-9D8A-2C39-0EA3-A9856AC4DBEE}"/>
                  </a:ext>
                </a:extLst>
              </p:cNvPr>
              <p:cNvPicPr/>
              <p:nvPr/>
            </p:nvPicPr>
            <p:blipFill>
              <a:blip r:embed="rId4"/>
              <a:stretch>
                <a:fillRect/>
              </a:stretch>
            </p:blipFill>
            <p:spPr>
              <a:xfrm>
                <a:off x="5772324" y="-2076276"/>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C74EEFD-78EE-24D4-3AAF-6514F7A2FF29}"/>
                  </a:ext>
                </a:extLst>
              </p14:cNvPr>
              <p14:cNvContentPartPr/>
              <p14:nvPr/>
            </p14:nvContentPartPr>
            <p14:xfrm>
              <a:off x="9550400" y="1587500"/>
              <a:ext cx="19049" cy="19049"/>
            </p14:xfrm>
          </p:contentPart>
        </mc:Choice>
        <mc:Fallback xmlns="">
          <p:pic>
            <p:nvPicPr>
              <p:cNvPr id="6" name="Ink 5">
                <a:extLst>
                  <a:ext uri="{FF2B5EF4-FFF2-40B4-BE49-F238E27FC236}">
                    <a16:creationId xmlns:a16="http://schemas.microsoft.com/office/drawing/2014/main" id="{EC74EEFD-78EE-24D4-3AAF-6514F7A2FF29}"/>
                  </a:ext>
                </a:extLst>
              </p:cNvPr>
              <p:cNvPicPr/>
              <p:nvPr/>
            </p:nvPicPr>
            <p:blipFill>
              <a:blip r:embed="rId4"/>
              <a:stretch>
                <a:fillRect/>
              </a:stretch>
            </p:blipFill>
            <p:spPr>
              <a:xfrm>
                <a:off x="6235874" y="-1727026"/>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3C90481-D2E3-13D2-644B-A434A00BF1D2}"/>
                  </a:ext>
                </a:extLst>
              </p14:cNvPr>
              <p14:cNvContentPartPr/>
              <p14:nvPr/>
            </p14:nvContentPartPr>
            <p14:xfrm>
              <a:off x="11607800" y="1524000"/>
              <a:ext cx="19050" cy="19050"/>
            </p14:xfrm>
          </p:contentPart>
        </mc:Choice>
        <mc:Fallback xmlns="">
          <p:pic>
            <p:nvPicPr>
              <p:cNvPr id="7" name="Ink 6">
                <a:extLst>
                  <a:ext uri="{FF2B5EF4-FFF2-40B4-BE49-F238E27FC236}">
                    <a16:creationId xmlns:a16="http://schemas.microsoft.com/office/drawing/2014/main" id="{E3C90481-D2E3-13D2-644B-A434A00BF1D2}"/>
                  </a:ext>
                </a:extLst>
              </p:cNvPr>
              <p:cNvPicPr/>
              <p:nvPr/>
            </p:nvPicPr>
            <p:blipFill>
              <a:blip r:embed="rId4"/>
              <a:stretch>
                <a:fillRect/>
              </a:stretch>
            </p:blipFill>
            <p:spPr>
              <a:xfrm>
                <a:off x="8274050" y="-1809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1F42C7E-34CE-EBF9-648C-AD64A7CA4222}"/>
                  </a:ext>
                </a:extLst>
              </p14:cNvPr>
              <p14:cNvContentPartPr/>
              <p14:nvPr/>
            </p14:nvContentPartPr>
            <p14:xfrm>
              <a:off x="10312400" y="2933700"/>
              <a:ext cx="19050" cy="19050"/>
            </p14:xfrm>
          </p:contentPart>
        </mc:Choice>
        <mc:Fallback xmlns="">
          <p:pic>
            <p:nvPicPr>
              <p:cNvPr id="8" name="Ink 7">
                <a:extLst>
                  <a:ext uri="{FF2B5EF4-FFF2-40B4-BE49-F238E27FC236}">
                    <a16:creationId xmlns:a16="http://schemas.microsoft.com/office/drawing/2014/main" id="{81F42C7E-34CE-EBF9-648C-AD64A7CA4222}"/>
                  </a:ext>
                </a:extLst>
              </p:cNvPr>
              <p:cNvPicPr/>
              <p:nvPr/>
            </p:nvPicPr>
            <p:blipFill>
              <a:blip r:embed="rId4"/>
              <a:stretch>
                <a:fillRect/>
              </a:stretch>
            </p:blipFill>
            <p:spPr>
              <a:xfrm>
                <a:off x="6978650" y="-400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DFE1B17-29EE-F092-0AC0-45F9C6BA4C14}"/>
                  </a:ext>
                </a:extLst>
              </p14:cNvPr>
              <p14:cNvContentPartPr/>
              <p14:nvPr/>
            </p14:nvContentPartPr>
            <p14:xfrm>
              <a:off x="10223500" y="4864100"/>
              <a:ext cx="19050" cy="19050"/>
            </p14:xfrm>
          </p:contentPart>
        </mc:Choice>
        <mc:Fallback xmlns="">
          <p:pic>
            <p:nvPicPr>
              <p:cNvPr id="9" name="Ink 8">
                <a:extLst>
                  <a:ext uri="{FF2B5EF4-FFF2-40B4-BE49-F238E27FC236}">
                    <a16:creationId xmlns:a16="http://schemas.microsoft.com/office/drawing/2014/main" id="{0DFE1B17-29EE-F092-0AC0-45F9C6BA4C14}"/>
                  </a:ext>
                </a:extLst>
              </p:cNvPr>
              <p:cNvPicPr/>
              <p:nvPr/>
            </p:nvPicPr>
            <p:blipFill>
              <a:blip r:embed="rId4"/>
              <a:stretch>
                <a:fillRect/>
              </a:stretch>
            </p:blipFill>
            <p:spPr>
              <a:xfrm>
                <a:off x="6908800" y="153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99AB9BD-27FD-6E28-69C3-F7B029AEA65F}"/>
                  </a:ext>
                </a:extLst>
              </p14:cNvPr>
              <p14:cNvContentPartPr/>
              <p14:nvPr/>
            </p14:nvContentPartPr>
            <p14:xfrm>
              <a:off x="11772900" y="3479800"/>
              <a:ext cx="19050" cy="19050"/>
            </p14:xfrm>
          </p:contentPart>
        </mc:Choice>
        <mc:Fallback xmlns="">
          <p:pic>
            <p:nvPicPr>
              <p:cNvPr id="10" name="Ink 9">
                <a:extLst>
                  <a:ext uri="{FF2B5EF4-FFF2-40B4-BE49-F238E27FC236}">
                    <a16:creationId xmlns:a16="http://schemas.microsoft.com/office/drawing/2014/main" id="{D99AB9BD-27FD-6E28-69C3-F7B029AEA65F}"/>
                  </a:ext>
                </a:extLst>
              </p:cNvPr>
              <p:cNvPicPr/>
              <p:nvPr/>
            </p:nvPicPr>
            <p:blipFill>
              <a:blip r:embed="rId4"/>
              <a:stretch>
                <a:fillRect/>
              </a:stretch>
            </p:blipFill>
            <p:spPr>
              <a:xfrm>
                <a:off x="8458200" y="165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8F8D3159-DCA8-9A4D-699A-E7AA86558DE4}"/>
                  </a:ext>
                </a:extLst>
              </p14:cNvPr>
              <p14:cNvContentPartPr/>
              <p14:nvPr/>
            </p14:nvContentPartPr>
            <p14:xfrm>
              <a:off x="11290301" y="2311400"/>
              <a:ext cx="19050" cy="19050"/>
            </p14:xfrm>
          </p:contentPart>
        </mc:Choice>
        <mc:Fallback xmlns="">
          <p:pic>
            <p:nvPicPr>
              <p:cNvPr id="11" name="Ink 10">
                <a:extLst>
                  <a:ext uri="{FF2B5EF4-FFF2-40B4-BE49-F238E27FC236}">
                    <a16:creationId xmlns:a16="http://schemas.microsoft.com/office/drawing/2014/main" id="{8F8D3159-DCA8-9A4D-699A-E7AA86558DE4}"/>
                  </a:ext>
                </a:extLst>
              </p:cNvPr>
              <p:cNvPicPr/>
              <p:nvPr/>
            </p:nvPicPr>
            <p:blipFill>
              <a:blip r:embed="rId4"/>
              <a:stretch>
                <a:fillRect/>
              </a:stretch>
            </p:blipFill>
            <p:spPr>
              <a:xfrm>
                <a:off x="7956551" y="-1022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3A471929-73B2-6AFD-B009-CDCB5F41E058}"/>
                  </a:ext>
                </a:extLst>
              </p14:cNvPr>
              <p14:cNvContentPartPr/>
              <p14:nvPr/>
            </p14:nvContentPartPr>
            <p14:xfrm>
              <a:off x="10579100" y="1562100"/>
              <a:ext cx="19050" cy="19050"/>
            </p14:xfrm>
          </p:contentPart>
        </mc:Choice>
        <mc:Fallback xmlns="">
          <p:pic>
            <p:nvPicPr>
              <p:cNvPr id="12" name="Ink 11">
                <a:extLst>
                  <a:ext uri="{FF2B5EF4-FFF2-40B4-BE49-F238E27FC236}">
                    <a16:creationId xmlns:a16="http://schemas.microsoft.com/office/drawing/2014/main" id="{3A471929-73B2-6AFD-B009-CDCB5F41E058}"/>
                  </a:ext>
                </a:extLst>
              </p:cNvPr>
              <p:cNvPicPr/>
              <p:nvPr/>
            </p:nvPicPr>
            <p:blipFill>
              <a:blip r:embed="rId4"/>
              <a:stretch>
                <a:fillRect/>
              </a:stretch>
            </p:blipFill>
            <p:spPr>
              <a:xfrm>
                <a:off x="7245350" y="-1771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1F58CF1-0776-3636-B977-60127BA4A7E1}"/>
                  </a:ext>
                </a:extLst>
              </p14:cNvPr>
              <p14:cNvContentPartPr/>
              <p14:nvPr/>
            </p14:nvContentPartPr>
            <p14:xfrm>
              <a:off x="10655300" y="482600"/>
              <a:ext cx="19050" cy="19050"/>
            </p14:xfrm>
          </p:contentPart>
        </mc:Choice>
        <mc:Fallback xmlns="">
          <p:pic>
            <p:nvPicPr>
              <p:cNvPr id="13" name="Ink 12">
                <a:extLst>
                  <a:ext uri="{FF2B5EF4-FFF2-40B4-BE49-F238E27FC236}">
                    <a16:creationId xmlns:a16="http://schemas.microsoft.com/office/drawing/2014/main" id="{E1F58CF1-0776-3636-B977-60127BA4A7E1}"/>
                  </a:ext>
                </a:extLst>
              </p:cNvPr>
              <p:cNvPicPr/>
              <p:nvPr/>
            </p:nvPicPr>
            <p:blipFill>
              <a:blip r:embed="rId4"/>
              <a:stretch>
                <a:fillRect/>
              </a:stretch>
            </p:blipFill>
            <p:spPr>
              <a:xfrm>
                <a:off x="7321550" y="-2851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A6D24133-CD44-45D9-B44A-7FC7E12C47E8}"/>
                  </a:ext>
                </a:extLst>
              </p14:cNvPr>
              <p14:cNvContentPartPr/>
              <p14:nvPr/>
            </p14:nvContentPartPr>
            <p14:xfrm>
              <a:off x="9524999" y="3060700"/>
              <a:ext cx="19050" cy="19050"/>
            </p14:xfrm>
          </p:contentPart>
        </mc:Choice>
        <mc:Fallback xmlns="">
          <p:pic>
            <p:nvPicPr>
              <p:cNvPr id="14" name="Ink 13">
                <a:extLst>
                  <a:ext uri="{FF2B5EF4-FFF2-40B4-BE49-F238E27FC236}">
                    <a16:creationId xmlns:a16="http://schemas.microsoft.com/office/drawing/2014/main" id="{A6D24133-CD44-45D9-B44A-7FC7E12C47E8}"/>
                  </a:ext>
                </a:extLst>
              </p:cNvPr>
              <p:cNvPicPr/>
              <p:nvPr/>
            </p:nvPicPr>
            <p:blipFill>
              <a:blip r:embed="rId4"/>
              <a:stretch>
                <a:fillRect/>
              </a:stretch>
            </p:blipFill>
            <p:spPr>
              <a:xfrm>
                <a:off x="6191249" y="-2540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C5E5848C-852B-41C2-7316-F8A047413DE8}"/>
                  </a:ext>
                </a:extLst>
              </p14:cNvPr>
              <p14:cNvContentPartPr/>
              <p14:nvPr/>
            </p14:nvContentPartPr>
            <p14:xfrm>
              <a:off x="11455400" y="5067300"/>
              <a:ext cx="19050" cy="19050"/>
            </p14:xfrm>
          </p:contentPart>
        </mc:Choice>
        <mc:Fallback xmlns="">
          <p:pic>
            <p:nvPicPr>
              <p:cNvPr id="15" name="Ink 14">
                <a:extLst>
                  <a:ext uri="{FF2B5EF4-FFF2-40B4-BE49-F238E27FC236}">
                    <a16:creationId xmlns:a16="http://schemas.microsoft.com/office/drawing/2014/main" id="{C5E5848C-852B-41C2-7316-F8A047413DE8}"/>
                  </a:ext>
                </a:extLst>
              </p:cNvPr>
              <p:cNvPicPr/>
              <p:nvPr/>
            </p:nvPicPr>
            <p:blipFill>
              <a:blip r:embed="rId4"/>
              <a:stretch>
                <a:fillRect/>
              </a:stretch>
            </p:blipFill>
            <p:spPr>
              <a:xfrm>
                <a:off x="8140700" y="17526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01486D31-F283-48FC-B570-07B29134A3D7}"/>
                  </a:ext>
                </a:extLst>
              </p14:cNvPr>
              <p14:cNvContentPartPr/>
              <p14:nvPr/>
            </p14:nvContentPartPr>
            <p14:xfrm>
              <a:off x="10274300" y="3962400"/>
              <a:ext cx="19050" cy="19050"/>
            </p14:xfrm>
          </p:contentPart>
        </mc:Choice>
        <mc:Fallback xmlns="">
          <p:pic>
            <p:nvPicPr>
              <p:cNvPr id="16" name="Ink 15">
                <a:extLst>
                  <a:ext uri="{FF2B5EF4-FFF2-40B4-BE49-F238E27FC236}">
                    <a16:creationId xmlns:a16="http://schemas.microsoft.com/office/drawing/2014/main" id="{01486D31-F283-48FC-B570-07B29134A3D7}"/>
                  </a:ext>
                </a:extLst>
              </p:cNvPr>
              <p:cNvPicPr/>
              <p:nvPr/>
            </p:nvPicPr>
            <p:blipFill>
              <a:blip r:embed="rId4"/>
              <a:stretch>
                <a:fillRect/>
              </a:stretch>
            </p:blipFill>
            <p:spPr>
              <a:xfrm>
                <a:off x="6940550" y="628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3A6C87C4-0FF3-D718-2D89-452F8EA15495}"/>
                  </a:ext>
                </a:extLst>
              </p14:cNvPr>
              <p14:cNvContentPartPr/>
              <p14:nvPr/>
            </p14:nvContentPartPr>
            <p14:xfrm>
              <a:off x="8724899" y="5270500"/>
              <a:ext cx="19050" cy="19050"/>
            </p14:xfrm>
          </p:contentPart>
        </mc:Choice>
        <mc:Fallback xmlns="">
          <p:pic>
            <p:nvPicPr>
              <p:cNvPr id="17" name="Ink 16">
                <a:extLst>
                  <a:ext uri="{FF2B5EF4-FFF2-40B4-BE49-F238E27FC236}">
                    <a16:creationId xmlns:a16="http://schemas.microsoft.com/office/drawing/2014/main" id="{3A6C87C4-0FF3-D718-2D89-452F8EA15495}"/>
                  </a:ext>
                </a:extLst>
              </p:cNvPr>
              <p:cNvPicPr/>
              <p:nvPr/>
            </p:nvPicPr>
            <p:blipFill>
              <a:blip r:embed="rId4"/>
              <a:stretch>
                <a:fillRect/>
              </a:stretch>
            </p:blipFill>
            <p:spPr>
              <a:xfrm>
                <a:off x="5391149" y="19558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943D5E0D-2AC9-8EE5-6E2D-7C5106A14A53}"/>
                  </a:ext>
                </a:extLst>
              </p14:cNvPr>
              <p14:cNvContentPartPr/>
              <p14:nvPr/>
            </p14:nvContentPartPr>
            <p14:xfrm>
              <a:off x="10426700" y="6223000"/>
              <a:ext cx="19050" cy="19050"/>
            </p14:xfrm>
          </p:contentPart>
        </mc:Choice>
        <mc:Fallback xmlns="">
          <p:pic>
            <p:nvPicPr>
              <p:cNvPr id="18" name="Ink 17">
                <a:extLst>
                  <a:ext uri="{FF2B5EF4-FFF2-40B4-BE49-F238E27FC236}">
                    <a16:creationId xmlns:a16="http://schemas.microsoft.com/office/drawing/2014/main" id="{943D5E0D-2AC9-8EE5-6E2D-7C5106A14A53}"/>
                  </a:ext>
                </a:extLst>
              </p:cNvPr>
              <p:cNvPicPr/>
              <p:nvPr/>
            </p:nvPicPr>
            <p:blipFill>
              <a:blip r:embed="rId4"/>
              <a:stretch>
                <a:fillRect/>
              </a:stretch>
            </p:blipFill>
            <p:spPr>
              <a:xfrm>
                <a:off x="7112000" y="2908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F7691B58-3CE4-2702-9AF2-6DCF8B05AA17}"/>
                  </a:ext>
                </a:extLst>
              </p14:cNvPr>
              <p14:cNvContentPartPr/>
              <p14:nvPr/>
            </p14:nvContentPartPr>
            <p14:xfrm>
              <a:off x="11557001" y="6286500"/>
              <a:ext cx="19050" cy="19050"/>
            </p14:xfrm>
          </p:contentPart>
        </mc:Choice>
        <mc:Fallback xmlns="">
          <p:pic>
            <p:nvPicPr>
              <p:cNvPr id="19" name="Ink 18">
                <a:extLst>
                  <a:ext uri="{FF2B5EF4-FFF2-40B4-BE49-F238E27FC236}">
                    <a16:creationId xmlns:a16="http://schemas.microsoft.com/office/drawing/2014/main" id="{F7691B58-3CE4-2702-9AF2-6DCF8B05AA17}"/>
                  </a:ext>
                </a:extLst>
              </p:cNvPr>
              <p:cNvPicPr/>
              <p:nvPr/>
            </p:nvPicPr>
            <p:blipFill>
              <a:blip r:embed="rId4"/>
              <a:stretch>
                <a:fillRect/>
              </a:stretch>
            </p:blipFill>
            <p:spPr>
              <a:xfrm>
                <a:off x="8242301" y="2952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729DAB4-D812-56FD-6BC9-4CC88C8B18E2}"/>
                  </a:ext>
                </a:extLst>
              </p14:cNvPr>
              <p14:cNvContentPartPr/>
              <p14:nvPr/>
            </p14:nvContentPartPr>
            <p14:xfrm>
              <a:off x="6400800" y="4533900"/>
              <a:ext cx="19050" cy="19050"/>
            </p14:xfrm>
          </p:contentPart>
        </mc:Choice>
        <mc:Fallback xmlns="">
          <p:pic>
            <p:nvPicPr>
              <p:cNvPr id="20" name="Ink 19">
                <a:extLst>
                  <a:ext uri="{FF2B5EF4-FFF2-40B4-BE49-F238E27FC236}">
                    <a16:creationId xmlns:a16="http://schemas.microsoft.com/office/drawing/2014/main" id="{D729DAB4-D812-56FD-6BC9-4CC88C8B18E2}"/>
                  </a:ext>
                </a:extLst>
              </p:cNvPr>
              <p:cNvPicPr/>
              <p:nvPr/>
            </p:nvPicPr>
            <p:blipFill>
              <a:blip r:embed="rId4"/>
              <a:stretch>
                <a:fillRect/>
              </a:stretch>
            </p:blipFill>
            <p:spPr>
              <a:xfrm>
                <a:off x="3067050" y="1219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B5E61FBC-1E49-FCF8-617A-82E664B25F28}"/>
                  </a:ext>
                </a:extLst>
              </p14:cNvPr>
              <p14:cNvContentPartPr/>
              <p14:nvPr/>
            </p14:nvContentPartPr>
            <p14:xfrm>
              <a:off x="7137400" y="6134100"/>
              <a:ext cx="19050" cy="19050"/>
            </p14:xfrm>
          </p:contentPart>
        </mc:Choice>
        <mc:Fallback xmlns="">
          <p:pic>
            <p:nvPicPr>
              <p:cNvPr id="22" name="Ink 21">
                <a:extLst>
                  <a:ext uri="{FF2B5EF4-FFF2-40B4-BE49-F238E27FC236}">
                    <a16:creationId xmlns:a16="http://schemas.microsoft.com/office/drawing/2014/main" id="{B5E61FBC-1E49-FCF8-617A-82E664B25F28}"/>
                  </a:ext>
                </a:extLst>
              </p:cNvPr>
              <p:cNvPicPr/>
              <p:nvPr/>
            </p:nvPicPr>
            <p:blipFill>
              <a:blip r:embed="rId4"/>
              <a:stretch>
                <a:fillRect/>
              </a:stretch>
            </p:blipFill>
            <p:spPr>
              <a:xfrm>
                <a:off x="3803650" y="2800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48762060-2E42-021A-1353-51E37DC167EF}"/>
                  </a:ext>
                </a:extLst>
              </p14:cNvPr>
              <p14:cNvContentPartPr/>
              <p14:nvPr/>
            </p14:nvContentPartPr>
            <p14:xfrm>
              <a:off x="7404100" y="5600700"/>
              <a:ext cx="19050" cy="19050"/>
            </p14:xfrm>
          </p:contentPart>
        </mc:Choice>
        <mc:Fallback xmlns="">
          <p:pic>
            <p:nvPicPr>
              <p:cNvPr id="23" name="Ink 22">
                <a:extLst>
                  <a:ext uri="{FF2B5EF4-FFF2-40B4-BE49-F238E27FC236}">
                    <a16:creationId xmlns:a16="http://schemas.microsoft.com/office/drawing/2014/main" id="{48762060-2E42-021A-1353-51E37DC167EF}"/>
                  </a:ext>
                </a:extLst>
              </p:cNvPr>
              <p:cNvPicPr/>
              <p:nvPr/>
            </p:nvPicPr>
            <p:blipFill>
              <a:blip r:embed="rId4"/>
              <a:stretch>
                <a:fillRect/>
              </a:stretch>
            </p:blipFill>
            <p:spPr>
              <a:xfrm>
                <a:off x="4089400" y="22860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8E6BB43B-C932-980B-C64B-C31FD98467E2}"/>
                  </a:ext>
                </a:extLst>
              </p14:cNvPr>
              <p14:cNvContentPartPr/>
              <p14:nvPr/>
            </p14:nvContentPartPr>
            <p14:xfrm>
              <a:off x="8496299" y="6477000"/>
              <a:ext cx="19050" cy="19050"/>
            </p14:xfrm>
          </p:contentPart>
        </mc:Choice>
        <mc:Fallback xmlns="">
          <p:pic>
            <p:nvPicPr>
              <p:cNvPr id="24" name="Ink 23">
                <a:extLst>
                  <a:ext uri="{FF2B5EF4-FFF2-40B4-BE49-F238E27FC236}">
                    <a16:creationId xmlns:a16="http://schemas.microsoft.com/office/drawing/2014/main" id="{8E6BB43B-C932-980B-C64B-C31FD98467E2}"/>
                  </a:ext>
                </a:extLst>
              </p:cNvPr>
              <p:cNvPicPr/>
              <p:nvPr/>
            </p:nvPicPr>
            <p:blipFill>
              <a:blip r:embed="rId4"/>
              <a:stretch>
                <a:fillRect/>
              </a:stretch>
            </p:blipFill>
            <p:spPr>
              <a:xfrm>
                <a:off x="5181599" y="3162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4ED09DE5-FDBA-0201-3F50-87BE7A63A9EA}"/>
                  </a:ext>
                </a:extLst>
              </p14:cNvPr>
              <p14:cNvContentPartPr/>
              <p14:nvPr/>
            </p14:nvContentPartPr>
            <p14:xfrm>
              <a:off x="4686300" y="6159500"/>
              <a:ext cx="19050" cy="19050"/>
            </p14:xfrm>
          </p:contentPart>
        </mc:Choice>
        <mc:Fallback xmlns="">
          <p:pic>
            <p:nvPicPr>
              <p:cNvPr id="25" name="Ink 24">
                <a:extLst>
                  <a:ext uri="{FF2B5EF4-FFF2-40B4-BE49-F238E27FC236}">
                    <a16:creationId xmlns:a16="http://schemas.microsoft.com/office/drawing/2014/main" id="{4ED09DE5-FDBA-0201-3F50-87BE7A63A9EA}"/>
                  </a:ext>
                </a:extLst>
              </p:cNvPr>
              <p:cNvPicPr/>
              <p:nvPr/>
            </p:nvPicPr>
            <p:blipFill>
              <a:blip r:embed="rId4"/>
              <a:stretch>
                <a:fillRect/>
              </a:stretch>
            </p:blipFill>
            <p:spPr>
              <a:xfrm>
                <a:off x="1352550" y="28448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5AD80D92-CB88-3504-B88E-170F74D93B7B}"/>
                  </a:ext>
                </a:extLst>
              </p14:cNvPr>
              <p14:cNvContentPartPr/>
              <p14:nvPr/>
            </p14:nvContentPartPr>
            <p14:xfrm>
              <a:off x="8547100" y="977900"/>
              <a:ext cx="19050" cy="19050"/>
            </p14:xfrm>
          </p:contentPart>
        </mc:Choice>
        <mc:Fallback xmlns="">
          <p:pic>
            <p:nvPicPr>
              <p:cNvPr id="26" name="Ink 25">
                <a:extLst>
                  <a:ext uri="{FF2B5EF4-FFF2-40B4-BE49-F238E27FC236}">
                    <a16:creationId xmlns:a16="http://schemas.microsoft.com/office/drawing/2014/main" id="{5AD80D92-CB88-3504-B88E-170F74D93B7B}"/>
                  </a:ext>
                </a:extLst>
              </p:cNvPr>
              <p:cNvPicPr/>
              <p:nvPr/>
            </p:nvPicPr>
            <p:blipFill>
              <a:blip r:embed="rId4"/>
              <a:stretch>
                <a:fillRect/>
              </a:stretch>
            </p:blipFill>
            <p:spPr>
              <a:xfrm>
                <a:off x="5213350" y="-2336800"/>
                <a:ext cx="6667500" cy="6667500"/>
              </a:xfrm>
              <a:prstGeom prst="rect">
                <a:avLst/>
              </a:prstGeom>
            </p:spPr>
          </p:pic>
        </mc:Fallback>
      </mc:AlternateContent>
    </p:spTree>
    <p:extLst>
      <p:ext uri="{BB962C8B-B14F-4D97-AF65-F5344CB8AC3E}">
        <p14:creationId xmlns:p14="http://schemas.microsoft.com/office/powerpoint/2010/main" val="245087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FFCC63A-4B7F-2F99-0BA6-8C6685AA8018}"/>
                  </a:ext>
                </a:extLst>
              </p14:cNvPr>
              <p14:cNvContentPartPr/>
              <p14:nvPr/>
            </p14:nvContentPartPr>
            <p14:xfrm>
              <a:off x="5664200" y="2997200"/>
              <a:ext cx="19050" cy="19050"/>
            </p14:xfrm>
          </p:contentPart>
        </mc:Choice>
        <mc:Fallback xmlns="">
          <p:pic>
            <p:nvPicPr>
              <p:cNvPr id="6" name="Ink 5">
                <a:extLst>
                  <a:ext uri="{FF2B5EF4-FFF2-40B4-BE49-F238E27FC236}">
                    <a16:creationId xmlns:a16="http://schemas.microsoft.com/office/drawing/2014/main" id="{FFFCC63A-4B7F-2F99-0BA6-8C6685AA8018}"/>
                  </a:ext>
                </a:extLst>
              </p:cNvPr>
              <p:cNvPicPr/>
              <p:nvPr/>
            </p:nvPicPr>
            <p:blipFill>
              <a:blip r:embed="rId4"/>
              <a:stretch>
                <a:fillRect/>
              </a:stretch>
            </p:blipFill>
            <p:spPr>
              <a:xfrm>
                <a:off x="2330450" y="-336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18D9478-76FE-D8F9-CAA1-12410BE96483}"/>
                  </a:ext>
                </a:extLst>
              </p14:cNvPr>
              <p14:cNvContentPartPr/>
              <p14:nvPr/>
            </p14:nvContentPartPr>
            <p14:xfrm>
              <a:off x="7239000" y="2286000"/>
              <a:ext cx="19050" cy="19050"/>
            </p14:xfrm>
          </p:contentPart>
        </mc:Choice>
        <mc:Fallback xmlns="">
          <p:pic>
            <p:nvPicPr>
              <p:cNvPr id="7" name="Ink 6">
                <a:extLst>
                  <a:ext uri="{FF2B5EF4-FFF2-40B4-BE49-F238E27FC236}">
                    <a16:creationId xmlns:a16="http://schemas.microsoft.com/office/drawing/2014/main" id="{118D9478-76FE-D8F9-CAA1-12410BE96483}"/>
                  </a:ext>
                </a:extLst>
              </p:cNvPr>
              <p:cNvPicPr/>
              <p:nvPr/>
            </p:nvPicPr>
            <p:blipFill>
              <a:blip r:embed="rId4"/>
              <a:stretch>
                <a:fillRect/>
              </a:stretch>
            </p:blipFill>
            <p:spPr>
              <a:xfrm>
                <a:off x="3905250" y="-1047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ABE05431-08B5-C180-2100-33485875EB98}"/>
                  </a:ext>
                </a:extLst>
              </p14:cNvPr>
              <p14:cNvContentPartPr/>
              <p14:nvPr/>
            </p14:nvContentPartPr>
            <p14:xfrm>
              <a:off x="8267699" y="3365500"/>
              <a:ext cx="19050" cy="19050"/>
            </p14:xfrm>
          </p:contentPart>
        </mc:Choice>
        <mc:Fallback xmlns="">
          <p:pic>
            <p:nvPicPr>
              <p:cNvPr id="8" name="Ink 7">
                <a:extLst>
                  <a:ext uri="{FF2B5EF4-FFF2-40B4-BE49-F238E27FC236}">
                    <a16:creationId xmlns:a16="http://schemas.microsoft.com/office/drawing/2014/main" id="{ABE05431-08B5-C180-2100-33485875EB98}"/>
                  </a:ext>
                </a:extLst>
              </p:cNvPr>
              <p:cNvPicPr/>
              <p:nvPr/>
            </p:nvPicPr>
            <p:blipFill>
              <a:blip r:embed="rId4"/>
              <a:stretch>
                <a:fillRect/>
              </a:stretch>
            </p:blipFill>
            <p:spPr>
              <a:xfrm>
                <a:off x="4933949" y="31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62A7116-F536-BC30-4516-243525BAAB00}"/>
                  </a:ext>
                </a:extLst>
              </p14:cNvPr>
              <p14:cNvContentPartPr/>
              <p14:nvPr/>
            </p14:nvContentPartPr>
            <p14:xfrm>
              <a:off x="9359900" y="2552699"/>
              <a:ext cx="19050" cy="19050"/>
            </p14:xfrm>
          </p:contentPart>
        </mc:Choice>
        <mc:Fallback xmlns="">
          <p:pic>
            <p:nvPicPr>
              <p:cNvPr id="9" name="Ink 8">
                <a:extLst>
                  <a:ext uri="{FF2B5EF4-FFF2-40B4-BE49-F238E27FC236}">
                    <a16:creationId xmlns:a16="http://schemas.microsoft.com/office/drawing/2014/main" id="{A62A7116-F536-BC30-4516-243525BAAB00}"/>
                  </a:ext>
                </a:extLst>
              </p:cNvPr>
              <p:cNvPicPr/>
              <p:nvPr/>
            </p:nvPicPr>
            <p:blipFill>
              <a:blip r:embed="rId4"/>
              <a:stretch>
                <a:fillRect/>
              </a:stretch>
            </p:blipFill>
            <p:spPr>
              <a:xfrm>
                <a:off x="6026150" y="-781051"/>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A197B26D-76E4-DEE8-609B-93F200D653D7}"/>
                  </a:ext>
                </a:extLst>
              </p14:cNvPr>
              <p14:cNvContentPartPr/>
              <p14:nvPr/>
            </p14:nvContentPartPr>
            <p14:xfrm>
              <a:off x="9309100" y="1270000"/>
              <a:ext cx="19050" cy="19050"/>
            </p14:xfrm>
          </p:contentPart>
        </mc:Choice>
        <mc:Fallback xmlns="">
          <p:pic>
            <p:nvPicPr>
              <p:cNvPr id="10" name="Ink 9">
                <a:extLst>
                  <a:ext uri="{FF2B5EF4-FFF2-40B4-BE49-F238E27FC236}">
                    <a16:creationId xmlns:a16="http://schemas.microsoft.com/office/drawing/2014/main" id="{A197B26D-76E4-DEE8-609B-93F200D653D7}"/>
                  </a:ext>
                </a:extLst>
              </p:cNvPr>
              <p:cNvPicPr/>
              <p:nvPr/>
            </p:nvPicPr>
            <p:blipFill>
              <a:blip r:embed="rId4"/>
              <a:stretch>
                <a:fillRect/>
              </a:stretch>
            </p:blipFill>
            <p:spPr>
              <a:xfrm>
                <a:off x="5975350" y="-2063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FB7E74-53D6-18F2-51A2-F08950996161}"/>
                  </a:ext>
                </a:extLst>
              </p14:cNvPr>
              <p14:cNvContentPartPr/>
              <p14:nvPr/>
            </p14:nvContentPartPr>
            <p14:xfrm>
              <a:off x="10947400" y="1981199"/>
              <a:ext cx="19050" cy="19050"/>
            </p14:xfrm>
          </p:contentPart>
        </mc:Choice>
        <mc:Fallback xmlns="">
          <p:pic>
            <p:nvPicPr>
              <p:cNvPr id="11" name="Ink 10">
                <a:extLst>
                  <a:ext uri="{FF2B5EF4-FFF2-40B4-BE49-F238E27FC236}">
                    <a16:creationId xmlns:a16="http://schemas.microsoft.com/office/drawing/2014/main" id="{C9FB7E74-53D6-18F2-51A2-F08950996161}"/>
                  </a:ext>
                </a:extLst>
              </p:cNvPr>
              <p:cNvPicPr/>
              <p:nvPr/>
            </p:nvPicPr>
            <p:blipFill>
              <a:blip r:embed="rId4"/>
              <a:stretch>
                <a:fillRect/>
              </a:stretch>
            </p:blipFill>
            <p:spPr>
              <a:xfrm>
                <a:off x="7613650" y="-1352551"/>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5E61106E-1974-EAB5-582D-70CB63894040}"/>
                  </a:ext>
                </a:extLst>
              </p14:cNvPr>
              <p14:cNvContentPartPr/>
              <p14:nvPr/>
            </p14:nvContentPartPr>
            <p14:xfrm>
              <a:off x="10769600" y="3670300"/>
              <a:ext cx="19050" cy="19050"/>
            </p14:xfrm>
          </p:contentPart>
        </mc:Choice>
        <mc:Fallback xmlns="">
          <p:pic>
            <p:nvPicPr>
              <p:cNvPr id="12" name="Ink 11">
                <a:extLst>
                  <a:ext uri="{FF2B5EF4-FFF2-40B4-BE49-F238E27FC236}">
                    <a16:creationId xmlns:a16="http://schemas.microsoft.com/office/drawing/2014/main" id="{5E61106E-1974-EAB5-582D-70CB63894040}"/>
                  </a:ext>
                </a:extLst>
              </p:cNvPr>
              <p:cNvPicPr/>
              <p:nvPr/>
            </p:nvPicPr>
            <p:blipFill>
              <a:blip r:embed="rId4"/>
              <a:stretch>
                <a:fillRect/>
              </a:stretch>
            </p:blipFill>
            <p:spPr>
              <a:xfrm>
                <a:off x="7435850" y="336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A7EDAB89-314D-890E-E72F-2C3010D882CC}"/>
                  </a:ext>
                </a:extLst>
              </p14:cNvPr>
              <p14:cNvContentPartPr/>
              <p14:nvPr/>
            </p14:nvContentPartPr>
            <p14:xfrm>
              <a:off x="11074400" y="1155700"/>
              <a:ext cx="19050" cy="19050"/>
            </p14:xfrm>
          </p:contentPart>
        </mc:Choice>
        <mc:Fallback xmlns="">
          <p:pic>
            <p:nvPicPr>
              <p:cNvPr id="13" name="Ink 12">
                <a:extLst>
                  <a:ext uri="{FF2B5EF4-FFF2-40B4-BE49-F238E27FC236}">
                    <a16:creationId xmlns:a16="http://schemas.microsoft.com/office/drawing/2014/main" id="{A7EDAB89-314D-890E-E72F-2C3010D882CC}"/>
                  </a:ext>
                </a:extLst>
              </p:cNvPr>
              <p:cNvPicPr/>
              <p:nvPr/>
            </p:nvPicPr>
            <p:blipFill>
              <a:blip r:embed="rId4"/>
              <a:stretch>
                <a:fillRect/>
              </a:stretch>
            </p:blipFill>
            <p:spPr>
              <a:xfrm>
                <a:off x="7740650" y="-2178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C08C4845-77CC-0B32-D150-43B22923DD5B}"/>
                  </a:ext>
                </a:extLst>
              </p14:cNvPr>
              <p14:cNvContentPartPr/>
              <p14:nvPr/>
            </p14:nvContentPartPr>
            <p14:xfrm>
              <a:off x="7302500" y="1282700"/>
              <a:ext cx="19050" cy="19050"/>
            </p14:xfrm>
          </p:contentPart>
        </mc:Choice>
        <mc:Fallback xmlns="">
          <p:pic>
            <p:nvPicPr>
              <p:cNvPr id="14" name="Ink 13">
                <a:extLst>
                  <a:ext uri="{FF2B5EF4-FFF2-40B4-BE49-F238E27FC236}">
                    <a16:creationId xmlns:a16="http://schemas.microsoft.com/office/drawing/2014/main" id="{C08C4845-77CC-0B32-D150-43B22923DD5B}"/>
                  </a:ext>
                </a:extLst>
              </p:cNvPr>
              <p:cNvPicPr/>
              <p:nvPr/>
            </p:nvPicPr>
            <p:blipFill>
              <a:blip r:embed="rId4"/>
              <a:stretch>
                <a:fillRect/>
              </a:stretch>
            </p:blipFill>
            <p:spPr>
              <a:xfrm>
                <a:off x="3968750" y="-2051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AE091A4B-7A7E-4FE9-D2D3-7C6B4B471151}"/>
                  </a:ext>
                </a:extLst>
              </p14:cNvPr>
              <p14:cNvContentPartPr/>
              <p14:nvPr/>
            </p14:nvContentPartPr>
            <p14:xfrm>
              <a:off x="8483600" y="2184400"/>
              <a:ext cx="19050" cy="19050"/>
            </p14:xfrm>
          </p:contentPart>
        </mc:Choice>
        <mc:Fallback xmlns="">
          <p:pic>
            <p:nvPicPr>
              <p:cNvPr id="15" name="Ink 14">
                <a:extLst>
                  <a:ext uri="{FF2B5EF4-FFF2-40B4-BE49-F238E27FC236}">
                    <a16:creationId xmlns:a16="http://schemas.microsoft.com/office/drawing/2014/main" id="{AE091A4B-7A7E-4FE9-D2D3-7C6B4B471151}"/>
                  </a:ext>
                </a:extLst>
              </p:cNvPr>
              <p:cNvPicPr/>
              <p:nvPr/>
            </p:nvPicPr>
            <p:blipFill>
              <a:blip r:embed="rId4"/>
              <a:stretch>
                <a:fillRect/>
              </a:stretch>
            </p:blipFill>
            <p:spPr>
              <a:xfrm>
                <a:off x="5149850" y="-1149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4D386B9-82D8-7093-9810-4EE19BF40DF5}"/>
                  </a:ext>
                </a:extLst>
              </p14:cNvPr>
              <p14:cNvContentPartPr/>
              <p14:nvPr/>
            </p14:nvContentPartPr>
            <p14:xfrm>
              <a:off x="8420100" y="863600"/>
              <a:ext cx="19050" cy="19050"/>
            </p14:xfrm>
          </p:contentPart>
        </mc:Choice>
        <mc:Fallback xmlns="">
          <p:pic>
            <p:nvPicPr>
              <p:cNvPr id="16" name="Ink 15">
                <a:extLst>
                  <a:ext uri="{FF2B5EF4-FFF2-40B4-BE49-F238E27FC236}">
                    <a16:creationId xmlns:a16="http://schemas.microsoft.com/office/drawing/2014/main" id="{74D386B9-82D8-7093-9810-4EE19BF40DF5}"/>
                  </a:ext>
                </a:extLst>
              </p:cNvPr>
              <p:cNvPicPr/>
              <p:nvPr/>
            </p:nvPicPr>
            <p:blipFill>
              <a:blip r:embed="rId4"/>
              <a:stretch>
                <a:fillRect/>
              </a:stretch>
            </p:blipFill>
            <p:spPr>
              <a:xfrm>
                <a:off x="5086350" y="-2470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5F4D0932-0A7A-25C3-E4BD-459539384D19}"/>
                  </a:ext>
                </a:extLst>
              </p14:cNvPr>
              <p14:cNvContentPartPr/>
              <p14:nvPr/>
            </p14:nvContentPartPr>
            <p14:xfrm>
              <a:off x="6642100" y="3111500"/>
              <a:ext cx="19050" cy="19050"/>
            </p14:xfrm>
          </p:contentPart>
        </mc:Choice>
        <mc:Fallback xmlns="">
          <p:pic>
            <p:nvPicPr>
              <p:cNvPr id="17" name="Ink 16">
                <a:extLst>
                  <a:ext uri="{FF2B5EF4-FFF2-40B4-BE49-F238E27FC236}">
                    <a16:creationId xmlns:a16="http://schemas.microsoft.com/office/drawing/2014/main" id="{5F4D0932-0A7A-25C3-E4BD-459539384D19}"/>
                  </a:ext>
                </a:extLst>
              </p:cNvPr>
              <p:cNvPicPr/>
              <p:nvPr/>
            </p:nvPicPr>
            <p:blipFill>
              <a:blip r:embed="rId4"/>
              <a:stretch>
                <a:fillRect/>
              </a:stretch>
            </p:blipFill>
            <p:spPr>
              <a:xfrm>
                <a:off x="3308350" y="-22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597B8B15-5E90-8792-E0B9-EA2CDDBCE6FF}"/>
                  </a:ext>
                </a:extLst>
              </p14:cNvPr>
              <p14:cNvContentPartPr/>
              <p14:nvPr/>
            </p14:nvContentPartPr>
            <p14:xfrm>
              <a:off x="9601200" y="3492500"/>
              <a:ext cx="19050" cy="19050"/>
            </p14:xfrm>
          </p:contentPart>
        </mc:Choice>
        <mc:Fallback xmlns="">
          <p:pic>
            <p:nvPicPr>
              <p:cNvPr id="18" name="Ink 17">
                <a:extLst>
                  <a:ext uri="{FF2B5EF4-FFF2-40B4-BE49-F238E27FC236}">
                    <a16:creationId xmlns:a16="http://schemas.microsoft.com/office/drawing/2014/main" id="{597B8B15-5E90-8792-E0B9-EA2CDDBCE6FF}"/>
                  </a:ext>
                </a:extLst>
              </p:cNvPr>
              <p:cNvPicPr/>
              <p:nvPr/>
            </p:nvPicPr>
            <p:blipFill>
              <a:blip r:embed="rId4"/>
              <a:stretch>
                <a:fillRect/>
              </a:stretch>
            </p:blipFill>
            <p:spPr>
              <a:xfrm>
                <a:off x="6267450" y="158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55908AC2-E462-B762-6B22-D2D8FE1D787C}"/>
                  </a:ext>
                </a:extLst>
              </p14:cNvPr>
              <p14:cNvContentPartPr/>
              <p14:nvPr/>
            </p14:nvContentPartPr>
            <p14:xfrm>
              <a:off x="6032500" y="1993900"/>
              <a:ext cx="19050" cy="19050"/>
            </p14:xfrm>
          </p:contentPart>
        </mc:Choice>
        <mc:Fallback xmlns="">
          <p:pic>
            <p:nvPicPr>
              <p:cNvPr id="19" name="Ink 18">
                <a:extLst>
                  <a:ext uri="{FF2B5EF4-FFF2-40B4-BE49-F238E27FC236}">
                    <a16:creationId xmlns:a16="http://schemas.microsoft.com/office/drawing/2014/main" id="{55908AC2-E462-B762-6B22-D2D8FE1D787C}"/>
                  </a:ext>
                </a:extLst>
              </p:cNvPr>
              <p:cNvPicPr/>
              <p:nvPr/>
            </p:nvPicPr>
            <p:blipFill>
              <a:blip r:embed="rId4"/>
              <a:stretch>
                <a:fillRect/>
              </a:stretch>
            </p:blipFill>
            <p:spPr>
              <a:xfrm>
                <a:off x="2698750" y="-1339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C77698E5-8CE7-4474-4250-542AE7522BA4}"/>
                  </a:ext>
                </a:extLst>
              </p14:cNvPr>
              <p14:cNvContentPartPr/>
              <p14:nvPr/>
            </p14:nvContentPartPr>
            <p14:xfrm>
              <a:off x="11633201" y="5422900"/>
              <a:ext cx="19050" cy="19050"/>
            </p14:xfrm>
          </p:contentPart>
        </mc:Choice>
        <mc:Fallback xmlns="">
          <p:pic>
            <p:nvPicPr>
              <p:cNvPr id="20" name="Ink 19">
                <a:extLst>
                  <a:ext uri="{FF2B5EF4-FFF2-40B4-BE49-F238E27FC236}">
                    <a16:creationId xmlns:a16="http://schemas.microsoft.com/office/drawing/2014/main" id="{C77698E5-8CE7-4474-4250-542AE7522BA4}"/>
                  </a:ext>
                </a:extLst>
              </p:cNvPr>
              <p:cNvPicPr/>
              <p:nvPr/>
            </p:nvPicPr>
            <p:blipFill>
              <a:blip r:embed="rId4"/>
              <a:stretch>
                <a:fillRect/>
              </a:stretch>
            </p:blipFill>
            <p:spPr>
              <a:xfrm>
                <a:off x="8299451" y="2089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987328FF-12F6-4666-5313-8A459CC30792}"/>
                  </a:ext>
                </a:extLst>
              </p14:cNvPr>
              <p14:cNvContentPartPr/>
              <p14:nvPr/>
            </p14:nvContentPartPr>
            <p14:xfrm>
              <a:off x="11938001" y="3530600"/>
              <a:ext cx="19050" cy="19050"/>
            </p14:xfrm>
          </p:contentPart>
        </mc:Choice>
        <mc:Fallback xmlns="">
          <p:pic>
            <p:nvPicPr>
              <p:cNvPr id="21" name="Ink 20">
                <a:extLst>
                  <a:ext uri="{FF2B5EF4-FFF2-40B4-BE49-F238E27FC236}">
                    <a16:creationId xmlns:a16="http://schemas.microsoft.com/office/drawing/2014/main" id="{987328FF-12F6-4666-5313-8A459CC30792}"/>
                  </a:ext>
                </a:extLst>
              </p:cNvPr>
              <p:cNvPicPr/>
              <p:nvPr/>
            </p:nvPicPr>
            <p:blipFill>
              <a:blip r:embed="rId4"/>
              <a:stretch>
                <a:fillRect/>
              </a:stretch>
            </p:blipFill>
            <p:spPr>
              <a:xfrm>
                <a:off x="8604251" y="196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CE7A650F-861D-1E1F-B054-482BEC30188A}"/>
                  </a:ext>
                </a:extLst>
              </p14:cNvPr>
              <p14:cNvContentPartPr/>
              <p14:nvPr/>
            </p14:nvContentPartPr>
            <p14:xfrm>
              <a:off x="11912600" y="1765300"/>
              <a:ext cx="19050" cy="19050"/>
            </p14:xfrm>
          </p:contentPart>
        </mc:Choice>
        <mc:Fallback xmlns="">
          <p:pic>
            <p:nvPicPr>
              <p:cNvPr id="22" name="Ink 21">
                <a:extLst>
                  <a:ext uri="{FF2B5EF4-FFF2-40B4-BE49-F238E27FC236}">
                    <a16:creationId xmlns:a16="http://schemas.microsoft.com/office/drawing/2014/main" id="{CE7A650F-861D-1E1F-B054-482BEC30188A}"/>
                  </a:ext>
                </a:extLst>
              </p:cNvPr>
              <p:cNvPicPr/>
              <p:nvPr/>
            </p:nvPicPr>
            <p:blipFill>
              <a:blip r:embed="rId4"/>
              <a:stretch>
                <a:fillRect/>
              </a:stretch>
            </p:blipFill>
            <p:spPr>
              <a:xfrm>
                <a:off x="8578850" y="-1568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A8DE5FC8-71BD-8707-D62D-1DBB93C188FC}"/>
                  </a:ext>
                </a:extLst>
              </p14:cNvPr>
              <p14:cNvContentPartPr/>
              <p14:nvPr/>
            </p14:nvContentPartPr>
            <p14:xfrm>
              <a:off x="11785601" y="609600"/>
              <a:ext cx="19050" cy="19050"/>
            </p14:xfrm>
          </p:contentPart>
        </mc:Choice>
        <mc:Fallback xmlns="">
          <p:pic>
            <p:nvPicPr>
              <p:cNvPr id="23" name="Ink 22">
                <a:extLst>
                  <a:ext uri="{FF2B5EF4-FFF2-40B4-BE49-F238E27FC236}">
                    <a16:creationId xmlns:a16="http://schemas.microsoft.com/office/drawing/2014/main" id="{A8DE5FC8-71BD-8707-D62D-1DBB93C188FC}"/>
                  </a:ext>
                </a:extLst>
              </p:cNvPr>
              <p:cNvPicPr/>
              <p:nvPr/>
            </p:nvPicPr>
            <p:blipFill>
              <a:blip r:embed="rId4"/>
              <a:stretch>
                <a:fillRect/>
              </a:stretch>
            </p:blipFill>
            <p:spPr>
              <a:xfrm>
                <a:off x="8451851" y="-2724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52F63DFD-02C2-412E-9307-751E9075228D}"/>
                  </a:ext>
                </a:extLst>
              </p14:cNvPr>
              <p14:cNvContentPartPr/>
              <p14:nvPr/>
            </p14:nvContentPartPr>
            <p14:xfrm>
              <a:off x="9982199" y="495300"/>
              <a:ext cx="19050" cy="19050"/>
            </p14:xfrm>
          </p:contentPart>
        </mc:Choice>
        <mc:Fallback xmlns="">
          <p:pic>
            <p:nvPicPr>
              <p:cNvPr id="24" name="Ink 23">
                <a:extLst>
                  <a:ext uri="{FF2B5EF4-FFF2-40B4-BE49-F238E27FC236}">
                    <a16:creationId xmlns:a16="http://schemas.microsoft.com/office/drawing/2014/main" id="{52F63DFD-02C2-412E-9307-751E9075228D}"/>
                  </a:ext>
                </a:extLst>
              </p:cNvPr>
              <p:cNvPicPr/>
              <p:nvPr/>
            </p:nvPicPr>
            <p:blipFill>
              <a:blip r:embed="rId4"/>
              <a:stretch>
                <a:fillRect/>
              </a:stretch>
            </p:blipFill>
            <p:spPr>
              <a:xfrm>
                <a:off x="6648449" y="-2838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7E8A15A8-B43B-B42C-E94D-C2F70701D18E}"/>
                  </a:ext>
                </a:extLst>
              </p14:cNvPr>
              <p14:cNvContentPartPr/>
              <p14:nvPr/>
            </p14:nvContentPartPr>
            <p14:xfrm>
              <a:off x="10058400" y="1790700"/>
              <a:ext cx="19050" cy="19050"/>
            </p14:xfrm>
          </p:contentPart>
        </mc:Choice>
        <mc:Fallback xmlns="">
          <p:pic>
            <p:nvPicPr>
              <p:cNvPr id="25" name="Ink 24">
                <a:extLst>
                  <a:ext uri="{FF2B5EF4-FFF2-40B4-BE49-F238E27FC236}">
                    <a16:creationId xmlns:a16="http://schemas.microsoft.com/office/drawing/2014/main" id="{7E8A15A8-B43B-B42C-E94D-C2F70701D18E}"/>
                  </a:ext>
                </a:extLst>
              </p:cNvPr>
              <p:cNvPicPr/>
              <p:nvPr/>
            </p:nvPicPr>
            <p:blipFill>
              <a:blip r:embed="rId4"/>
              <a:stretch>
                <a:fillRect/>
              </a:stretch>
            </p:blipFill>
            <p:spPr>
              <a:xfrm>
                <a:off x="6724650" y="-1543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7740F43B-418F-FDF8-9275-A773F6C3B754}"/>
                  </a:ext>
                </a:extLst>
              </p14:cNvPr>
              <p14:cNvContentPartPr/>
              <p14:nvPr/>
            </p14:nvContentPartPr>
            <p14:xfrm>
              <a:off x="10388600" y="2806700"/>
              <a:ext cx="19050" cy="19050"/>
            </p14:xfrm>
          </p:contentPart>
        </mc:Choice>
        <mc:Fallback xmlns="">
          <p:pic>
            <p:nvPicPr>
              <p:cNvPr id="26" name="Ink 25">
                <a:extLst>
                  <a:ext uri="{FF2B5EF4-FFF2-40B4-BE49-F238E27FC236}">
                    <a16:creationId xmlns:a16="http://schemas.microsoft.com/office/drawing/2014/main" id="{7740F43B-418F-FDF8-9275-A773F6C3B754}"/>
                  </a:ext>
                </a:extLst>
              </p:cNvPr>
              <p:cNvPicPr/>
              <p:nvPr/>
            </p:nvPicPr>
            <p:blipFill>
              <a:blip r:embed="rId4"/>
              <a:stretch>
                <a:fillRect/>
              </a:stretch>
            </p:blipFill>
            <p:spPr>
              <a:xfrm>
                <a:off x="7054850" y="-527050"/>
                <a:ext cx="6667500" cy="6667500"/>
              </a:xfrm>
              <a:prstGeom prst="rect">
                <a:avLst/>
              </a:prstGeom>
            </p:spPr>
          </p:pic>
        </mc:Fallback>
      </mc:AlternateContent>
      <p:pic>
        <p:nvPicPr>
          <p:cNvPr id="2" name="Picture 1" descr="A person in a suit and tie&#10;&#10;Description automatically generated">
            <a:extLst>
              <a:ext uri="{FF2B5EF4-FFF2-40B4-BE49-F238E27FC236}">
                <a16:creationId xmlns:a16="http://schemas.microsoft.com/office/drawing/2014/main" id="{BDDBA82F-C4D8-28E2-AAD8-86731A60F4BE}"/>
              </a:ext>
            </a:extLst>
          </p:cNvPr>
          <p:cNvPicPr>
            <a:picLocks noChangeAspect="1"/>
          </p:cNvPicPr>
          <p:nvPr/>
        </p:nvPicPr>
        <p:blipFill>
          <a:blip r:embed="rId25"/>
          <a:stretch>
            <a:fillRect/>
          </a:stretch>
        </p:blipFill>
        <p:spPr>
          <a:xfrm>
            <a:off x="1415" y="-3861"/>
            <a:ext cx="12220059" cy="6865722"/>
          </a:xfrm>
          <a:prstGeom prst="rect">
            <a:avLst/>
          </a:prstGeom>
        </p:spPr>
      </p:pic>
    </p:spTree>
    <p:extLst>
      <p:ext uri="{BB962C8B-B14F-4D97-AF65-F5344CB8AC3E}">
        <p14:creationId xmlns:p14="http://schemas.microsoft.com/office/powerpoint/2010/main" val="86777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dirty="0"/>
              <a:t>Streaming in </a:t>
            </a:r>
            <a:r>
              <a:rPr lang="en-US"/>
              <a:t>Data Stores</a:t>
            </a:r>
            <a:r>
              <a:rPr lang="en-US" dirty="0"/>
              <a: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452" y="826173"/>
            <a:ext cx="10174749" cy="4628354"/>
          </a:xfrm>
        </p:spPr>
        <p:txBody>
          <a:bodyPr vert="horz" wrap="square" lIns="0" tIns="0" rIns="0" bIns="0" rtlCol="0" anchor="t">
            <a:noAutofit/>
          </a:bodyPr>
          <a:lstStyle/>
          <a:p>
            <a:pPr marL="0" indent="0">
              <a:buNone/>
            </a:pPr>
            <a:endParaRPr lang="en-US" sz="1200" dirty="0">
              <a:ea typeface="+mn-lt"/>
              <a:cs typeface="+mn-lt"/>
            </a:endParaRPr>
          </a:p>
          <a:p>
            <a:r>
              <a:rPr lang="en-US" sz="2800" dirty="0">
                <a:solidFill>
                  <a:srgbClr val="FFFFFF"/>
                </a:solidFill>
                <a:ea typeface="+mn-lt"/>
                <a:cs typeface="+mn-lt"/>
              </a:rPr>
              <a:t>Streaming plays a crucial role in data storage and management, especially in the context of handling large volumes of data in real-time</a:t>
            </a:r>
          </a:p>
          <a:p>
            <a:pPr marL="0" indent="0">
              <a:buNone/>
            </a:pPr>
            <a:r>
              <a:rPr lang="en-US" sz="2800" dirty="0">
                <a:solidFill>
                  <a:srgbClr val="FFFFFF"/>
                </a:solidFill>
                <a:ea typeface="+mn-lt"/>
                <a:cs typeface="+mn-lt"/>
              </a:rPr>
              <a:t>Use</a:t>
            </a:r>
            <a:r>
              <a:rPr lang="en-US" sz="2800" dirty="0">
                <a:solidFill>
                  <a:srgbClr val="FFFFFF"/>
                </a:solidFill>
              </a:rPr>
              <a:t> Cases</a:t>
            </a:r>
          </a:p>
          <a:p>
            <a:r>
              <a:rPr lang="en-US" sz="2800" dirty="0">
                <a:solidFill>
                  <a:srgbClr val="FFFFFF"/>
                </a:solidFill>
              </a:rPr>
              <a:t>Real-Time Analytics: Monitoring and analyzing data as it is generated.</a:t>
            </a:r>
            <a:endParaRPr lang="en-US" dirty="0"/>
          </a:p>
          <a:p>
            <a:r>
              <a:rPr lang="en-US" sz="2800" dirty="0">
                <a:solidFill>
                  <a:srgbClr val="FFFFFF"/>
                </a:solidFill>
              </a:rPr>
              <a:t>Log Aggregation: Collecting and processing log data from various sources in real-time.</a:t>
            </a:r>
            <a:endParaRPr lang="en-US" dirty="0"/>
          </a:p>
          <a:p>
            <a:r>
              <a:rPr lang="en-US" sz="2800" dirty="0">
                <a:solidFill>
                  <a:srgbClr val="FFFFFF"/>
                </a:solidFill>
              </a:rPr>
              <a:t>Data Pipelines: Moving data between systems in real-time for processing and storage.</a:t>
            </a:r>
            <a:endParaRPr lang="en-US" dirty="0"/>
          </a:p>
          <a:p>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3F3C9A1-DD81-E5B6-B0DF-F3E44F7C5F93}"/>
                  </a:ext>
                </a:extLst>
              </p14:cNvPr>
              <p14:cNvContentPartPr/>
              <p14:nvPr/>
            </p14:nvContentPartPr>
            <p14:xfrm>
              <a:off x="7543799" y="2311400"/>
              <a:ext cx="19049" cy="19049"/>
            </p14:xfrm>
          </p:contentPart>
        </mc:Choice>
        <mc:Fallback xmlns="">
          <p:pic>
            <p:nvPicPr>
              <p:cNvPr id="4" name="Ink 3">
                <a:extLst>
                  <a:ext uri="{FF2B5EF4-FFF2-40B4-BE49-F238E27FC236}">
                    <a16:creationId xmlns:a16="http://schemas.microsoft.com/office/drawing/2014/main" id="{23F3C9A1-DD81-E5B6-B0DF-F3E44F7C5F93}"/>
                  </a:ext>
                </a:extLst>
              </p:cNvPr>
              <p:cNvPicPr/>
              <p:nvPr/>
            </p:nvPicPr>
            <p:blipFill>
              <a:blip r:embed="rId4"/>
              <a:stretch>
                <a:fillRect/>
              </a:stretch>
            </p:blipFill>
            <p:spPr>
              <a:xfrm>
                <a:off x="4229273" y="-1022175"/>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2EFA814-2A33-B7DA-51B0-814140DB069C}"/>
                  </a:ext>
                </a:extLst>
              </p14:cNvPr>
              <p14:cNvContentPartPr/>
              <p14:nvPr/>
            </p14:nvContentPartPr>
            <p14:xfrm>
              <a:off x="9715499" y="3492500"/>
              <a:ext cx="19049" cy="19049"/>
            </p14:xfrm>
          </p:contentPart>
        </mc:Choice>
        <mc:Fallback xmlns="">
          <p:pic>
            <p:nvPicPr>
              <p:cNvPr id="5" name="Ink 4">
                <a:extLst>
                  <a:ext uri="{FF2B5EF4-FFF2-40B4-BE49-F238E27FC236}">
                    <a16:creationId xmlns:a16="http://schemas.microsoft.com/office/drawing/2014/main" id="{32EFA814-2A33-B7DA-51B0-814140DB069C}"/>
                  </a:ext>
                </a:extLst>
              </p:cNvPr>
              <p:cNvPicPr/>
              <p:nvPr/>
            </p:nvPicPr>
            <p:blipFill>
              <a:blip r:embed="rId4"/>
              <a:stretch>
                <a:fillRect/>
              </a:stretch>
            </p:blipFill>
            <p:spPr>
              <a:xfrm>
                <a:off x="6381924" y="158925"/>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A47EEDF-4AFC-17C5-4696-344F4CDA210C}"/>
                  </a:ext>
                </a:extLst>
              </p14:cNvPr>
              <p14:cNvContentPartPr/>
              <p14:nvPr/>
            </p14:nvContentPartPr>
            <p14:xfrm>
              <a:off x="11633201" y="1282700"/>
              <a:ext cx="19050" cy="19050"/>
            </p14:xfrm>
          </p:contentPart>
        </mc:Choice>
        <mc:Fallback xmlns="">
          <p:pic>
            <p:nvPicPr>
              <p:cNvPr id="6" name="Ink 5">
                <a:extLst>
                  <a:ext uri="{FF2B5EF4-FFF2-40B4-BE49-F238E27FC236}">
                    <a16:creationId xmlns:a16="http://schemas.microsoft.com/office/drawing/2014/main" id="{EA47EEDF-4AFC-17C5-4696-344F4CDA210C}"/>
                  </a:ext>
                </a:extLst>
              </p:cNvPr>
              <p:cNvPicPr/>
              <p:nvPr/>
            </p:nvPicPr>
            <p:blipFill>
              <a:blip r:embed="rId4"/>
              <a:stretch>
                <a:fillRect/>
              </a:stretch>
            </p:blipFill>
            <p:spPr>
              <a:xfrm>
                <a:off x="8299451" y="-2051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988584-CCE5-339B-43CB-B470E0709569}"/>
                  </a:ext>
                </a:extLst>
              </p14:cNvPr>
              <p14:cNvContentPartPr/>
              <p14:nvPr/>
            </p14:nvContentPartPr>
            <p14:xfrm>
              <a:off x="9728200" y="304800"/>
              <a:ext cx="19050" cy="19050"/>
            </p14:xfrm>
          </p:contentPart>
        </mc:Choice>
        <mc:Fallback xmlns="">
          <p:pic>
            <p:nvPicPr>
              <p:cNvPr id="7" name="Ink 6">
                <a:extLst>
                  <a:ext uri="{FF2B5EF4-FFF2-40B4-BE49-F238E27FC236}">
                    <a16:creationId xmlns:a16="http://schemas.microsoft.com/office/drawing/2014/main" id="{99988584-CCE5-339B-43CB-B470E0709569}"/>
                  </a:ext>
                </a:extLst>
              </p:cNvPr>
              <p:cNvPicPr/>
              <p:nvPr/>
            </p:nvPicPr>
            <p:blipFill>
              <a:blip r:embed="rId4"/>
              <a:stretch>
                <a:fillRect/>
              </a:stretch>
            </p:blipFill>
            <p:spPr>
              <a:xfrm>
                <a:off x="6413500" y="-3028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40E6382-936D-899A-839D-7C44670DA992}"/>
                  </a:ext>
                </a:extLst>
              </p14:cNvPr>
              <p14:cNvContentPartPr/>
              <p14:nvPr/>
            </p14:nvContentPartPr>
            <p14:xfrm>
              <a:off x="10350500" y="2146300"/>
              <a:ext cx="19050" cy="19050"/>
            </p14:xfrm>
          </p:contentPart>
        </mc:Choice>
        <mc:Fallback xmlns="">
          <p:pic>
            <p:nvPicPr>
              <p:cNvPr id="8" name="Ink 7">
                <a:extLst>
                  <a:ext uri="{FF2B5EF4-FFF2-40B4-BE49-F238E27FC236}">
                    <a16:creationId xmlns:a16="http://schemas.microsoft.com/office/drawing/2014/main" id="{240E6382-936D-899A-839D-7C44670DA992}"/>
                  </a:ext>
                </a:extLst>
              </p:cNvPr>
              <p:cNvPicPr/>
              <p:nvPr/>
            </p:nvPicPr>
            <p:blipFill>
              <a:blip r:embed="rId4"/>
              <a:stretch>
                <a:fillRect/>
              </a:stretch>
            </p:blipFill>
            <p:spPr>
              <a:xfrm>
                <a:off x="7035800" y="-1168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6FE09F7-A1C9-C784-6701-6EF6F0B27119}"/>
                  </a:ext>
                </a:extLst>
              </p14:cNvPr>
              <p14:cNvContentPartPr/>
              <p14:nvPr/>
            </p14:nvContentPartPr>
            <p14:xfrm>
              <a:off x="10845800" y="1574800"/>
              <a:ext cx="19050" cy="19050"/>
            </p14:xfrm>
          </p:contentPart>
        </mc:Choice>
        <mc:Fallback xmlns="">
          <p:pic>
            <p:nvPicPr>
              <p:cNvPr id="9" name="Ink 8">
                <a:extLst>
                  <a:ext uri="{FF2B5EF4-FFF2-40B4-BE49-F238E27FC236}">
                    <a16:creationId xmlns:a16="http://schemas.microsoft.com/office/drawing/2014/main" id="{F6FE09F7-A1C9-C784-6701-6EF6F0B27119}"/>
                  </a:ext>
                </a:extLst>
              </p:cNvPr>
              <p:cNvPicPr/>
              <p:nvPr/>
            </p:nvPicPr>
            <p:blipFill>
              <a:blip r:embed="rId4"/>
              <a:stretch>
                <a:fillRect/>
              </a:stretch>
            </p:blipFill>
            <p:spPr>
              <a:xfrm>
                <a:off x="7531100" y="-1739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13881AB9-D5EA-514A-574F-15966FA91DFF}"/>
                  </a:ext>
                </a:extLst>
              </p14:cNvPr>
              <p14:cNvContentPartPr/>
              <p14:nvPr/>
            </p14:nvContentPartPr>
            <p14:xfrm>
              <a:off x="11112500" y="1066800"/>
              <a:ext cx="19050" cy="19050"/>
            </p14:xfrm>
          </p:contentPart>
        </mc:Choice>
        <mc:Fallback xmlns="">
          <p:pic>
            <p:nvPicPr>
              <p:cNvPr id="10" name="Ink 9">
                <a:extLst>
                  <a:ext uri="{FF2B5EF4-FFF2-40B4-BE49-F238E27FC236}">
                    <a16:creationId xmlns:a16="http://schemas.microsoft.com/office/drawing/2014/main" id="{13881AB9-D5EA-514A-574F-15966FA91DFF}"/>
                  </a:ext>
                </a:extLst>
              </p:cNvPr>
              <p:cNvPicPr/>
              <p:nvPr/>
            </p:nvPicPr>
            <p:blipFill>
              <a:blip r:embed="rId4"/>
              <a:stretch>
                <a:fillRect/>
              </a:stretch>
            </p:blipFill>
            <p:spPr>
              <a:xfrm>
                <a:off x="7778750" y="-2266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B5CBB023-8A3E-C6B0-8477-546A66078096}"/>
                  </a:ext>
                </a:extLst>
              </p14:cNvPr>
              <p14:cNvContentPartPr/>
              <p14:nvPr/>
            </p14:nvContentPartPr>
            <p14:xfrm>
              <a:off x="11341100" y="3327400"/>
              <a:ext cx="19050" cy="19050"/>
            </p14:xfrm>
          </p:contentPart>
        </mc:Choice>
        <mc:Fallback xmlns="">
          <p:pic>
            <p:nvPicPr>
              <p:cNvPr id="11" name="Ink 10">
                <a:extLst>
                  <a:ext uri="{FF2B5EF4-FFF2-40B4-BE49-F238E27FC236}">
                    <a16:creationId xmlns:a16="http://schemas.microsoft.com/office/drawing/2014/main" id="{B5CBB023-8A3E-C6B0-8477-546A66078096}"/>
                  </a:ext>
                </a:extLst>
              </p:cNvPr>
              <p:cNvPicPr/>
              <p:nvPr/>
            </p:nvPicPr>
            <p:blipFill>
              <a:blip r:embed="rId4"/>
              <a:stretch>
                <a:fillRect/>
              </a:stretch>
            </p:blipFill>
            <p:spPr>
              <a:xfrm>
                <a:off x="802640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2C945A1-A5E3-3280-8033-BCC1C904CA2A}"/>
                  </a:ext>
                </a:extLst>
              </p14:cNvPr>
              <p14:cNvContentPartPr/>
              <p14:nvPr/>
            </p14:nvContentPartPr>
            <p14:xfrm>
              <a:off x="10515600" y="4254500"/>
              <a:ext cx="19050" cy="19050"/>
            </p14:xfrm>
          </p:contentPart>
        </mc:Choice>
        <mc:Fallback xmlns="">
          <p:pic>
            <p:nvPicPr>
              <p:cNvPr id="12" name="Ink 11">
                <a:extLst>
                  <a:ext uri="{FF2B5EF4-FFF2-40B4-BE49-F238E27FC236}">
                    <a16:creationId xmlns:a16="http://schemas.microsoft.com/office/drawing/2014/main" id="{92C945A1-A5E3-3280-8033-BCC1C904CA2A}"/>
                  </a:ext>
                </a:extLst>
              </p:cNvPr>
              <p:cNvPicPr/>
              <p:nvPr/>
            </p:nvPicPr>
            <p:blipFill>
              <a:blip r:embed="rId4"/>
              <a:stretch>
                <a:fillRect/>
              </a:stretch>
            </p:blipFill>
            <p:spPr>
              <a:xfrm>
                <a:off x="7181850" y="9398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D998709-6048-F657-B347-D52C93177AC2}"/>
                  </a:ext>
                </a:extLst>
              </p14:cNvPr>
              <p14:cNvContentPartPr/>
              <p14:nvPr/>
            </p14:nvContentPartPr>
            <p14:xfrm>
              <a:off x="11645900" y="4000500"/>
              <a:ext cx="19050" cy="19050"/>
            </p14:xfrm>
          </p:contentPart>
        </mc:Choice>
        <mc:Fallback xmlns="">
          <p:pic>
            <p:nvPicPr>
              <p:cNvPr id="13" name="Ink 12">
                <a:extLst>
                  <a:ext uri="{FF2B5EF4-FFF2-40B4-BE49-F238E27FC236}">
                    <a16:creationId xmlns:a16="http://schemas.microsoft.com/office/drawing/2014/main" id="{7D998709-6048-F657-B347-D52C93177AC2}"/>
                  </a:ext>
                </a:extLst>
              </p:cNvPr>
              <p:cNvPicPr/>
              <p:nvPr/>
            </p:nvPicPr>
            <p:blipFill>
              <a:blip r:embed="rId4"/>
              <a:stretch>
                <a:fillRect/>
              </a:stretch>
            </p:blipFill>
            <p:spPr>
              <a:xfrm>
                <a:off x="8312150" y="66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8FE856-7B95-54FF-B371-2B7F8739071D}"/>
                  </a:ext>
                </a:extLst>
              </p14:cNvPr>
              <p14:cNvContentPartPr/>
              <p14:nvPr/>
            </p14:nvContentPartPr>
            <p14:xfrm>
              <a:off x="11150600" y="5765800"/>
              <a:ext cx="19050" cy="19050"/>
            </p14:xfrm>
          </p:contentPart>
        </mc:Choice>
        <mc:Fallback xmlns="">
          <p:pic>
            <p:nvPicPr>
              <p:cNvPr id="14" name="Ink 13">
                <a:extLst>
                  <a:ext uri="{FF2B5EF4-FFF2-40B4-BE49-F238E27FC236}">
                    <a16:creationId xmlns:a16="http://schemas.microsoft.com/office/drawing/2014/main" id="{6F8FE856-7B95-54FF-B371-2B7F8739071D}"/>
                  </a:ext>
                </a:extLst>
              </p:cNvPr>
              <p:cNvPicPr/>
              <p:nvPr/>
            </p:nvPicPr>
            <p:blipFill>
              <a:blip r:embed="rId4"/>
              <a:stretch>
                <a:fillRect/>
              </a:stretch>
            </p:blipFill>
            <p:spPr>
              <a:xfrm>
                <a:off x="7816850" y="2451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918D330-8179-BFF9-C60E-71291D770875}"/>
                  </a:ext>
                </a:extLst>
              </p14:cNvPr>
              <p14:cNvContentPartPr/>
              <p14:nvPr/>
            </p14:nvContentPartPr>
            <p14:xfrm>
              <a:off x="10439399" y="4953000"/>
              <a:ext cx="19050" cy="19050"/>
            </p14:xfrm>
          </p:contentPart>
        </mc:Choice>
        <mc:Fallback xmlns="">
          <p:pic>
            <p:nvPicPr>
              <p:cNvPr id="15" name="Ink 14">
                <a:extLst>
                  <a:ext uri="{FF2B5EF4-FFF2-40B4-BE49-F238E27FC236}">
                    <a16:creationId xmlns:a16="http://schemas.microsoft.com/office/drawing/2014/main" id="{B918D330-8179-BFF9-C60E-71291D770875}"/>
                  </a:ext>
                </a:extLst>
              </p:cNvPr>
              <p:cNvPicPr/>
              <p:nvPr/>
            </p:nvPicPr>
            <p:blipFill>
              <a:blip r:embed="rId4"/>
              <a:stretch>
                <a:fillRect/>
              </a:stretch>
            </p:blipFill>
            <p:spPr>
              <a:xfrm>
                <a:off x="7105649" y="1638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87155A28-81C8-F672-9AAE-08C79BF52848}"/>
                  </a:ext>
                </a:extLst>
              </p14:cNvPr>
              <p14:cNvContentPartPr/>
              <p14:nvPr/>
            </p14:nvContentPartPr>
            <p14:xfrm>
              <a:off x="11137901" y="4838700"/>
              <a:ext cx="19050" cy="19050"/>
            </p14:xfrm>
          </p:contentPart>
        </mc:Choice>
        <mc:Fallback xmlns="">
          <p:pic>
            <p:nvPicPr>
              <p:cNvPr id="16" name="Ink 15">
                <a:extLst>
                  <a:ext uri="{FF2B5EF4-FFF2-40B4-BE49-F238E27FC236}">
                    <a16:creationId xmlns:a16="http://schemas.microsoft.com/office/drawing/2014/main" id="{87155A28-81C8-F672-9AAE-08C79BF52848}"/>
                  </a:ext>
                </a:extLst>
              </p:cNvPr>
              <p:cNvPicPr/>
              <p:nvPr/>
            </p:nvPicPr>
            <p:blipFill>
              <a:blip r:embed="rId4"/>
              <a:stretch>
                <a:fillRect/>
              </a:stretch>
            </p:blipFill>
            <p:spPr>
              <a:xfrm>
                <a:off x="7823201" y="1504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2185C383-3D3C-4E66-0A47-47F59FD8382E}"/>
                  </a:ext>
                </a:extLst>
              </p14:cNvPr>
              <p14:cNvContentPartPr/>
              <p14:nvPr/>
            </p14:nvContentPartPr>
            <p14:xfrm>
              <a:off x="11734800" y="5473700"/>
              <a:ext cx="19050" cy="19050"/>
            </p14:xfrm>
          </p:contentPart>
        </mc:Choice>
        <mc:Fallback xmlns="">
          <p:pic>
            <p:nvPicPr>
              <p:cNvPr id="17" name="Ink 16">
                <a:extLst>
                  <a:ext uri="{FF2B5EF4-FFF2-40B4-BE49-F238E27FC236}">
                    <a16:creationId xmlns:a16="http://schemas.microsoft.com/office/drawing/2014/main" id="{2185C383-3D3C-4E66-0A47-47F59FD8382E}"/>
                  </a:ext>
                </a:extLst>
              </p:cNvPr>
              <p:cNvPicPr/>
              <p:nvPr/>
            </p:nvPicPr>
            <p:blipFill>
              <a:blip r:embed="rId4"/>
              <a:stretch>
                <a:fillRect/>
              </a:stretch>
            </p:blipFill>
            <p:spPr>
              <a:xfrm>
                <a:off x="8420100" y="2139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12F22BC-FCF0-FA8A-84ED-1EBB0CCDC3D3}"/>
                  </a:ext>
                </a:extLst>
              </p14:cNvPr>
              <p14:cNvContentPartPr/>
              <p14:nvPr/>
            </p14:nvContentPartPr>
            <p14:xfrm>
              <a:off x="10223500" y="6184900"/>
              <a:ext cx="19050" cy="19050"/>
            </p14:xfrm>
          </p:contentPart>
        </mc:Choice>
        <mc:Fallback xmlns="">
          <p:pic>
            <p:nvPicPr>
              <p:cNvPr id="18" name="Ink 17">
                <a:extLst>
                  <a:ext uri="{FF2B5EF4-FFF2-40B4-BE49-F238E27FC236}">
                    <a16:creationId xmlns:a16="http://schemas.microsoft.com/office/drawing/2014/main" id="{E12F22BC-FCF0-FA8A-84ED-1EBB0CCDC3D3}"/>
                  </a:ext>
                </a:extLst>
              </p:cNvPr>
              <p:cNvPicPr/>
              <p:nvPr/>
            </p:nvPicPr>
            <p:blipFill>
              <a:blip r:embed="rId4"/>
              <a:stretch>
                <a:fillRect/>
              </a:stretch>
            </p:blipFill>
            <p:spPr>
              <a:xfrm>
                <a:off x="6908800" y="2870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702CE981-044A-ABF8-E327-4A918239245D}"/>
                  </a:ext>
                </a:extLst>
              </p14:cNvPr>
              <p14:cNvContentPartPr/>
              <p14:nvPr/>
            </p14:nvContentPartPr>
            <p14:xfrm>
              <a:off x="8381999" y="3111500"/>
              <a:ext cx="19050" cy="19050"/>
            </p14:xfrm>
          </p:contentPart>
        </mc:Choice>
        <mc:Fallback xmlns="">
          <p:pic>
            <p:nvPicPr>
              <p:cNvPr id="19" name="Ink 18">
                <a:extLst>
                  <a:ext uri="{FF2B5EF4-FFF2-40B4-BE49-F238E27FC236}">
                    <a16:creationId xmlns:a16="http://schemas.microsoft.com/office/drawing/2014/main" id="{702CE981-044A-ABF8-E327-4A918239245D}"/>
                  </a:ext>
                </a:extLst>
              </p:cNvPr>
              <p:cNvPicPr/>
              <p:nvPr/>
            </p:nvPicPr>
            <p:blipFill>
              <a:blip r:embed="rId4"/>
              <a:stretch>
                <a:fillRect/>
              </a:stretch>
            </p:blipFill>
            <p:spPr>
              <a:xfrm>
                <a:off x="5067299" y="-22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9C149520-0894-86A8-DBA0-D43A7C0EFF34}"/>
                  </a:ext>
                </a:extLst>
              </p14:cNvPr>
              <p14:cNvContentPartPr/>
              <p14:nvPr/>
            </p14:nvContentPartPr>
            <p14:xfrm>
              <a:off x="8597900" y="2832100"/>
              <a:ext cx="19050" cy="19050"/>
            </p14:xfrm>
          </p:contentPart>
        </mc:Choice>
        <mc:Fallback xmlns="">
          <p:pic>
            <p:nvPicPr>
              <p:cNvPr id="20" name="Ink 19">
                <a:extLst>
                  <a:ext uri="{FF2B5EF4-FFF2-40B4-BE49-F238E27FC236}">
                    <a16:creationId xmlns:a16="http://schemas.microsoft.com/office/drawing/2014/main" id="{9C149520-0894-86A8-DBA0-D43A7C0EFF34}"/>
                  </a:ext>
                </a:extLst>
              </p:cNvPr>
              <p:cNvPicPr/>
              <p:nvPr/>
            </p:nvPicPr>
            <p:blipFill>
              <a:blip r:embed="rId4"/>
              <a:stretch>
                <a:fillRect/>
              </a:stretch>
            </p:blipFill>
            <p:spPr>
              <a:xfrm>
                <a:off x="5283200" y="-501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69B55866-37AE-5DE0-F273-4693E61A8492}"/>
                  </a:ext>
                </a:extLst>
              </p14:cNvPr>
              <p14:cNvContentPartPr/>
              <p14:nvPr/>
            </p14:nvContentPartPr>
            <p14:xfrm>
              <a:off x="9575800" y="3086100"/>
              <a:ext cx="19050" cy="19050"/>
            </p14:xfrm>
          </p:contentPart>
        </mc:Choice>
        <mc:Fallback xmlns="">
          <p:pic>
            <p:nvPicPr>
              <p:cNvPr id="21" name="Ink 20">
                <a:extLst>
                  <a:ext uri="{FF2B5EF4-FFF2-40B4-BE49-F238E27FC236}">
                    <a16:creationId xmlns:a16="http://schemas.microsoft.com/office/drawing/2014/main" id="{69B55866-37AE-5DE0-F273-4693E61A8492}"/>
                  </a:ext>
                </a:extLst>
              </p:cNvPr>
              <p:cNvPicPr/>
              <p:nvPr/>
            </p:nvPicPr>
            <p:blipFill>
              <a:blip r:embed="rId4"/>
              <a:stretch>
                <a:fillRect/>
              </a:stretch>
            </p:blipFill>
            <p:spPr>
              <a:xfrm>
                <a:off x="626110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62A436E7-9398-3817-F8CD-5C1E52D53C6A}"/>
                  </a:ext>
                </a:extLst>
              </p14:cNvPr>
              <p14:cNvContentPartPr/>
              <p14:nvPr/>
            </p14:nvContentPartPr>
            <p14:xfrm>
              <a:off x="8572500" y="520700"/>
              <a:ext cx="19050" cy="19050"/>
            </p14:xfrm>
          </p:contentPart>
        </mc:Choice>
        <mc:Fallback xmlns="">
          <p:pic>
            <p:nvPicPr>
              <p:cNvPr id="22" name="Ink 21">
                <a:extLst>
                  <a:ext uri="{FF2B5EF4-FFF2-40B4-BE49-F238E27FC236}">
                    <a16:creationId xmlns:a16="http://schemas.microsoft.com/office/drawing/2014/main" id="{62A436E7-9398-3817-F8CD-5C1E52D53C6A}"/>
                  </a:ext>
                </a:extLst>
              </p:cNvPr>
              <p:cNvPicPr/>
              <p:nvPr/>
            </p:nvPicPr>
            <p:blipFill>
              <a:blip r:embed="rId4"/>
              <a:stretch>
                <a:fillRect/>
              </a:stretch>
            </p:blipFill>
            <p:spPr>
              <a:xfrm>
                <a:off x="5257800" y="-2794000"/>
                <a:ext cx="6667500" cy="6667500"/>
              </a:xfrm>
              <a:prstGeom prst="rect">
                <a:avLst/>
              </a:prstGeom>
            </p:spPr>
          </p:pic>
        </mc:Fallback>
      </mc:AlternateContent>
    </p:spTree>
    <p:extLst>
      <p:ext uri="{BB962C8B-B14F-4D97-AF65-F5344CB8AC3E}">
        <p14:creationId xmlns:p14="http://schemas.microsoft.com/office/powerpoint/2010/main" val="6544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3F3C9A1-DD81-E5B6-B0DF-F3E44F7C5F93}"/>
                  </a:ext>
                </a:extLst>
              </p14:cNvPr>
              <p14:cNvContentPartPr/>
              <p14:nvPr/>
            </p14:nvContentPartPr>
            <p14:xfrm>
              <a:off x="7543799" y="2311400"/>
              <a:ext cx="19049" cy="19049"/>
            </p14:xfrm>
          </p:contentPart>
        </mc:Choice>
        <mc:Fallback xmlns="">
          <p:pic>
            <p:nvPicPr>
              <p:cNvPr id="4" name="Ink 3">
                <a:extLst>
                  <a:ext uri="{FF2B5EF4-FFF2-40B4-BE49-F238E27FC236}">
                    <a16:creationId xmlns:a16="http://schemas.microsoft.com/office/drawing/2014/main" id="{23F3C9A1-DD81-E5B6-B0DF-F3E44F7C5F93}"/>
                  </a:ext>
                </a:extLst>
              </p:cNvPr>
              <p:cNvPicPr/>
              <p:nvPr/>
            </p:nvPicPr>
            <p:blipFill>
              <a:blip r:embed="rId4"/>
              <a:stretch>
                <a:fillRect/>
              </a:stretch>
            </p:blipFill>
            <p:spPr>
              <a:xfrm>
                <a:off x="4210224" y="-1022175"/>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2EFA814-2A33-B7DA-51B0-814140DB069C}"/>
                  </a:ext>
                </a:extLst>
              </p14:cNvPr>
              <p14:cNvContentPartPr/>
              <p14:nvPr/>
            </p14:nvContentPartPr>
            <p14:xfrm>
              <a:off x="9715499" y="3492500"/>
              <a:ext cx="19049" cy="19049"/>
            </p14:xfrm>
          </p:contentPart>
        </mc:Choice>
        <mc:Fallback xmlns="">
          <p:pic>
            <p:nvPicPr>
              <p:cNvPr id="5" name="Ink 4">
                <a:extLst>
                  <a:ext uri="{FF2B5EF4-FFF2-40B4-BE49-F238E27FC236}">
                    <a16:creationId xmlns:a16="http://schemas.microsoft.com/office/drawing/2014/main" id="{32EFA814-2A33-B7DA-51B0-814140DB069C}"/>
                  </a:ext>
                </a:extLst>
              </p:cNvPr>
              <p:cNvPicPr/>
              <p:nvPr/>
            </p:nvPicPr>
            <p:blipFill>
              <a:blip r:embed="rId4"/>
              <a:stretch>
                <a:fillRect/>
              </a:stretch>
            </p:blipFill>
            <p:spPr>
              <a:xfrm>
                <a:off x="6381924" y="158925"/>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A47EEDF-4AFC-17C5-4696-344F4CDA210C}"/>
                  </a:ext>
                </a:extLst>
              </p14:cNvPr>
              <p14:cNvContentPartPr/>
              <p14:nvPr/>
            </p14:nvContentPartPr>
            <p14:xfrm>
              <a:off x="11633201" y="1282700"/>
              <a:ext cx="19050" cy="19050"/>
            </p14:xfrm>
          </p:contentPart>
        </mc:Choice>
        <mc:Fallback xmlns="">
          <p:pic>
            <p:nvPicPr>
              <p:cNvPr id="6" name="Ink 5">
                <a:extLst>
                  <a:ext uri="{FF2B5EF4-FFF2-40B4-BE49-F238E27FC236}">
                    <a16:creationId xmlns:a16="http://schemas.microsoft.com/office/drawing/2014/main" id="{EA47EEDF-4AFC-17C5-4696-344F4CDA210C}"/>
                  </a:ext>
                </a:extLst>
              </p:cNvPr>
              <p:cNvPicPr/>
              <p:nvPr/>
            </p:nvPicPr>
            <p:blipFill>
              <a:blip r:embed="rId4"/>
              <a:stretch>
                <a:fillRect/>
              </a:stretch>
            </p:blipFill>
            <p:spPr>
              <a:xfrm>
                <a:off x="8299451" y="-2051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988584-CCE5-339B-43CB-B470E0709569}"/>
                  </a:ext>
                </a:extLst>
              </p14:cNvPr>
              <p14:cNvContentPartPr/>
              <p14:nvPr/>
            </p14:nvContentPartPr>
            <p14:xfrm>
              <a:off x="9728200" y="304800"/>
              <a:ext cx="19050" cy="19050"/>
            </p14:xfrm>
          </p:contentPart>
        </mc:Choice>
        <mc:Fallback xmlns="">
          <p:pic>
            <p:nvPicPr>
              <p:cNvPr id="7" name="Ink 6">
                <a:extLst>
                  <a:ext uri="{FF2B5EF4-FFF2-40B4-BE49-F238E27FC236}">
                    <a16:creationId xmlns:a16="http://schemas.microsoft.com/office/drawing/2014/main" id="{99988584-CCE5-339B-43CB-B470E0709569}"/>
                  </a:ext>
                </a:extLst>
              </p:cNvPr>
              <p:cNvPicPr/>
              <p:nvPr/>
            </p:nvPicPr>
            <p:blipFill>
              <a:blip r:embed="rId4"/>
              <a:stretch>
                <a:fillRect/>
              </a:stretch>
            </p:blipFill>
            <p:spPr>
              <a:xfrm>
                <a:off x="6394450" y="-3028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40E6382-936D-899A-839D-7C44670DA992}"/>
                  </a:ext>
                </a:extLst>
              </p14:cNvPr>
              <p14:cNvContentPartPr/>
              <p14:nvPr/>
            </p14:nvContentPartPr>
            <p14:xfrm>
              <a:off x="10350500" y="2146300"/>
              <a:ext cx="19050" cy="19050"/>
            </p14:xfrm>
          </p:contentPart>
        </mc:Choice>
        <mc:Fallback xmlns="">
          <p:pic>
            <p:nvPicPr>
              <p:cNvPr id="8" name="Ink 7">
                <a:extLst>
                  <a:ext uri="{FF2B5EF4-FFF2-40B4-BE49-F238E27FC236}">
                    <a16:creationId xmlns:a16="http://schemas.microsoft.com/office/drawing/2014/main" id="{240E6382-936D-899A-839D-7C44670DA992}"/>
                  </a:ext>
                </a:extLst>
              </p:cNvPr>
              <p:cNvPicPr/>
              <p:nvPr/>
            </p:nvPicPr>
            <p:blipFill>
              <a:blip r:embed="rId4"/>
              <a:stretch>
                <a:fillRect/>
              </a:stretch>
            </p:blipFill>
            <p:spPr>
              <a:xfrm>
                <a:off x="7016750" y="-1187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6FE09F7-A1C9-C784-6701-6EF6F0B27119}"/>
                  </a:ext>
                </a:extLst>
              </p14:cNvPr>
              <p14:cNvContentPartPr/>
              <p14:nvPr/>
            </p14:nvContentPartPr>
            <p14:xfrm>
              <a:off x="10845800" y="1574800"/>
              <a:ext cx="19050" cy="19050"/>
            </p14:xfrm>
          </p:contentPart>
        </mc:Choice>
        <mc:Fallback xmlns="">
          <p:pic>
            <p:nvPicPr>
              <p:cNvPr id="9" name="Ink 8">
                <a:extLst>
                  <a:ext uri="{FF2B5EF4-FFF2-40B4-BE49-F238E27FC236}">
                    <a16:creationId xmlns:a16="http://schemas.microsoft.com/office/drawing/2014/main" id="{F6FE09F7-A1C9-C784-6701-6EF6F0B27119}"/>
                  </a:ext>
                </a:extLst>
              </p:cNvPr>
              <p:cNvPicPr/>
              <p:nvPr/>
            </p:nvPicPr>
            <p:blipFill>
              <a:blip r:embed="rId4"/>
              <a:stretch>
                <a:fillRect/>
              </a:stretch>
            </p:blipFill>
            <p:spPr>
              <a:xfrm>
                <a:off x="7512050" y="-1758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13881AB9-D5EA-514A-574F-15966FA91DFF}"/>
                  </a:ext>
                </a:extLst>
              </p14:cNvPr>
              <p14:cNvContentPartPr/>
              <p14:nvPr/>
            </p14:nvContentPartPr>
            <p14:xfrm>
              <a:off x="11112500" y="1066800"/>
              <a:ext cx="19050" cy="19050"/>
            </p14:xfrm>
          </p:contentPart>
        </mc:Choice>
        <mc:Fallback xmlns="">
          <p:pic>
            <p:nvPicPr>
              <p:cNvPr id="10" name="Ink 9">
                <a:extLst>
                  <a:ext uri="{FF2B5EF4-FFF2-40B4-BE49-F238E27FC236}">
                    <a16:creationId xmlns:a16="http://schemas.microsoft.com/office/drawing/2014/main" id="{13881AB9-D5EA-514A-574F-15966FA91DFF}"/>
                  </a:ext>
                </a:extLst>
              </p:cNvPr>
              <p:cNvPicPr/>
              <p:nvPr/>
            </p:nvPicPr>
            <p:blipFill>
              <a:blip r:embed="rId4"/>
              <a:stretch>
                <a:fillRect/>
              </a:stretch>
            </p:blipFill>
            <p:spPr>
              <a:xfrm>
                <a:off x="7778750" y="-2266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B5CBB023-8A3E-C6B0-8477-546A66078096}"/>
                  </a:ext>
                </a:extLst>
              </p14:cNvPr>
              <p14:cNvContentPartPr/>
              <p14:nvPr/>
            </p14:nvContentPartPr>
            <p14:xfrm>
              <a:off x="11341100" y="3327400"/>
              <a:ext cx="19050" cy="19050"/>
            </p14:xfrm>
          </p:contentPart>
        </mc:Choice>
        <mc:Fallback xmlns="">
          <p:pic>
            <p:nvPicPr>
              <p:cNvPr id="11" name="Ink 10">
                <a:extLst>
                  <a:ext uri="{FF2B5EF4-FFF2-40B4-BE49-F238E27FC236}">
                    <a16:creationId xmlns:a16="http://schemas.microsoft.com/office/drawing/2014/main" id="{B5CBB023-8A3E-C6B0-8477-546A66078096}"/>
                  </a:ext>
                </a:extLst>
              </p:cNvPr>
              <p:cNvPicPr/>
              <p:nvPr/>
            </p:nvPicPr>
            <p:blipFill>
              <a:blip r:embed="rId4"/>
              <a:stretch>
                <a:fillRect/>
              </a:stretch>
            </p:blipFill>
            <p:spPr>
              <a:xfrm>
                <a:off x="8007350" y="-63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2C945A1-A5E3-3280-8033-BCC1C904CA2A}"/>
                  </a:ext>
                </a:extLst>
              </p14:cNvPr>
              <p14:cNvContentPartPr/>
              <p14:nvPr/>
            </p14:nvContentPartPr>
            <p14:xfrm>
              <a:off x="10515600" y="4254500"/>
              <a:ext cx="19050" cy="19050"/>
            </p14:xfrm>
          </p:contentPart>
        </mc:Choice>
        <mc:Fallback xmlns="">
          <p:pic>
            <p:nvPicPr>
              <p:cNvPr id="12" name="Ink 11">
                <a:extLst>
                  <a:ext uri="{FF2B5EF4-FFF2-40B4-BE49-F238E27FC236}">
                    <a16:creationId xmlns:a16="http://schemas.microsoft.com/office/drawing/2014/main" id="{92C945A1-A5E3-3280-8033-BCC1C904CA2A}"/>
                  </a:ext>
                </a:extLst>
              </p:cNvPr>
              <p:cNvPicPr/>
              <p:nvPr/>
            </p:nvPicPr>
            <p:blipFill>
              <a:blip r:embed="rId4"/>
              <a:stretch>
                <a:fillRect/>
              </a:stretch>
            </p:blipFill>
            <p:spPr>
              <a:xfrm>
                <a:off x="7181850" y="920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D998709-6048-F657-B347-D52C93177AC2}"/>
                  </a:ext>
                </a:extLst>
              </p14:cNvPr>
              <p14:cNvContentPartPr/>
              <p14:nvPr/>
            </p14:nvContentPartPr>
            <p14:xfrm>
              <a:off x="11645900" y="4000500"/>
              <a:ext cx="19050" cy="19050"/>
            </p14:xfrm>
          </p:contentPart>
        </mc:Choice>
        <mc:Fallback xmlns="">
          <p:pic>
            <p:nvPicPr>
              <p:cNvPr id="13" name="Ink 12">
                <a:extLst>
                  <a:ext uri="{FF2B5EF4-FFF2-40B4-BE49-F238E27FC236}">
                    <a16:creationId xmlns:a16="http://schemas.microsoft.com/office/drawing/2014/main" id="{7D998709-6048-F657-B347-D52C93177AC2}"/>
                  </a:ext>
                </a:extLst>
              </p:cNvPr>
              <p:cNvPicPr/>
              <p:nvPr/>
            </p:nvPicPr>
            <p:blipFill>
              <a:blip r:embed="rId4"/>
              <a:stretch>
                <a:fillRect/>
              </a:stretch>
            </p:blipFill>
            <p:spPr>
              <a:xfrm>
                <a:off x="8312150" y="6667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8FE856-7B95-54FF-B371-2B7F8739071D}"/>
                  </a:ext>
                </a:extLst>
              </p14:cNvPr>
              <p14:cNvContentPartPr/>
              <p14:nvPr/>
            </p14:nvContentPartPr>
            <p14:xfrm>
              <a:off x="11150600" y="5765800"/>
              <a:ext cx="19050" cy="19050"/>
            </p14:xfrm>
          </p:contentPart>
        </mc:Choice>
        <mc:Fallback xmlns="">
          <p:pic>
            <p:nvPicPr>
              <p:cNvPr id="14" name="Ink 13">
                <a:extLst>
                  <a:ext uri="{FF2B5EF4-FFF2-40B4-BE49-F238E27FC236}">
                    <a16:creationId xmlns:a16="http://schemas.microsoft.com/office/drawing/2014/main" id="{6F8FE856-7B95-54FF-B371-2B7F8739071D}"/>
                  </a:ext>
                </a:extLst>
              </p:cNvPr>
              <p:cNvPicPr/>
              <p:nvPr/>
            </p:nvPicPr>
            <p:blipFill>
              <a:blip r:embed="rId4"/>
              <a:stretch>
                <a:fillRect/>
              </a:stretch>
            </p:blipFill>
            <p:spPr>
              <a:xfrm>
                <a:off x="7816850" y="2432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918D330-8179-BFF9-C60E-71291D770875}"/>
                  </a:ext>
                </a:extLst>
              </p14:cNvPr>
              <p14:cNvContentPartPr/>
              <p14:nvPr/>
            </p14:nvContentPartPr>
            <p14:xfrm>
              <a:off x="10439399" y="4953000"/>
              <a:ext cx="19050" cy="19050"/>
            </p14:xfrm>
          </p:contentPart>
        </mc:Choice>
        <mc:Fallback xmlns="">
          <p:pic>
            <p:nvPicPr>
              <p:cNvPr id="15" name="Ink 14">
                <a:extLst>
                  <a:ext uri="{FF2B5EF4-FFF2-40B4-BE49-F238E27FC236}">
                    <a16:creationId xmlns:a16="http://schemas.microsoft.com/office/drawing/2014/main" id="{B918D330-8179-BFF9-C60E-71291D770875}"/>
                  </a:ext>
                </a:extLst>
              </p:cNvPr>
              <p:cNvPicPr/>
              <p:nvPr/>
            </p:nvPicPr>
            <p:blipFill>
              <a:blip r:embed="rId4"/>
              <a:stretch>
                <a:fillRect/>
              </a:stretch>
            </p:blipFill>
            <p:spPr>
              <a:xfrm>
                <a:off x="7105649" y="161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87155A28-81C8-F672-9AAE-08C79BF52848}"/>
                  </a:ext>
                </a:extLst>
              </p14:cNvPr>
              <p14:cNvContentPartPr/>
              <p14:nvPr/>
            </p14:nvContentPartPr>
            <p14:xfrm>
              <a:off x="11137901" y="4838700"/>
              <a:ext cx="19050" cy="19050"/>
            </p14:xfrm>
          </p:contentPart>
        </mc:Choice>
        <mc:Fallback xmlns="">
          <p:pic>
            <p:nvPicPr>
              <p:cNvPr id="16" name="Ink 15">
                <a:extLst>
                  <a:ext uri="{FF2B5EF4-FFF2-40B4-BE49-F238E27FC236}">
                    <a16:creationId xmlns:a16="http://schemas.microsoft.com/office/drawing/2014/main" id="{87155A28-81C8-F672-9AAE-08C79BF52848}"/>
                  </a:ext>
                </a:extLst>
              </p:cNvPr>
              <p:cNvPicPr/>
              <p:nvPr/>
            </p:nvPicPr>
            <p:blipFill>
              <a:blip r:embed="rId4"/>
              <a:stretch>
                <a:fillRect/>
              </a:stretch>
            </p:blipFill>
            <p:spPr>
              <a:xfrm>
                <a:off x="7804151" y="1504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2185C383-3D3C-4E66-0A47-47F59FD8382E}"/>
                  </a:ext>
                </a:extLst>
              </p14:cNvPr>
              <p14:cNvContentPartPr/>
              <p14:nvPr/>
            </p14:nvContentPartPr>
            <p14:xfrm>
              <a:off x="11734800" y="5473700"/>
              <a:ext cx="19050" cy="19050"/>
            </p14:xfrm>
          </p:contentPart>
        </mc:Choice>
        <mc:Fallback xmlns="">
          <p:pic>
            <p:nvPicPr>
              <p:cNvPr id="17" name="Ink 16">
                <a:extLst>
                  <a:ext uri="{FF2B5EF4-FFF2-40B4-BE49-F238E27FC236}">
                    <a16:creationId xmlns:a16="http://schemas.microsoft.com/office/drawing/2014/main" id="{2185C383-3D3C-4E66-0A47-47F59FD8382E}"/>
                  </a:ext>
                </a:extLst>
              </p:cNvPr>
              <p:cNvPicPr/>
              <p:nvPr/>
            </p:nvPicPr>
            <p:blipFill>
              <a:blip r:embed="rId4"/>
              <a:stretch>
                <a:fillRect/>
              </a:stretch>
            </p:blipFill>
            <p:spPr>
              <a:xfrm>
                <a:off x="8401050" y="2139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E12F22BC-FCF0-FA8A-84ED-1EBB0CCDC3D3}"/>
                  </a:ext>
                </a:extLst>
              </p14:cNvPr>
              <p14:cNvContentPartPr/>
              <p14:nvPr/>
            </p14:nvContentPartPr>
            <p14:xfrm>
              <a:off x="10223500" y="6184900"/>
              <a:ext cx="19050" cy="19050"/>
            </p14:xfrm>
          </p:contentPart>
        </mc:Choice>
        <mc:Fallback xmlns="">
          <p:pic>
            <p:nvPicPr>
              <p:cNvPr id="18" name="Ink 17">
                <a:extLst>
                  <a:ext uri="{FF2B5EF4-FFF2-40B4-BE49-F238E27FC236}">
                    <a16:creationId xmlns:a16="http://schemas.microsoft.com/office/drawing/2014/main" id="{E12F22BC-FCF0-FA8A-84ED-1EBB0CCDC3D3}"/>
                  </a:ext>
                </a:extLst>
              </p:cNvPr>
              <p:cNvPicPr/>
              <p:nvPr/>
            </p:nvPicPr>
            <p:blipFill>
              <a:blip r:embed="rId4"/>
              <a:stretch>
                <a:fillRect/>
              </a:stretch>
            </p:blipFill>
            <p:spPr>
              <a:xfrm>
                <a:off x="6889750" y="2851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702CE981-044A-ABF8-E327-4A918239245D}"/>
                  </a:ext>
                </a:extLst>
              </p14:cNvPr>
              <p14:cNvContentPartPr/>
              <p14:nvPr/>
            </p14:nvContentPartPr>
            <p14:xfrm>
              <a:off x="8381999" y="3111500"/>
              <a:ext cx="19050" cy="19050"/>
            </p14:xfrm>
          </p:contentPart>
        </mc:Choice>
        <mc:Fallback xmlns="">
          <p:pic>
            <p:nvPicPr>
              <p:cNvPr id="19" name="Ink 18">
                <a:extLst>
                  <a:ext uri="{FF2B5EF4-FFF2-40B4-BE49-F238E27FC236}">
                    <a16:creationId xmlns:a16="http://schemas.microsoft.com/office/drawing/2014/main" id="{702CE981-044A-ABF8-E327-4A918239245D}"/>
                  </a:ext>
                </a:extLst>
              </p:cNvPr>
              <p:cNvPicPr/>
              <p:nvPr/>
            </p:nvPicPr>
            <p:blipFill>
              <a:blip r:embed="rId4"/>
              <a:stretch>
                <a:fillRect/>
              </a:stretch>
            </p:blipFill>
            <p:spPr>
              <a:xfrm>
                <a:off x="5048249" y="-222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9C149520-0894-86A8-DBA0-D43A7C0EFF34}"/>
                  </a:ext>
                </a:extLst>
              </p14:cNvPr>
              <p14:cNvContentPartPr/>
              <p14:nvPr/>
            </p14:nvContentPartPr>
            <p14:xfrm>
              <a:off x="8597900" y="2832100"/>
              <a:ext cx="19050" cy="19050"/>
            </p14:xfrm>
          </p:contentPart>
        </mc:Choice>
        <mc:Fallback xmlns="">
          <p:pic>
            <p:nvPicPr>
              <p:cNvPr id="20" name="Ink 19">
                <a:extLst>
                  <a:ext uri="{FF2B5EF4-FFF2-40B4-BE49-F238E27FC236}">
                    <a16:creationId xmlns:a16="http://schemas.microsoft.com/office/drawing/2014/main" id="{9C149520-0894-86A8-DBA0-D43A7C0EFF34}"/>
                  </a:ext>
                </a:extLst>
              </p:cNvPr>
              <p:cNvPicPr/>
              <p:nvPr/>
            </p:nvPicPr>
            <p:blipFill>
              <a:blip r:embed="rId4"/>
              <a:stretch>
                <a:fillRect/>
              </a:stretch>
            </p:blipFill>
            <p:spPr>
              <a:xfrm>
                <a:off x="5264150" y="-501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69B55866-37AE-5DE0-F273-4693E61A8492}"/>
                  </a:ext>
                </a:extLst>
              </p14:cNvPr>
              <p14:cNvContentPartPr/>
              <p14:nvPr/>
            </p14:nvContentPartPr>
            <p14:xfrm>
              <a:off x="9575800" y="3086100"/>
              <a:ext cx="19050" cy="19050"/>
            </p14:xfrm>
          </p:contentPart>
        </mc:Choice>
        <mc:Fallback xmlns="">
          <p:pic>
            <p:nvPicPr>
              <p:cNvPr id="21" name="Ink 20">
                <a:extLst>
                  <a:ext uri="{FF2B5EF4-FFF2-40B4-BE49-F238E27FC236}">
                    <a16:creationId xmlns:a16="http://schemas.microsoft.com/office/drawing/2014/main" id="{69B55866-37AE-5DE0-F273-4693E61A8492}"/>
                  </a:ext>
                </a:extLst>
              </p:cNvPr>
              <p:cNvPicPr/>
              <p:nvPr/>
            </p:nvPicPr>
            <p:blipFill>
              <a:blip r:embed="rId4"/>
              <a:stretch>
                <a:fillRect/>
              </a:stretch>
            </p:blipFill>
            <p:spPr>
              <a:xfrm>
                <a:off x="6242050" y="-24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62A436E7-9398-3817-F8CD-5C1E52D53C6A}"/>
                  </a:ext>
                </a:extLst>
              </p14:cNvPr>
              <p14:cNvContentPartPr/>
              <p14:nvPr/>
            </p14:nvContentPartPr>
            <p14:xfrm>
              <a:off x="8572500" y="520700"/>
              <a:ext cx="19050" cy="19050"/>
            </p14:xfrm>
          </p:contentPart>
        </mc:Choice>
        <mc:Fallback xmlns="">
          <p:pic>
            <p:nvPicPr>
              <p:cNvPr id="22" name="Ink 21">
                <a:extLst>
                  <a:ext uri="{FF2B5EF4-FFF2-40B4-BE49-F238E27FC236}">
                    <a16:creationId xmlns:a16="http://schemas.microsoft.com/office/drawing/2014/main" id="{62A436E7-9398-3817-F8CD-5C1E52D53C6A}"/>
                  </a:ext>
                </a:extLst>
              </p:cNvPr>
              <p:cNvPicPr/>
              <p:nvPr/>
            </p:nvPicPr>
            <p:blipFill>
              <a:blip r:embed="rId4"/>
              <a:stretch>
                <a:fillRect/>
              </a:stretch>
            </p:blipFill>
            <p:spPr>
              <a:xfrm>
                <a:off x="5238750" y="-2813050"/>
                <a:ext cx="6667500" cy="6667500"/>
              </a:xfrm>
              <a:prstGeom prst="rect">
                <a:avLst/>
              </a:prstGeom>
            </p:spPr>
          </p:pic>
        </mc:Fallback>
      </mc:AlternateContent>
      <p:pic>
        <p:nvPicPr>
          <p:cNvPr id="27" name="Picture 26" descr="A person sitting in a chair with a beer bottle&#10;&#10;Description automatically generated">
            <a:extLst>
              <a:ext uri="{FF2B5EF4-FFF2-40B4-BE49-F238E27FC236}">
                <a16:creationId xmlns:a16="http://schemas.microsoft.com/office/drawing/2014/main" id="{C4085763-B034-445C-868C-D0298C169CDD}"/>
              </a:ext>
            </a:extLst>
          </p:cNvPr>
          <p:cNvPicPr>
            <a:picLocks noChangeAspect="1"/>
          </p:cNvPicPr>
          <p:nvPr/>
        </p:nvPicPr>
        <p:blipFill>
          <a:blip r:embed="rId23"/>
          <a:stretch>
            <a:fillRect/>
          </a:stretch>
        </p:blipFill>
        <p:spPr>
          <a:xfrm>
            <a:off x="-515" y="19050"/>
            <a:ext cx="6210299" cy="6819899"/>
          </a:xfrm>
          <a:prstGeom prst="rect">
            <a:avLst/>
          </a:prstGeom>
        </p:spPr>
      </p:pic>
      <p:pic>
        <p:nvPicPr>
          <p:cNvPr id="29" name="Picture 28" descr="A cartoon of a person sitting at a desk&#10;&#10;Description automatically generated">
            <a:extLst>
              <a:ext uri="{FF2B5EF4-FFF2-40B4-BE49-F238E27FC236}">
                <a16:creationId xmlns:a16="http://schemas.microsoft.com/office/drawing/2014/main" id="{35421001-BD13-DAE7-8CB2-5B801DBB9AB0}"/>
              </a:ext>
            </a:extLst>
          </p:cNvPr>
          <p:cNvPicPr>
            <a:picLocks noChangeAspect="1"/>
          </p:cNvPicPr>
          <p:nvPr/>
        </p:nvPicPr>
        <p:blipFill>
          <a:blip r:embed="rId24"/>
          <a:stretch>
            <a:fillRect/>
          </a:stretch>
        </p:blipFill>
        <p:spPr>
          <a:xfrm>
            <a:off x="6030998" y="10427"/>
            <a:ext cx="6164218" cy="7001903"/>
          </a:xfrm>
          <a:prstGeom prst="rect">
            <a:avLst/>
          </a:prstGeom>
        </p:spPr>
      </p:pic>
    </p:spTree>
    <p:extLst>
      <p:ext uri="{BB962C8B-B14F-4D97-AF65-F5344CB8AC3E}">
        <p14:creationId xmlns:p14="http://schemas.microsoft.com/office/powerpoint/2010/main" val="35295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Why it is Essential?</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452" y="1330741"/>
            <a:ext cx="8969966" cy="4628354"/>
          </a:xfrm>
        </p:spPr>
        <p:txBody>
          <a:bodyPr vert="horz" wrap="square" lIns="0" tIns="0" rIns="0" bIns="0" rtlCol="0" anchor="t">
            <a:noAutofit/>
          </a:bodyPr>
          <a:lstStyle/>
          <a:p>
            <a:pPr marL="0" indent="0">
              <a:buNone/>
            </a:pPr>
            <a:endParaRPr lang="en-US" sz="1200" dirty="0">
              <a:ea typeface="+mn-lt"/>
              <a:cs typeface="+mn-lt"/>
            </a:endParaRPr>
          </a:p>
          <a:p>
            <a:pPr marL="0" indent="0">
              <a:buNone/>
            </a:pPr>
            <a:r>
              <a:rPr lang="en-US" sz="2800" dirty="0">
                <a:solidFill>
                  <a:srgbClr val="FFFFFF"/>
                </a:solidFill>
              </a:rPr>
              <a:t>1. Real-Time Data Processing</a:t>
            </a:r>
          </a:p>
          <a:p>
            <a:r>
              <a:rPr lang="en-US" sz="2000" dirty="0">
                <a:solidFill>
                  <a:srgbClr val="FFFFFF"/>
                </a:solidFill>
                <a:ea typeface="+mn-lt"/>
                <a:cs typeface="+mn-lt"/>
              </a:rPr>
              <a:t>Streaming allows for the continuous ingestion and processing of data as it arrives. This is essential for applications that require real-time analytics, such as monitoring systems, financial trading platforms, and IoT devices.</a:t>
            </a:r>
            <a:endParaRPr lang="en-US" sz="2000" dirty="0">
              <a:solidFill>
                <a:srgbClr val="FFFFFF"/>
              </a:solidFill>
            </a:endParaRPr>
          </a:p>
          <a:p>
            <a:pPr marL="0" indent="0">
              <a:buNone/>
            </a:pPr>
            <a:r>
              <a:rPr lang="en-US" sz="2800" dirty="0">
                <a:solidFill>
                  <a:srgbClr val="FFFFFF"/>
                </a:solidFill>
              </a:rPr>
              <a:t>2. Scalability</a:t>
            </a:r>
          </a:p>
          <a:p>
            <a:r>
              <a:rPr lang="en-US" sz="2000" dirty="0">
                <a:solidFill>
                  <a:srgbClr val="FFFFFF"/>
                </a:solidFill>
                <a:ea typeface="+mn-lt"/>
                <a:cs typeface="+mn-lt"/>
              </a:rPr>
              <a:t>Streaming systems can handle large volumes of data by distributing the processing load across multiple nodes. This scalability is vital for big data applications where the data flow is constant and voluminous.</a:t>
            </a:r>
            <a:endParaRPr lang="en-US" sz="2000" dirty="0">
              <a:solidFill>
                <a:srgbClr val="FFFFFF"/>
              </a:solidFill>
            </a:endParaRPr>
          </a:p>
          <a:p>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309FE0-7730-F414-1EBE-CAF438793DE4}"/>
                  </a:ext>
                </a:extLst>
              </p14:cNvPr>
              <p14:cNvContentPartPr/>
              <p14:nvPr/>
            </p14:nvContentPartPr>
            <p14:xfrm>
              <a:off x="9169400" y="3657599"/>
              <a:ext cx="19049" cy="19049"/>
            </p14:xfrm>
          </p:contentPart>
        </mc:Choice>
        <mc:Fallback xmlns="">
          <p:pic>
            <p:nvPicPr>
              <p:cNvPr id="4" name="Ink 3">
                <a:extLst>
                  <a:ext uri="{FF2B5EF4-FFF2-40B4-BE49-F238E27FC236}">
                    <a16:creationId xmlns:a16="http://schemas.microsoft.com/office/drawing/2014/main" id="{B0309FE0-7730-F414-1EBE-CAF438793DE4}"/>
                  </a:ext>
                </a:extLst>
              </p:cNvPr>
              <p:cNvPicPr/>
              <p:nvPr/>
            </p:nvPicPr>
            <p:blipFill>
              <a:blip r:embed="rId4"/>
              <a:stretch>
                <a:fillRect/>
              </a:stretch>
            </p:blipFill>
            <p:spPr>
              <a:xfrm>
                <a:off x="5854874" y="343073"/>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255677B-EFD2-C815-080C-739F6E60C542}"/>
                  </a:ext>
                </a:extLst>
              </p14:cNvPr>
              <p14:cNvContentPartPr/>
              <p14:nvPr/>
            </p14:nvContentPartPr>
            <p14:xfrm>
              <a:off x="9182099" y="1828800"/>
              <a:ext cx="19050" cy="19050"/>
            </p14:xfrm>
          </p:contentPart>
        </mc:Choice>
        <mc:Fallback xmlns="">
          <p:pic>
            <p:nvPicPr>
              <p:cNvPr id="5" name="Ink 4">
                <a:extLst>
                  <a:ext uri="{FF2B5EF4-FFF2-40B4-BE49-F238E27FC236}">
                    <a16:creationId xmlns:a16="http://schemas.microsoft.com/office/drawing/2014/main" id="{3255677B-EFD2-C815-080C-739F6E60C542}"/>
                  </a:ext>
                </a:extLst>
              </p:cNvPr>
              <p:cNvPicPr/>
              <p:nvPr/>
            </p:nvPicPr>
            <p:blipFill>
              <a:blip r:embed="rId4"/>
              <a:stretch>
                <a:fillRect/>
              </a:stretch>
            </p:blipFill>
            <p:spPr>
              <a:xfrm>
                <a:off x="5848349" y="-1485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1C20447-EFD4-FD27-E779-11AC2A2AC9C0}"/>
                  </a:ext>
                </a:extLst>
              </p14:cNvPr>
              <p14:cNvContentPartPr/>
              <p14:nvPr/>
            </p14:nvContentPartPr>
            <p14:xfrm>
              <a:off x="10350500" y="3606800"/>
              <a:ext cx="19050" cy="19050"/>
            </p14:xfrm>
          </p:contentPart>
        </mc:Choice>
        <mc:Fallback xmlns="">
          <p:pic>
            <p:nvPicPr>
              <p:cNvPr id="6" name="Ink 5">
                <a:extLst>
                  <a:ext uri="{FF2B5EF4-FFF2-40B4-BE49-F238E27FC236}">
                    <a16:creationId xmlns:a16="http://schemas.microsoft.com/office/drawing/2014/main" id="{B1C20447-EFD4-FD27-E779-11AC2A2AC9C0}"/>
                  </a:ext>
                </a:extLst>
              </p:cNvPr>
              <p:cNvPicPr/>
              <p:nvPr/>
            </p:nvPicPr>
            <p:blipFill>
              <a:blip r:embed="rId4"/>
              <a:stretch>
                <a:fillRect/>
              </a:stretch>
            </p:blipFill>
            <p:spPr>
              <a:xfrm>
                <a:off x="7035800" y="273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329FA97-B8FD-DBC5-8932-51AB1F7985B6}"/>
                  </a:ext>
                </a:extLst>
              </p14:cNvPr>
              <p14:cNvContentPartPr/>
              <p14:nvPr/>
            </p14:nvContentPartPr>
            <p14:xfrm>
              <a:off x="11633201" y="2032000"/>
              <a:ext cx="19050" cy="19050"/>
            </p14:xfrm>
          </p:contentPart>
        </mc:Choice>
        <mc:Fallback xmlns="">
          <p:pic>
            <p:nvPicPr>
              <p:cNvPr id="7" name="Ink 6">
                <a:extLst>
                  <a:ext uri="{FF2B5EF4-FFF2-40B4-BE49-F238E27FC236}">
                    <a16:creationId xmlns:a16="http://schemas.microsoft.com/office/drawing/2014/main" id="{B329FA97-B8FD-DBC5-8932-51AB1F7985B6}"/>
                  </a:ext>
                </a:extLst>
              </p:cNvPr>
              <p:cNvPicPr/>
              <p:nvPr/>
            </p:nvPicPr>
            <p:blipFill>
              <a:blip r:embed="rId4"/>
              <a:stretch>
                <a:fillRect/>
              </a:stretch>
            </p:blipFill>
            <p:spPr>
              <a:xfrm>
                <a:off x="8299451" y="-1282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4166CD-5C69-3184-9E1E-9E3105FA178C}"/>
                  </a:ext>
                </a:extLst>
              </p14:cNvPr>
              <p14:cNvContentPartPr/>
              <p14:nvPr/>
            </p14:nvContentPartPr>
            <p14:xfrm>
              <a:off x="10325099" y="546100"/>
              <a:ext cx="19050" cy="19050"/>
            </p14:xfrm>
          </p:contentPart>
        </mc:Choice>
        <mc:Fallback xmlns="">
          <p:pic>
            <p:nvPicPr>
              <p:cNvPr id="8" name="Ink 7">
                <a:extLst>
                  <a:ext uri="{FF2B5EF4-FFF2-40B4-BE49-F238E27FC236}">
                    <a16:creationId xmlns:a16="http://schemas.microsoft.com/office/drawing/2014/main" id="{444166CD-5C69-3184-9E1E-9E3105FA178C}"/>
                  </a:ext>
                </a:extLst>
              </p:cNvPr>
              <p:cNvPicPr/>
              <p:nvPr/>
            </p:nvPicPr>
            <p:blipFill>
              <a:blip r:embed="rId4"/>
              <a:stretch>
                <a:fillRect/>
              </a:stretch>
            </p:blipFill>
            <p:spPr>
              <a:xfrm>
                <a:off x="7010399" y="-2787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45611B5-71ED-D021-0DB9-C95C7361FB81}"/>
                  </a:ext>
                </a:extLst>
              </p14:cNvPr>
              <p14:cNvContentPartPr/>
              <p14:nvPr/>
            </p14:nvContentPartPr>
            <p14:xfrm>
              <a:off x="8661400" y="355600"/>
              <a:ext cx="19050" cy="19050"/>
            </p14:xfrm>
          </p:contentPart>
        </mc:Choice>
        <mc:Fallback xmlns="">
          <p:pic>
            <p:nvPicPr>
              <p:cNvPr id="9" name="Ink 8">
                <a:extLst>
                  <a:ext uri="{FF2B5EF4-FFF2-40B4-BE49-F238E27FC236}">
                    <a16:creationId xmlns:a16="http://schemas.microsoft.com/office/drawing/2014/main" id="{945611B5-71ED-D021-0DB9-C95C7361FB81}"/>
                  </a:ext>
                </a:extLst>
              </p:cNvPr>
              <p:cNvPicPr/>
              <p:nvPr/>
            </p:nvPicPr>
            <p:blipFill>
              <a:blip r:embed="rId4"/>
              <a:stretch>
                <a:fillRect/>
              </a:stretch>
            </p:blipFill>
            <p:spPr>
              <a:xfrm>
                <a:off x="5346700" y="-2959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B78E82D-B7FE-39DC-BE49-419C3B5314E7}"/>
                  </a:ext>
                </a:extLst>
              </p14:cNvPr>
              <p14:cNvContentPartPr/>
              <p14:nvPr/>
            </p14:nvContentPartPr>
            <p14:xfrm>
              <a:off x="9474200" y="1092200"/>
              <a:ext cx="19050" cy="19050"/>
            </p14:xfrm>
          </p:contentPart>
        </mc:Choice>
        <mc:Fallback xmlns="">
          <p:pic>
            <p:nvPicPr>
              <p:cNvPr id="10" name="Ink 9">
                <a:extLst>
                  <a:ext uri="{FF2B5EF4-FFF2-40B4-BE49-F238E27FC236}">
                    <a16:creationId xmlns:a16="http://schemas.microsoft.com/office/drawing/2014/main" id="{5B78E82D-B7FE-39DC-BE49-419C3B5314E7}"/>
                  </a:ext>
                </a:extLst>
              </p:cNvPr>
              <p:cNvPicPr/>
              <p:nvPr/>
            </p:nvPicPr>
            <p:blipFill>
              <a:blip r:embed="rId4"/>
              <a:stretch>
                <a:fillRect/>
              </a:stretch>
            </p:blipFill>
            <p:spPr>
              <a:xfrm>
                <a:off x="6159500" y="-2222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98E11BBF-DF1D-F622-F344-7749B2A921F8}"/>
                  </a:ext>
                </a:extLst>
              </p14:cNvPr>
              <p14:cNvContentPartPr/>
              <p14:nvPr/>
            </p14:nvContentPartPr>
            <p14:xfrm>
              <a:off x="11264900" y="1181100"/>
              <a:ext cx="19050" cy="19050"/>
            </p14:xfrm>
          </p:contentPart>
        </mc:Choice>
        <mc:Fallback xmlns="">
          <p:pic>
            <p:nvPicPr>
              <p:cNvPr id="11" name="Ink 10">
                <a:extLst>
                  <a:ext uri="{FF2B5EF4-FFF2-40B4-BE49-F238E27FC236}">
                    <a16:creationId xmlns:a16="http://schemas.microsoft.com/office/drawing/2014/main" id="{98E11BBF-DF1D-F622-F344-7749B2A921F8}"/>
                  </a:ext>
                </a:extLst>
              </p:cNvPr>
              <p:cNvPicPr/>
              <p:nvPr/>
            </p:nvPicPr>
            <p:blipFill>
              <a:blip r:embed="rId4"/>
              <a:stretch>
                <a:fillRect/>
              </a:stretch>
            </p:blipFill>
            <p:spPr>
              <a:xfrm>
                <a:off x="7950200" y="-21526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C2D8EF3-8A70-3B19-3962-8742402CF5CD}"/>
                  </a:ext>
                </a:extLst>
              </p14:cNvPr>
              <p14:cNvContentPartPr/>
              <p14:nvPr/>
            </p14:nvContentPartPr>
            <p14:xfrm>
              <a:off x="10325099" y="1600200"/>
              <a:ext cx="19050" cy="19050"/>
            </p14:xfrm>
          </p:contentPart>
        </mc:Choice>
        <mc:Fallback xmlns="">
          <p:pic>
            <p:nvPicPr>
              <p:cNvPr id="12" name="Ink 11">
                <a:extLst>
                  <a:ext uri="{FF2B5EF4-FFF2-40B4-BE49-F238E27FC236}">
                    <a16:creationId xmlns:a16="http://schemas.microsoft.com/office/drawing/2014/main" id="{EC2D8EF3-8A70-3B19-3962-8742402CF5CD}"/>
                  </a:ext>
                </a:extLst>
              </p:cNvPr>
              <p:cNvPicPr/>
              <p:nvPr/>
            </p:nvPicPr>
            <p:blipFill>
              <a:blip r:embed="rId4"/>
              <a:stretch>
                <a:fillRect/>
              </a:stretch>
            </p:blipFill>
            <p:spPr>
              <a:xfrm>
                <a:off x="7010399" y="-1733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9B60C172-065C-7C0A-73D1-60228CDCAA6B}"/>
                  </a:ext>
                </a:extLst>
              </p14:cNvPr>
              <p14:cNvContentPartPr/>
              <p14:nvPr/>
            </p14:nvContentPartPr>
            <p14:xfrm>
              <a:off x="11645900" y="3530600"/>
              <a:ext cx="19050" cy="19050"/>
            </p14:xfrm>
          </p:contentPart>
        </mc:Choice>
        <mc:Fallback xmlns="">
          <p:pic>
            <p:nvPicPr>
              <p:cNvPr id="13" name="Ink 12">
                <a:extLst>
                  <a:ext uri="{FF2B5EF4-FFF2-40B4-BE49-F238E27FC236}">
                    <a16:creationId xmlns:a16="http://schemas.microsoft.com/office/drawing/2014/main" id="{9B60C172-065C-7C0A-73D1-60228CDCAA6B}"/>
                  </a:ext>
                </a:extLst>
              </p:cNvPr>
              <p:cNvPicPr/>
              <p:nvPr/>
            </p:nvPicPr>
            <p:blipFill>
              <a:blip r:embed="rId4"/>
              <a:stretch>
                <a:fillRect/>
              </a:stretch>
            </p:blipFill>
            <p:spPr>
              <a:xfrm>
                <a:off x="8312150" y="196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A69BC17-271E-DAAE-84BB-A0A6B7075090}"/>
                  </a:ext>
                </a:extLst>
              </p14:cNvPr>
              <p14:cNvContentPartPr/>
              <p14:nvPr/>
            </p14:nvContentPartPr>
            <p14:xfrm>
              <a:off x="10299700" y="4406900"/>
              <a:ext cx="19050" cy="19050"/>
            </p14:xfrm>
          </p:contentPart>
        </mc:Choice>
        <mc:Fallback xmlns="">
          <p:pic>
            <p:nvPicPr>
              <p:cNvPr id="14" name="Ink 13">
                <a:extLst>
                  <a:ext uri="{FF2B5EF4-FFF2-40B4-BE49-F238E27FC236}">
                    <a16:creationId xmlns:a16="http://schemas.microsoft.com/office/drawing/2014/main" id="{1A69BC17-271E-DAAE-84BB-A0A6B7075090}"/>
                  </a:ext>
                </a:extLst>
              </p:cNvPr>
              <p:cNvPicPr/>
              <p:nvPr/>
            </p:nvPicPr>
            <p:blipFill>
              <a:blip r:embed="rId4"/>
              <a:stretch>
                <a:fillRect/>
              </a:stretch>
            </p:blipFill>
            <p:spPr>
              <a:xfrm>
                <a:off x="6965950" y="10731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0E3193AA-994C-351C-F0E7-DE84777C7168}"/>
                  </a:ext>
                </a:extLst>
              </p14:cNvPr>
              <p14:cNvContentPartPr/>
              <p14:nvPr/>
            </p14:nvContentPartPr>
            <p14:xfrm>
              <a:off x="9855200" y="5715000"/>
              <a:ext cx="19050" cy="19050"/>
            </p14:xfrm>
          </p:contentPart>
        </mc:Choice>
        <mc:Fallback xmlns="">
          <p:pic>
            <p:nvPicPr>
              <p:cNvPr id="15" name="Ink 14">
                <a:extLst>
                  <a:ext uri="{FF2B5EF4-FFF2-40B4-BE49-F238E27FC236}">
                    <a16:creationId xmlns:a16="http://schemas.microsoft.com/office/drawing/2014/main" id="{0E3193AA-994C-351C-F0E7-DE84777C7168}"/>
                  </a:ext>
                </a:extLst>
              </p:cNvPr>
              <p:cNvPicPr/>
              <p:nvPr/>
            </p:nvPicPr>
            <p:blipFill>
              <a:blip r:embed="rId4"/>
              <a:stretch>
                <a:fillRect/>
              </a:stretch>
            </p:blipFill>
            <p:spPr>
              <a:xfrm>
                <a:off x="6521450" y="2381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DB5628EF-7FA3-98BD-66DA-72929AA2BC70}"/>
                  </a:ext>
                </a:extLst>
              </p14:cNvPr>
              <p14:cNvContentPartPr/>
              <p14:nvPr/>
            </p14:nvContentPartPr>
            <p14:xfrm>
              <a:off x="11595101" y="5664200"/>
              <a:ext cx="19050" cy="19050"/>
            </p14:xfrm>
          </p:contentPart>
        </mc:Choice>
        <mc:Fallback xmlns="">
          <p:pic>
            <p:nvPicPr>
              <p:cNvPr id="16" name="Ink 15">
                <a:extLst>
                  <a:ext uri="{FF2B5EF4-FFF2-40B4-BE49-F238E27FC236}">
                    <a16:creationId xmlns:a16="http://schemas.microsoft.com/office/drawing/2014/main" id="{DB5628EF-7FA3-98BD-66DA-72929AA2BC70}"/>
                  </a:ext>
                </a:extLst>
              </p:cNvPr>
              <p:cNvPicPr/>
              <p:nvPr/>
            </p:nvPicPr>
            <p:blipFill>
              <a:blip r:embed="rId4"/>
              <a:stretch>
                <a:fillRect/>
              </a:stretch>
            </p:blipFill>
            <p:spPr>
              <a:xfrm>
                <a:off x="8280401" y="2349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FA0A3A71-BC78-3F3C-118B-FEE22EAF90F8}"/>
                  </a:ext>
                </a:extLst>
              </p14:cNvPr>
              <p14:cNvContentPartPr/>
              <p14:nvPr/>
            </p14:nvContentPartPr>
            <p14:xfrm>
              <a:off x="11544300" y="4495800"/>
              <a:ext cx="19050" cy="19050"/>
            </p14:xfrm>
          </p:contentPart>
        </mc:Choice>
        <mc:Fallback xmlns="">
          <p:pic>
            <p:nvPicPr>
              <p:cNvPr id="17" name="Ink 16">
                <a:extLst>
                  <a:ext uri="{FF2B5EF4-FFF2-40B4-BE49-F238E27FC236}">
                    <a16:creationId xmlns:a16="http://schemas.microsoft.com/office/drawing/2014/main" id="{FA0A3A71-BC78-3F3C-118B-FEE22EAF90F8}"/>
                  </a:ext>
                </a:extLst>
              </p:cNvPr>
              <p:cNvPicPr/>
              <p:nvPr/>
            </p:nvPicPr>
            <p:blipFill>
              <a:blip r:embed="rId4"/>
              <a:stretch>
                <a:fillRect/>
              </a:stretch>
            </p:blipFill>
            <p:spPr>
              <a:xfrm>
                <a:off x="8210550" y="1181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9CD38FF0-DDF8-9022-893F-201A0A73CE93}"/>
                  </a:ext>
                </a:extLst>
              </p14:cNvPr>
              <p14:cNvContentPartPr/>
              <p14:nvPr/>
            </p14:nvContentPartPr>
            <p14:xfrm>
              <a:off x="9156700" y="5207000"/>
              <a:ext cx="19050" cy="19050"/>
            </p14:xfrm>
          </p:contentPart>
        </mc:Choice>
        <mc:Fallback xmlns="">
          <p:pic>
            <p:nvPicPr>
              <p:cNvPr id="18" name="Ink 17">
                <a:extLst>
                  <a:ext uri="{FF2B5EF4-FFF2-40B4-BE49-F238E27FC236}">
                    <a16:creationId xmlns:a16="http://schemas.microsoft.com/office/drawing/2014/main" id="{9CD38FF0-DDF8-9022-893F-201A0A73CE93}"/>
                  </a:ext>
                </a:extLst>
              </p:cNvPr>
              <p:cNvPicPr/>
              <p:nvPr/>
            </p:nvPicPr>
            <p:blipFill>
              <a:blip r:embed="rId4"/>
              <a:stretch>
                <a:fillRect/>
              </a:stretch>
            </p:blipFill>
            <p:spPr>
              <a:xfrm>
                <a:off x="5842000" y="1892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E9815776-5EF1-2F1D-15B2-152795374692}"/>
                  </a:ext>
                </a:extLst>
              </p14:cNvPr>
              <p14:cNvContentPartPr/>
              <p14:nvPr/>
            </p14:nvContentPartPr>
            <p14:xfrm>
              <a:off x="8496299" y="3251200"/>
              <a:ext cx="19050" cy="19050"/>
            </p14:xfrm>
          </p:contentPart>
        </mc:Choice>
        <mc:Fallback xmlns="">
          <p:pic>
            <p:nvPicPr>
              <p:cNvPr id="19" name="Ink 18">
                <a:extLst>
                  <a:ext uri="{FF2B5EF4-FFF2-40B4-BE49-F238E27FC236}">
                    <a16:creationId xmlns:a16="http://schemas.microsoft.com/office/drawing/2014/main" id="{E9815776-5EF1-2F1D-15B2-152795374692}"/>
                  </a:ext>
                </a:extLst>
              </p:cNvPr>
              <p:cNvPicPr/>
              <p:nvPr/>
            </p:nvPicPr>
            <p:blipFill>
              <a:blip r:embed="rId4"/>
              <a:stretch>
                <a:fillRect/>
              </a:stretch>
            </p:blipFill>
            <p:spPr>
              <a:xfrm>
                <a:off x="5181599" y="-82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87BAB551-DE96-18B4-CD63-35C75C15C8B8}"/>
                  </a:ext>
                </a:extLst>
              </p14:cNvPr>
              <p14:cNvContentPartPr/>
              <p14:nvPr/>
            </p14:nvContentPartPr>
            <p14:xfrm>
              <a:off x="7353299" y="3683000"/>
              <a:ext cx="19050" cy="19050"/>
            </p14:xfrm>
          </p:contentPart>
        </mc:Choice>
        <mc:Fallback xmlns="">
          <p:pic>
            <p:nvPicPr>
              <p:cNvPr id="20" name="Ink 19">
                <a:extLst>
                  <a:ext uri="{FF2B5EF4-FFF2-40B4-BE49-F238E27FC236}">
                    <a16:creationId xmlns:a16="http://schemas.microsoft.com/office/drawing/2014/main" id="{87BAB551-DE96-18B4-CD63-35C75C15C8B8}"/>
                  </a:ext>
                </a:extLst>
              </p:cNvPr>
              <p:cNvPicPr/>
              <p:nvPr/>
            </p:nvPicPr>
            <p:blipFill>
              <a:blip r:embed="rId4"/>
              <a:stretch>
                <a:fillRect/>
              </a:stretch>
            </p:blipFill>
            <p:spPr>
              <a:xfrm>
                <a:off x="4019549" y="349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3E5D68D8-FD08-9DB8-9B59-25FC29B2062B}"/>
                  </a:ext>
                </a:extLst>
              </p14:cNvPr>
              <p14:cNvContentPartPr/>
              <p14:nvPr/>
            </p14:nvContentPartPr>
            <p14:xfrm>
              <a:off x="6515100" y="4114800"/>
              <a:ext cx="19050" cy="19050"/>
            </p14:xfrm>
          </p:contentPart>
        </mc:Choice>
        <mc:Fallback xmlns="">
          <p:pic>
            <p:nvPicPr>
              <p:cNvPr id="21" name="Ink 20">
                <a:extLst>
                  <a:ext uri="{FF2B5EF4-FFF2-40B4-BE49-F238E27FC236}">
                    <a16:creationId xmlns:a16="http://schemas.microsoft.com/office/drawing/2014/main" id="{3E5D68D8-FD08-9DB8-9B59-25FC29B2062B}"/>
                  </a:ext>
                </a:extLst>
              </p:cNvPr>
              <p:cNvPicPr/>
              <p:nvPr/>
            </p:nvPicPr>
            <p:blipFill>
              <a:blip r:embed="rId4"/>
              <a:stretch>
                <a:fillRect/>
              </a:stretch>
            </p:blipFill>
            <p:spPr>
              <a:xfrm>
                <a:off x="3181350" y="800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76E13685-25CC-5231-5AD8-F3502E336ABC}"/>
                  </a:ext>
                </a:extLst>
              </p14:cNvPr>
              <p14:cNvContentPartPr/>
              <p14:nvPr/>
            </p14:nvContentPartPr>
            <p14:xfrm>
              <a:off x="7315200" y="1739900"/>
              <a:ext cx="19050" cy="19050"/>
            </p14:xfrm>
          </p:contentPart>
        </mc:Choice>
        <mc:Fallback xmlns="">
          <p:pic>
            <p:nvPicPr>
              <p:cNvPr id="22" name="Ink 21">
                <a:extLst>
                  <a:ext uri="{FF2B5EF4-FFF2-40B4-BE49-F238E27FC236}">
                    <a16:creationId xmlns:a16="http://schemas.microsoft.com/office/drawing/2014/main" id="{76E13685-25CC-5231-5AD8-F3502E336ABC}"/>
                  </a:ext>
                </a:extLst>
              </p:cNvPr>
              <p:cNvPicPr/>
              <p:nvPr/>
            </p:nvPicPr>
            <p:blipFill>
              <a:blip r:embed="rId4"/>
              <a:stretch>
                <a:fillRect/>
              </a:stretch>
            </p:blipFill>
            <p:spPr>
              <a:xfrm>
                <a:off x="3981450" y="-1593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F852A491-DFE5-B480-7A47-01E9E848CAB6}"/>
                  </a:ext>
                </a:extLst>
              </p14:cNvPr>
              <p14:cNvContentPartPr/>
              <p14:nvPr/>
            </p14:nvContentPartPr>
            <p14:xfrm>
              <a:off x="8610599" y="1295400"/>
              <a:ext cx="19050" cy="19050"/>
            </p14:xfrm>
          </p:contentPart>
        </mc:Choice>
        <mc:Fallback xmlns="">
          <p:pic>
            <p:nvPicPr>
              <p:cNvPr id="23" name="Ink 22">
                <a:extLst>
                  <a:ext uri="{FF2B5EF4-FFF2-40B4-BE49-F238E27FC236}">
                    <a16:creationId xmlns:a16="http://schemas.microsoft.com/office/drawing/2014/main" id="{F852A491-DFE5-B480-7A47-01E9E848CAB6}"/>
                  </a:ext>
                </a:extLst>
              </p:cNvPr>
              <p:cNvPicPr/>
              <p:nvPr/>
            </p:nvPicPr>
            <p:blipFill>
              <a:blip r:embed="rId4"/>
              <a:stretch>
                <a:fillRect/>
              </a:stretch>
            </p:blipFill>
            <p:spPr>
              <a:xfrm>
                <a:off x="5276849" y="-2019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B9A8A0F9-BC48-5FC4-B753-E2563891D10C}"/>
                  </a:ext>
                </a:extLst>
              </p14:cNvPr>
              <p14:cNvContentPartPr/>
              <p14:nvPr/>
            </p14:nvContentPartPr>
            <p14:xfrm>
              <a:off x="6832600" y="355600"/>
              <a:ext cx="19050" cy="19050"/>
            </p14:xfrm>
          </p:contentPart>
        </mc:Choice>
        <mc:Fallback xmlns="">
          <p:pic>
            <p:nvPicPr>
              <p:cNvPr id="24" name="Ink 23">
                <a:extLst>
                  <a:ext uri="{FF2B5EF4-FFF2-40B4-BE49-F238E27FC236}">
                    <a16:creationId xmlns:a16="http://schemas.microsoft.com/office/drawing/2014/main" id="{B9A8A0F9-BC48-5FC4-B753-E2563891D10C}"/>
                  </a:ext>
                </a:extLst>
              </p:cNvPr>
              <p:cNvPicPr/>
              <p:nvPr/>
            </p:nvPicPr>
            <p:blipFill>
              <a:blip r:embed="rId4"/>
              <a:stretch>
                <a:fillRect/>
              </a:stretch>
            </p:blipFill>
            <p:spPr>
              <a:xfrm>
                <a:off x="3517900" y="-2959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9846E397-B308-48D1-AED0-E35869340293}"/>
                  </a:ext>
                </a:extLst>
              </p14:cNvPr>
              <p14:cNvContentPartPr/>
              <p14:nvPr/>
            </p14:nvContentPartPr>
            <p14:xfrm>
              <a:off x="6527800" y="1168400"/>
              <a:ext cx="19050" cy="19050"/>
            </p14:xfrm>
          </p:contentPart>
        </mc:Choice>
        <mc:Fallback xmlns="">
          <p:pic>
            <p:nvPicPr>
              <p:cNvPr id="25" name="Ink 24">
                <a:extLst>
                  <a:ext uri="{FF2B5EF4-FFF2-40B4-BE49-F238E27FC236}">
                    <a16:creationId xmlns:a16="http://schemas.microsoft.com/office/drawing/2014/main" id="{9846E397-B308-48D1-AED0-E35869340293}"/>
                  </a:ext>
                </a:extLst>
              </p:cNvPr>
              <p:cNvPicPr/>
              <p:nvPr/>
            </p:nvPicPr>
            <p:blipFill>
              <a:blip r:embed="rId4"/>
              <a:stretch>
                <a:fillRect/>
              </a:stretch>
            </p:blipFill>
            <p:spPr>
              <a:xfrm>
                <a:off x="3213100" y="-2146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DD794B07-1416-942C-E473-EF23C609CC51}"/>
                  </a:ext>
                </a:extLst>
              </p14:cNvPr>
              <p14:cNvContentPartPr/>
              <p14:nvPr/>
            </p14:nvContentPartPr>
            <p14:xfrm>
              <a:off x="7950200" y="1079500"/>
              <a:ext cx="19050" cy="19050"/>
            </p14:xfrm>
          </p:contentPart>
        </mc:Choice>
        <mc:Fallback xmlns="">
          <p:pic>
            <p:nvPicPr>
              <p:cNvPr id="26" name="Ink 25">
                <a:extLst>
                  <a:ext uri="{FF2B5EF4-FFF2-40B4-BE49-F238E27FC236}">
                    <a16:creationId xmlns:a16="http://schemas.microsoft.com/office/drawing/2014/main" id="{DD794B07-1416-942C-E473-EF23C609CC51}"/>
                  </a:ext>
                </a:extLst>
              </p:cNvPr>
              <p:cNvPicPr/>
              <p:nvPr/>
            </p:nvPicPr>
            <p:blipFill>
              <a:blip r:embed="rId4"/>
              <a:stretch>
                <a:fillRect/>
              </a:stretch>
            </p:blipFill>
            <p:spPr>
              <a:xfrm>
                <a:off x="4616450" y="-2254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569D1B4B-2437-A199-8713-B53E405AAC8A}"/>
                  </a:ext>
                </a:extLst>
              </p14:cNvPr>
              <p14:cNvContentPartPr/>
              <p14:nvPr/>
            </p14:nvContentPartPr>
            <p14:xfrm>
              <a:off x="8458200" y="2006600"/>
              <a:ext cx="19050" cy="19050"/>
            </p14:xfrm>
          </p:contentPart>
        </mc:Choice>
        <mc:Fallback xmlns="">
          <p:pic>
            <p:nvPicPr>
              <p:cNvPr id="27" name="Ink 26">
                <a:extLst>
                  <a:ext uri="{FF2B5EF4-FFF2-40B4-BE49-F238E27FC236}">
                    <a16:creationId xmlns:a16="http://schemas.microsoft.com/office/drawing/2014/main" id="{569D1B4B-2437-A199-8713-B53E405AAC8A}"/>
                  </a:ext>
                </a:extLst>
              </p:cNvPr>
              <p:cNvPicPr/>
              <p:nvPr/>
            </p:nvPicPr>
            <p:blipFill>
              <a:blip r:embed="rId4"/>
              <a:stretch>
                <a:fillRect/>
              </a:stretch>
            </p:blipFill>
            <p:spPr>
              <a:xfrm>
                <a:off x="5143500" y="-1308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A760CF4A-327E-822D-DC1F-14B7C71D067D}"/>
                  </a:ext>
                </a:extLst>
              </p14:cNvPr>
              <p14:cNvContentPartPr/>
              <p14:nvPr/>
            </p14:nvContentPartPr>
            <p14:xfrm>
              <a:off x="7226300" y="6210300"/>
              <a:ext cx="19050" cy="19050"/>
            </p14:xfrm>
          </p:contentPart>
        </mc:Choice>
        <mc:Fallback xmlns="">
          <p:pic>
            <p:nvPicPr>
              <p:cNvPr id="28" name="Ink 27">
                <a:extLst>
                  <a:ext uri="{FF2B5EF4-FFF2-40B4-BE49-F238E27FC236}">
                    <a16:creationId xmlns:a16="http://schemas.microsoft.com/office/drawing/2014/main" id="{A760CF4A-327E-822D-DC1F-14B7C71D067D}"/>
                  </a:ext>
                </a:extLst>
              </p:cNvPr>
              <p:cNvPicPr/>
              <p:nvPr/>
            </p:nvPicPr>
            <p:blipFill>
              <a:blip r:embed="rId4"/>
              <a:stretch>
                <a:fillRect/>
              </a:stretch>
            </p:blipFill>
            <p:spPr>
              <a:xfrm>
                <a:off x="3911600" y="2876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FF2CE421-0BC8-E046-33D2-99C4DD6A1AE6}"/>
                  </a:ext>
                </a:extLst>
              </p14:cNvPr>
              <p14:cNvContentPartPr/>
              <p14:nvPr/>
            </p14:nvContentPartPr>
            <p14:xfrm>
              <a:off x="8572500" y="6578600"/>
              <a:ext cx="19050" cy="19050"/>
            </p14:xfrm>
          </p:contentPart>
        </mc:Choice>
        <mc:Fallback xmlns="">
          <p:pic>
            <p:nvPicPr>
              <p:cNvPr id="29" name="Ink 28">
                <a:extLst>
                  <a:ext uri="{FF2B5EF4-FFF2-40B4-BE49-F238E27FC236}">
                    <a16:creationId xmlns:a16="http://schemas.microsoft.com/office/drawing/2014/main" id="{FF2CE421-0BC8-E046-33D2-99C4DD6A1AE6}"/>
                  </a:ext>
                </a:extLst>
              </p:cNvPr>
              <p:cNvPicPr/>
              <p:nvPr/>
            </p:nvPicPr>
            <p:blipFill>
              <a:blip r:embed="rId4"/>
              <a:stretch>
                <a:fillRect/>
              </a:stretch>
            </p:blipFill>
            <p:spPr>
              <a:xfrm>
                <a:off x="5257800" y="3263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7C4C8BB5-E0CA-6B1D-3187-161139AC4926}"/>
                  </a:ext>
                </a:extLst>
              </p14:cNvPr>
              <p14:cNvContentPartPr/>
              <p14:nvPr/>
            </p14:nvContentPartPr>
            <p14:xfrm>
              <a:off x="8407400" y="6019800"/>
              <a:ext cx="19050" cy="19050"/>
            </p14:xfrm>
          </p:contentPart>
        </mc:Choice>
        <mc:Fallback xmlns="">
          <p:pic>
            <p:nvPicPr>
              <p:cNvPr id="30" name="Ink 29">
                <a:extLst>
                  <a:ext uri="{FF2B5EF4-FFF2-40B4-BE49-F238E27FC236}">
                    <a16:creationId xmlns:a16="http://schemas.microsoft.com/office/drawing/2014/main" id="{7C4C8BB5-E0CA-6B1D-3187-161139AC4926}"/>
                  </a:ext>
                </a:extLst>
              </p:cNvPr>
              <p:cNvPicPr/>
              <p:nvPr/>
            </p:nvPicPr>
            <p:blipFill>
              <a:blip r:embed="rId4"/>
              <a:stretch>
                <a:fillRect/>
              </a:stretch>
            </p:blipFill>
            <p:spPr>
              <a:xfrm>
                <a:off x="5073650" y="2705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A8E31540-6479-9E7B-A60E-2D87FA776212}"/>
                  </a:ext>
                </a:extLst>
              </p14:cNvPr>
              <p14:cNvContentPartPr/>
              <p14:nvPr/>
            </p14:nvContentPartPr>
            <p14:xfrm>
              <a:off x="7658100" y="5461000"/>
              <a:ext cx="19050" cy="19050"/>
            </p14:xfrm>
          </p:contentPart>
        </mc:Choice>
        <mc:Fallback xmlns="">
          <p:pic>
            <p:nvPicPr>
              <p:cNvPr id="31" name="Ink 30">
                <a:extLst>
                  <a:ext uri="{FF2B5EF4-FFF2-40B4-BE49-F238E27FC236}">
                    <a16:creationId xmlns:a16="http://schemas.microsoft.com/office/drawing/2014/main" id="{A8E31540-6479-9E7B-A60E-2D87FA776212}"/>
                  </a:ext>
                </a:extLst>
              </p:cNvPr>
              <p:cNvPicPr/>
              <p:nvPr/>
            </p:nvPicPr>
            <p:blipFill>
              <a:blip r:embed="rId4"/>
              <a:stretch>
                <a:fillRect/>
              </a:stretch>
            </p:blipFill>
            <p:spPr>
              <a:xfrm>
                <a:off x="4343400" y="2127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DF223E90-792F-5B46-82EB-AA5CDC5972FB}"/>
                  </a:ext>
                </a:extLst>
              </p14:cNvPr>
              <p14:cNvContentPartPr/>
              <p14:nvPr/>
            </p14:nvContentPartPr>
            <p14:xfrm>
              <a:off x="9969500" y="6515100"/>
              <a:ext cx="19050" cy="19050"/>
            </p14:xfrm>
          </p:contentPart>
        </mc:Choice>
        <mc:Fallback xmlns="">
          <p:pic>
            <p:nvPicPr>
              <p:cNvPr id="32" name="Ink 31">
                <a:extLst>
                  <a:ext uri="{FF2B5EF4-FFF2-40B4-BE49-F238E27FC236}">
                    <a16:creationId xmlns:a16="http://schemas.microsoft.com/office/drawing/2014/main" id="{DF223E90-792F-5B46-82EB-AA5CDC5972FB}"/>
                  </a:ext>
                </a:extLst>
              </p:cNvPr>
              <p:cNvPicPr/>
              <p:nvPr/>
            </p:nvPicPr>
            <p:blipFill>
              <a:blip r:embed="rId4"/>
              <a:stretch>
                <a:fillRect/>
              </a:stretch>
            </p:blipFill>
            <p:spPr>
              <a:xfrm>
                <a:off x="6654800" y="3200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A4F534A7-5FD2-B86A-2850-8F237509592B}"/>
                  </a:ext>
                </a:extLst>
              </p14:cNvPr>
              <p14:cNvContentPartPr/>
              <p14:nvPr/>
            </p14:nvContentPartPr>
            <p14:xfrm>
              <a:off x="10858500" y="6019800"/>
              <a:ext cx="19050" cy="19050"/>
            </p14:xfrm>
          </p:contentPart>
        </mc:Choice>
        <mc:Fallback xmlns="">
          <p:pic>
            <p:nvPicPr>
              <p:cNvPr id="33" name="Ink 32">
                <a:extLst>
                  <a:ext uri="{FF2B5EF4-FFF2-40B4-BE49-F238E27FC236}">
                    <a16:creationId xmlns:a16="http://schemas.microsoft.com/office/drawing/2014/main" id="{A4F534A7-5FD2-B86A-2850-8F237509592B}"/>
                  </a:ext>
                </a:extLst>
              </p:cNvPr>
              <p:cNvPicPr/>
              <p:nvPr/>
            </p:nvPicPr>
            <p:blipFill>
              <a:blip r:embed="rId4"/>
              <a:stretch>
                <a:fillRect/>
              </a:stretch>
            </p:blipFill>
            <p:spPr>
              <a:xfrm>
                <a:off x="7543800" y="27051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638BF6C3-0A76-9616-91C2-DC005F4B6182}"/>
                  </a:ext>
                </a:extLst>
              </p14:cNvPr>
              <p14:cNvContentPartPr/>
              <p14:nvPr/>
            </p14:nvContentPartPr>
            <p14:xfrm>
              <a:off x="10934700" y="5410200"/>
              <a:ext cx="19050" cy="19050"/>
            </p14:xfrm>
          </p:contentPart>
        </mc:Choice>
        <mc:Fallback xmlns="">
          <p:pic>
            <p:nvPicPr>
              <p:cNvPr id="34" name="Ink 33">
                <a:extLst>
                  <a:ext uri="{FF2B5EF4-FFF2-40B4-BE49-F238E27FC236}">
                    <a16:creationId xmlns:a16="http://schemas.microsoft.com/office/drawing/2014/main" id="{638BF6C3-0A76-9616-91C2-DC005F4B6182}"/>
                  </a:ext>
                </a:extLst>
              </p:cNvPr>
              <p:cNvPicPr/>
              <p:nvPr/>
            </p:nvPicPr>
            <p:blipFill>
              <a:blip r:embed="rId4"/>
              <a:stretch>
                <a:fillRect/>
              </a:stretch>
            </p:blipFill>
            <p:spPr>
              <a:xfrm>
                <a:off x="7600950" y="2095500"/>
                <a:ext cx="6667500" cy="6667500"/>
              </a:xfrm>
              <a:prstGeom prst="rect">
                <a:avLst/>
              </a:prstGeom>
            </p:spPr>
          </p:pic>
        </mc:Fallback>
      </mc:AlternateContent>
    </p:spTree>
    <p:extLst>
      <p:ext uri="{BB962C8B-B14F-4D97-AF65-F5344CB8AC3E}">
        <p14:creationId xmlns:p14="http://schemas.microsoft.com/office/powerpoint/2010/main" val="23318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Why it is Essential?</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452" y="1330741"/>
            <a:ext cx="8969966" cy="4628354"/>
          </a:xfrm>
        </p:spPr>
        <p:txBody>
          <a:bodyPr vert="horz" wrap="square" lIns="0" tIns="0" rIns="0" bIns="0" rtlCol="0" anchor="t">
            <a:noAutofit/>
          </a:bodyPr>
          <a:lstStyle/>
          <a:p>
            <a:pPr marL="0" indent="0">
              <a:buNone/>
            </a:pPr>
            <a:endParaRPr lang="en-US" sz="1200" dirty="0">
              <a:ea typeface="+mn-lt"/>
              <a:cs typeface="+mn-lt"/>
            </a:endParaRPr>
          </a:p>
          <a:p>
            <a:pPr marL="0" indent="0">
              <a:buNone/>
            </a:pPr>
            <a:r>
              <a:rPr lang="en-US" sz="2800" dirty="0">
                <a:solidFill>
                  <a:srgbClr val="FFFFFF"/>
                </a:solidFill>
                <a:ea typeface="+mn-lt"/>
                <a:cs typeface="+mn-lt"/>
              </a:rPr>
              <a:t>3. Efficiency</a:t>
            </a:r>
            <a:endParaRPr lang="en-US" dirty="0"/>
          </a:p>
          <a:p>
            <a:r>
              <a:rPr lang="en-US" sz="2000" dirty="0">
                <a:solidFill>
                  <a:srgbClr val="FFFFFF"/>
                </a:solidFill>
                <a:ea typeface="+mn-lt"/>
                <a:cs typeface="+mn-lt"/>
              </a:rPr>
              <a:t>By processing data in real-time, streaming reduces the need for batch processing, which can be resource-intensive and introduce latency. This efficiency is particularly beneficial for applications that need immediate insights and actions.</a:t>
            </a:r>
            <a:endParaRPr lang="en-US" sz="2000" dirty="0">
              <a:solidFill>
                <a:srgbClr val="FFFFFF"/>
              </a:solidFill>
            </a:endParaRPr>
          </a:p>
          <a:p>
            <a:pPr marL="0" indent="0">
              <a:buNone/>
            </a:pPr>
            <a:r>
              <a:rPr lang="en-US" sz="2800" dirty="0">
                <a:solidFill>
                  <a:srgbClr val="FFFFFF"/>
                </a:solidFill>
                <a:ea typeface="+mn-lt"/>
                <a:cs typeface="+mn-lt"/>
              </a:rPr>
              <a:t>4. Event-Driven Architectures</a:t>
            </a:r>
            <a:endParaRPr lang="en-US" dirty="0"/>
          </a:p>
          <a:p>
            <a:r>
              <a:rPr lang="en-US" sz="2000" dirty="0">
                <a:solidFill>
                  <a:srgbClr val="FFFFFF"/>
                </a:solidFill>
                <a:ea typeface="+mn-lt"/>
                <a:cs typeface="+mn-lt"/>
              </a:rPr>
              <a:t>Streaming supports event-driven architectures, where systems react to events as they occur. This is useful for applications like fraud detection, where immediate response to specific events is critical.</a:t>
            </a:r>
          </a:p>
          <a:p>
            <a:endParaRPr lang="en-US" sz="2800"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46471A2-A7D4-3A96-10BE-5B1D8A34B8C7}"/>
                  </a:ext>
                </a:extLst>
              </p14:cNvPr>
              <p14:cNvContentPartPr/>
              <p14:nvPr/>
            </p14:nvContentPartPr>
            <p14:xfrm>
              <a:off x="9017000" y="1193800"/>
              <a:ext cx="19049" cy="19049"/>
            </p14:xfrm>
          </p:contentPart>
        </mc:Choice>
        <mc:Fallback xmlns="">
          <p:pic>
            <p:nvPicPr>
              <p:cNvPr id="4" name="Ink 3">
                <a:extLst>
                  <a:ext uri="{FF2B5EF4-FFF2-40B4-BE49-F238E27FC236}">
                    <a16:creationId xmlns:a16="http://schemas.microsoft.com/office/drawing/2014/main" id="{546471A2-A7D4-3A96-10BE-5B1D8A34B8C7}"/>
                  </a:ext>
                </a:extLst>
              </p:cNvPr>
              <p:cNvPicPr/>
              <p:nvPr/>
            </p:nvPicPr>
            <p:blipFill>
              <a:blip r:embed="rId4"/>
              <a:stretch>
                <a:fillRect/>
              </a:stretch>
            </p:blipFill>
            <p:spPr>
              <a:xfrm>
                <a:off x="5702474" y="-2120726"/>
                <a:ext cx="6667150" cy="66671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D535450-1F73-5BEE-E973-83F2F43CD16E}"/>
                  </a:ext>
                </a:extLst>
              </p14:cNvPr>
              <p14:cNvContentPartPr/>
              <p14:nvPr/>
            </p14:nvContentPartPr>
            <p14:xfrm>
              <a:off x="10756900" y="1168400"/>
              <a:ext cx="19050" cy="19050"/>
            </p14:xfrm>
          </p:contentPart>
        </mc:Choice>
        <mc:Fallback xmlns="">
          <p:pic>
            <p:nvPicPr>
              <p:cNvPr id="5" name="Ink 4">
                <a:extLst>
                  <a:ext uri="{FF2B5EF4-FFF2-40B4-BE49-F238E27FC236}">
                    <a16:creationId xmlns:a16="http://schemas.microsoft.com/office/drawing/2014/main" id="{6D535450-1F73-5BEE-E973-83F2F43CD16E}"/>
                  </a:ext>
                </a:extLst>
              </p:cNvPr>
              <p:cNvPicPr/>
              <p:nvPr/>
            </p:nvPicPr>
            <p:blipFill>
              <a:blip r:embed="rId4"/>
              <a:stretch>
                <a:fillRect/>
              </a:stretch>
            </p:blipFill>
            <p:spPr>
              <a:xfrm>
                <a:off x="7423150" y="-2146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FAC1D5C-FF96-0C37-DA0F-6CDF7167256D}"/>
                  </a:ext>
                </a:extLst>
              </p14:cNvPr>
              <p14:cNvContentPartPr/>
              <p14:nvPr/>
            </p14:nvContentPartPr>
            <p14:xfrm>
              <a:off x="10706100" y="2336800"/>
              <a:ext cx="19050" cy="19050"/>
            </p14:xfrm>
          </p:contentPart>
        </mc:Choice>
        <mc:Fallback xmlns="">
          <p:pic>
            <p:nvPicPr>
              <p:cNvPr id="6" name="Ink 5">
                <a:extLst>
                  <a:ext uri="{FF2B5EF4-FFF2-40B4-BE49-F238E27FC236}">
                    <a16:creationId xmlns:a16="http://schemas.microsoft.com/office/drawing/2014/main" id="{0FAC1D5C-FF96-0C37-DA0F-6CDF7167256D}"/>
                  </a:ext>
                </a:extLst>
              </p:cNvPr>
              <p:cNvPicPr/>
              <p:nvPr/>
            </p:nvPicPr>
            <p:blipFill>
              <a:blip r:embed="rId4"/>
              <a:stretch>
                <a:fillRect/>
              </a:stretch>
            </p:blipFill>
            <p:spPr>
              <a:xfrm>
                <a:off x="7391400" y="-996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83732C3-E65A-2F7A-FD82-70410FE7B8F1}"/>
                  </a:ext>
                </a:extLst>
              </p14:cNvPr>
              <p14:cNvContentPartPr/>
              <p14:nvPr/>
            </p14:nvContentPartPr>
            <p14:xfrm>
              <a:off x="10223500" y="1638300"/>
              <a:ext cx="19050" cy="19050"/>
            </p14:xfrm>
          </p:contentPart>
        </mc:Choice>
        <mc:Fallback xmlns="">
          <p:pic>
            <p:nvPicPr>
              <p:cNvPr id="7" name="Ink 6">
                <a:extLst>
                  <a:ext uri="{FF2B5EF4-FFF2-40B4-BE49-F238E27FC236}">
                    <a16:creationId xmlns:a16="http://schemas.microsoft.com/office/drawing/2014/main" id="{683732C3-E65A-2F7A-FD82-70410FE7B8F1}"/>
                  </a:ext>
                </a:extLst>
              </p:cNvPr>
              <p:cNvPicPr/>
              <p:nvPr/>
            </p:nvPicPr>
            <p:blipFill>
              <a:blip r:embed="rId4"/>
              <a:stretch>
                <a:fillRect/>
              </a:stretch>
            </p:blipFill>
            <p:spPr>
              <a:xfrm>
                <a:off x="6908800" y="-16954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FE35A64-B550-C158-D85E-8DBB69B25713}"/>
                  </a:ext>
                </a:extLst>
              </p14:cNvPr>
              <p14:cNvContentPartPr/>
              <p14:nvPr/>
            </p14:nvContentPartPr>
            <p14:xfrm>
              <a:off x="11252201" y="1460500"/>
              <a:ext cx="19050" cy="19050"/>
            </p14:xfrm>
          </p:contentPart>
        </mc:Choice>
        <mc:Fallback xmlns="">
          <p:pic>
            <p:nvPicPr>
              <p:cNvPr id="8" name="Ink 7">
                <a:extLst>
                  <a:ext uri="{FF2B5EF4-FFF2-40B4-BE49-F238E27FC236}">
                    <a16:creationId xmlns:a16="http://schemas.microsoft.com/office/drawing/2014/main" id="{3FE35A64-B550-C158-D85E-8DBB69B25713}"/>
                  </a:ext>
                </a:extLst>
              </p:cNvPr>
              <p:cNvPicPr/>
              <p:nvPr/>
            </p:nvPicPr>
            <p:blipFill>
              <a:blip r:embed="rId4"/>
              <a:stretch>
                <a:fillRect/>
              </a:stretch>
            </p:blipFill>
            <p:spPr>
              <a:xfrm>
                <a:off x="7918451" y="-18732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7094CA94-BC57-F1DF-9CBE-156189C1E11C}"/>
                  </a:ext>
                </a:extLst>
              </p14:cNvPr>
              <p14:cNvContentPartPr/>
              <p14:nvPr/>
            </p14:nvContentPartPr>
            <p14:xfrm>
              <a:off x="9829800" y="2222500"/>
              <a:ext cx="19050" cy="19050"/>
            </p14:xfrm>
          </p:contentPart>
        </mc:Choice>
        <mc:Fallback xmlns="">
          <p:pic>
            <p:nvPicPr>
              <p:cNvPr id="9" name="Ink 8">
                <a:extLst>
                  <a:ext uri="{FF2B5EF4-FFF2-40B4-BE49-F238E27FC236}">
                    <a16:creationId xmlns:a16="http://schemas.microsoft.com/office/drawing/2014/main" id="{7094CA94-BC57-F1DF-9CBE-156189C1E11C}"/>
                  </a:ext>
                </a:extLst>
              </p:cNvPr>
              <p:cNvPicPr/>
              <p:nvPr/>
            </p:nvPicPr>
            <p:blipFill>
              <a:blip r:embed="rId4"/>
              <a:stretch>
                <a:fillRect/>
              </a:stretch>
            </p:blipFill>
            <p:spPr>
              <a:xfrm>
                <a:off x="6515100" y="-1092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C613E14-7633-4B41-5CF9-661FAA201087}"/>
                  </a:ext>
                </a:extLst>
              </p14:cNvPr>
              <p14:cNvContentPartPr/>
              <p14:nvPr/>
            </p14:nvContentPartPr>
            <p14:xfrm>
              <a:off x="10769600" y="3530600"/>
              <a:ext cx="19050" cy="19050"/>
            </p14:xfrm>
          </p:contentPart>
        </mc:Choice>
        <mc:Fallback xmlns="">
          <p:pic>
            <p:nvPicPr>
              <p:cNvPr id="10" name="Ink 9">
                <a:extLst>
                  <a:ext uri="{FF2B5EF4-FFF2-40B4-BE49-F238E27FC236}">
                    <a16:creationId xmlns:a16="http://schemas.microsoft.com/office/drawing/2014/main" id="{EC613E14-7633-4B41-5CF9-661FAA201087}"/>
                  </a:ext>
                </a:extLst>
              </p:cNvPr>
              <p:cNvPicPr/>
              <p:nvPr/>
            </p:nvPicPr>
            <p:blipFill>
              <a:blip r:embed="rId4"/>
              <a:stretch>
                <a:fillRect/>
              </a:stretch>
            </p:blipFill>
            <p:spPr>
              <a:xfrm>
                <a:off x="7435850" y="1968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7F81650-5D5A-56BA-1B4C-182D3B6E5AEA}"/>
                  </a:ext>
                </a:extLst>
              </p14:cNvPr>
              <p14:cNvContentPartPr/>
              <p14:nvPr/>
            </p14:nvContentPartPr>
            <p14:xfrm>
              <a:off x="11684000" y="2819400"/>
              <a:ext cx="19050" cy="19050"/>
            </p14:xfrm>
          </p:contentPart>
        </mc:Choice>
        <mc:Fallback xmlns="">
          <p:pic>
            <p:nvPicPr>
              <p:cNvPr id="11" name="Ink 10">
                <a:extLst>
                  <a:ext uri="{FF2B5EF4-FFF2-40B4-BE49-F238E27FC236}">
                    <a16:creationId xmlns:a16="http://schemas.microsoft.com/office/drawing/2014/main" id="{27F81650-5D5A-56BA-1B4C-182D3B6E5AEA}"/>
                  </a:ext>
                </a:extLst>
              </p:cNvPr>
              <p:cNvPicPr/>
              <p:nvPr/>
            </p:nvPicPr>
            <p:blipFill>
              <a:blip r:embed="rId4"/>
              <a:stretch>
                <a:fillRect/>
              </a:stretch>
            </p:blipFill>
            <p:spPr>
              <a:xfrm>
                <a:off x="8350250" y="-4953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207B0EFC-D58E-1985-8878-CC0643848827}"/>
                  </a:ext>
                </a:extLst>
              </p14:cNvPr>
              <p14:cNvContentPartPr/>
              <p14:nvPr/>
            </p14:nvContentPartPr>
            <p14:xfrm>
              <a:off x="11938001" y="901700"/>
              <a:ext cx="19050" cy="19050"/>
            </p14:xfrm>
          </p:contentPart>
        </mc:Choice>
        <mc:Fallback xmlns="">
          <p:pic>
            <p:nvPicPr>
              <p:cNvPr id="12" name="Ink 11">
                <a:extLst>
                  <a:ext uri="{FF2B5EF4-FFF2-40B4-BE49-F238E27FC236}">
                    <a16:creationId xmlns:a16="http://schemas.microsoft.com/office/drawing/2014/main" id="{207B0EFC-D58E-1985-8878-CC0643848827}"/>
                  </a:ext>
                </a:extLst>
              </p:cNvPr>
              <p:cNvPicPr/>
              <p:nvPr/>
            </p:nvPicPr>
            <p:blipFill>
              <a:blip r:embed="rId4"/>
              <a:stretch>
                <a:fillRect/>
              </a:stretch>
            </p:blipFill>
            <p:spPr>
              <a:xfrm>
                <a:off x="8623301" y="-24320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B7F15968-CD22-03BF-612A-87BBB2737F38}"/>
                  </a:ext>
                </a:extLst>
              </p14:cNvPr>
              <p14:cNvContentPartPr/>
              <p14:nvPr/>
            </p14:nvContentPartPr>
            <p14:xfrm>
              <a:off x="9588500" y="2616200"/>
              <a:ext cx="19050" cy="19050"/>
            </p14:xfrm>
          </p:contentPart>
        </mc:Choice>
        <mc:Fallback xmlns="">
          <p:pic>
            <p:nvPicPr>
              <p:cNvPr id="13" name="Ink 12">
                <a:extLst>
                  <a:ext uri="{FF2B5EF4-FFF2-40B4-BE49-F238E27FC236}">
                    <a16:creationId xmlns:a16="http://schemas.microsoft.com/office/drawing/2014/main" id="{B7F15968-CD22-03BF-612A-87BBB2737F38}"/>
                  </a:ext>
                </a:extLst>
              </p:cNvPr>
              <p:cNvPicPr/>
              <p:nvPr/>
            </p:nvPicPr>
            <p:blipFill>
              <a:blip r:embed="rId4"/>
              <a:stretch>
                <a:fillRect/>
              </a:stretch>
            </p:blipFill>
            <p:spPr>
              <a:xfrm>
                <a:off x="6273800" y="-71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B1B0ACA-3E69-2EEA-D15E-98FF806D75DA}"/>
                  </a:ext>
                </a:extLst>
              </p14:cNvPr>
              <p14:cNvContentPartPr/>
              <p14:nvPr/>
            </p14:nvContentPartPr>
            <p14:xfrm>
              <a:off x="9791700" y="3657600"/>
              <a:ext cx="19050" cy="19050"/>
            </p14:xfrm>
          </p:contentPart>
        </mc:Choice>
        <mc:Fallback xmlns="">
          <p:pic>
            <p:nvPicPr>
              <p:cNvPr id="14" name="Ink 13">
                <a:extLst>
                  <a:ext uri="{FF2B5EF4-FFF2-40B4-BE49-F238E27FC236}">
                    <a16:creationId xmlns:a16="http://schemas.microsoft.com/office/drawing/2014/main" id="{1B1B0ACA-3E69-2EEA-D15E-98FF806D75DA}"/>
                  </a:ext>
                </a:extLst>
              </p:cNvPr>
              <p:cNvPicPr/>
              <p:nvPr/>
            </p:nvPicPr>
            <p:blipFill>
              <a:blip r:embed="rId4"/>
              <a:stretch>
                <a:fillRect/>
              </a:stretch>
            </p:blipFill>
            <p:spPr>
              <a:xfrm>
                <a:off x="6477000" y="342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4B4EFC8-40CF-2E96-6ACB-9C6F7E27524C}"/>
                  </a:ext>
                </a:extLst>
              </p14:cNvPr>
              <p14:cNvContentPartPr/>
              <p14:nvPr/>
            </p14:nvContentPartPr>
            <p14:xfrm>
              <a:off x="10922000" y="4457700"/>
              <a:ext cx="19050" cy="19050"/>
            </p14:xfrm>
          </p:contentPart>
        </mc:Choice>
        <mc:Fallback xmlns="">
          <p:pic>
            <p:nvPicPr>
              <p:cNvPr id="15" name="Ink 14">
                <a:extLst>
                  <a:ext uri="{FF2B5EF4-FFF2-40B4-BE49-F238E27FC236}">
                    <a16:creationId xmlns:a16="http://schemas.microsoft.com/office/drawing/2014/main" id="{B4B4EFC8-40CF-2E96-6ACB-9C6F7E27524C}"/>
                  </a:ext>
                </a:extLst>
              </p:cNvPr>
              <p:cNvPicPr/>
              <p:nvPr/>
            </p:nvPicPr>
            <p:blipFill>
              <a:blip r:embed="rId4"/>
              <a:stretch>
                <a:fillRect/>
              </a:stretch>
            </p:blipFill>
            <p:spPr>
              <a:xfrm>
                <a:off x="7607300" y="11239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002FFF13-8C7C-3B29-3DED-0A8E9201DCCA}"/>
                  </a:ext>
                </a:extLst>
              </p14:cNvPr>
              <p14:cNvContentPartPr/>
              <p14:nvPr/>
            </p14:nvContentPartPr>
            <p14:xfrm>
              <a:off x="11557001" y="3911600"/>
              <a:ext cx="19050" cy="19050"/>
            </p14:xfrm>
          </p:contentPart>
        </mc:Choice>
        <mc:Fallback xmlns="">
          <p:pic>
            <p:nvPicPr>
              <p:cNvPr id="16" name="Ink 15">
                <a:extLst>
                  <a:ext uri="{FF2B5EF4-FFF2-40B4-BE49-F238E27FC236}">
                    <a16:creationId xmlns:a16="http://schemas.microsoft.com/office/drawing/2014/main" id="{002FFF13-8C7C-3B29-3DED-0A8E9201DCCA}"/>
                  </a:ext>
                </a:extLst>
              </p:cNvPr>
              <p:cNvPicPr/>
              <p:nvPr/>
            </p:nvPicPr>
            <p:blipFill>
              <a:blip r:embed="rId4"/>
              <a:stretch>
                <a:fillRect/>
              </a:stretch>
            </p:blipFill>
            <p:spPr>
              <a:xfrm>
                <a:off x="8242301" y="5969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8E614773-A0AE-7ABE-C218-4FA06513480C}"/>
                  </a:ext>
                </a:extLst>
              </p14:cNvPr>
              <p14:cNvContentPartPr/>
              <p14:nvPr/>
            </p14:nvContentPartPr>
            <p14:xfrm>
              <a:off x="12103100" y="2108200"/>
              <a:ext cx="19050" cy="19050"/>
            </p14:xfrm>
          </p:contentPart>
        </mc:Choice>
        <mc:Fallback xmlns="">
          <p:pic>
            <p:nvPicPr>
              <p:cNvPr id="17" name="Ink 16">
                <a:extLst>
                  <a:ext uri="{FF2B5EF4-FFF2-40B4-BE49-F238E27FC236}">
                    <a16:creationId xmlns:a16="http://schemas.microsoft.com/office/drawing/2014/main" id="{8E614773-A0AE-7ABE-C218-4FA06513480C}"/>
                  </a:ext>
                </a:extLst>
              </p:cNvPr>
              <p:cNvPicPr/>
              <p:nvPr/>
            </p:nvPicPr>
            <p:blipFill>
              <a:blip r:embed="rId4"/>
              <a:stretch>
                <a:fillRect/>
              </a:stretch>
            </p:blipFill>
            <p:spPr>
              <a:xfrm>
                <a:off x="8769350" y="-1206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3EB98730-87F4-CF9C-4869-43EDD9B51096}"/>
                  </a:ext>
                </a:extLst>
              </p14:cNvPr>
              <p14:cNvContentPartPr/>
              <p14:nvPr/>
            </p14:nvContentPartPr>
            <p14:xfrm>
              <a:off x="7480300" y="952500"/>
              <a:ext cx="19050" cy="19050"/>
            </p14:xfrm>
          </p:contentPart>
        </mc:Choice>
        <mc:Fallback xmlns="">
          <p:pic>
            <p:nvPicPr>
              <p:cNvPr id="18" name="Ink 17">
                <a:extLst>
                  <a:ext uri="{FF2B5EF4-FFF2-40B4-BE49-F238E27FC236}">
                    <a16:creationId xmlns:a16="http://schemas.microsoft.com/office/drawing/2014/main" id="{3EB98730-87F4-CF9C-4869-43EDD9B51096}"/>
                  </a:ext>
                </a:extLst>
              </p:cNvPr>
              <p:cNvPicPr/>
              <p:nvPr/>
            </p:nvPicPr>
            <p:blipFill>
              <a:blip r:embed="rId4"/>
              <a:stretch>
                <a:fillRect/>
              </a:stretch>
            </p:blipFill>
            <p:spPr>
              <a:xfrm>
                <a:off x="4165600" y="-2362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547CD832-7319-8290-C9B3-1BC9C2A049DF}"/>
                  </a:ext>
                </a:extLst>
              </p14:cNvPr>
              <p14:cNvContentPartPr/>
              <p14:nvPr/>
            </p14:nvContentPartPr>
            <p14:xfrm>
              <a:off x="5626100" y="1346200"/>
              <a:ext cx="19050" cy="19050"/>
            </p14:xfrm>
          </p:contentPart>
        </mc:Choice>
        <mc:Fallback xmlns="">
          <p:pic>
            <p:nvPicPr>
              <p:cNvPr id="19" name="Ink 18">
                <a:extLst>
                  <a:ext uri="{FF2B5EF4-FFF2-40B4-BE49-F238E27FC236}">
                    <a16:creationId xmlns:a16="http://schemas.microsoft.com/office/drawing/2014/main" id="{547CD832-7319-8290-C9B3-1BC9C2A049DF}"/>
                  </a:ext>
                </a:extLst>
              </p:cNvPr>
              <p:cNvPicPr/>
              <p:nvPr/>
            </p:nvPicPr>
            <p:blipFill>
              <a:blip r:embed="rId4"/>
              <a:stretch>
                <a:fillRect/>
              </a:stretch>
            </p:blipFill>
            <p:spPr>
              <a:xfrm>
                <a:off x="2292350" y="-198755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9DA49EF7-9FF3-A01F-BC63-40A5D37A0D9B}"/>
                  </a:ext>
                </a:extLst>
              </p14:cNvPr>
              <p14:cNvContentPartPr/>
              <p14:nvPr/>
            </p14:nvContentPartPr>
            <p14:xfrm>
              <a:off x="6438900" y="1511300"/>
              <a:ext cx="19050" cy="19050"/>
            </p14:xfrm>
          </p:contentPart>
        </mc:Choice>
        <mc:Fallback xmlns="">
          <p:pic>
            <p:nvPicPr>
              <p:cNvPr id="20" name="Ink 19">
                <a:extLst>
                  <a:ext uri="{FF2B5EF4-FFF2-40B4-BE49-F238E27FC236}">
                    <a16:creationId xmlns:a16="http://schemas.microsoft.com/office/drawing/2014/main" id="{9DA49EF7-9FF3-A01F-BC63-40A5D37A0D9B}"/>
                  </a:ext>
                </a:extLst>
              </p:cNvPr>
              <p:cNvPicPr/>
              <p:nvPr/>
            </p:nvPicPr>
            <p:blipFill>
              <a:blip r:embed="rId4"/>
              <a:stretch>
                <a:fillRect/>
              </a:stretch>
            </p:blipFill>
            <p:spPr>
              <a:xfrm>
                <a:off x="3105150" y="-18034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5D531340-E46D-C155-3656-C3394B09C2D3}"/>
                  </a:ext>
                </a:extLst>
              </p14:cNvPr>
              <p14:cNvContentPartPr/>
              <p14:nvPr/>
            </p14:nvContentPartPr>
            <p14:xfrm>
              <a:off x="8381999" y="1727200"/>
              <a:ext cx="19050" cy="19050"/>
            </p14:xfrm>
          </p:contentPart>
        </mc:Choice>
        <mc:Fallback xmlns="">
          <p:pic>
            <p:nvPicPr>
              <p:cNvPr id="21" name="Ink 20">
                <a:extLst>
                  <a:ext uri="{FF2B5EF4-FFF2-40B4-BE49-F238E27FC236}">
                    <a16:creationId xmlns:a16="http://schemas.microsoft.com/office/drawing/2014/main" id="{5D531340-E46D-C155-3656-C3394B09C2D3}"/>
                  </a:ext>
                </a:extLst>
              </p:cNvPr>
              <p:cNvPicPr/>
              <p:nvPr/>
            </p:nvPicPr>
            <p:blipFill>
              <a:blip r:embed="rId4"/>
              <a:stretch>
                <a:fillRect/>
              </a:stretch>
            </p:blipFill>
            <p:spPr>
              <a:xfrm>
                <a:off x="5067299" y="-1587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45836DB2-E7C6-3706-6988-3366CF0EE517}"/>
                  </a:ext>
                </a:extLst>
              </p14:cNvPr>
              <p14:cNvContentPartPr/>
              <p14:nvPr/>
            </p14:nvContentPartPr>
            <p14:xfrm>
              <a:off x="10109200" y="5410200"/>
              <a:ext cx="19050" cy="19050"/>
            </p14:xfrm>
          </p:contentPart>
        </mc:Choice>
        <mc:Fallback xmlns="">
          <p:pic>
            <p:nvPicPr>
              <p:cNvPr id="22" name="Ink 21">
                <a:extLst>
                  <a:ext uri="{FF2B5EF4-FFF2-40B4-BE49-F238E27FC236}">
                    <a16:creationId xmlns:a16="http://schemas.microsoft.com/office/drawing/2014/main" id="{45836DB2-E7C6-3706-6988-3366CF0EE517}"/>
                  </a:ext>
                </a:extLst>
              </p:cNvPr>
              <p:cNvPicPr/>
              <p:nvPr/>
            </p:nvPicPr>
            <p:blipFill>
              <a:blip r:embed="rId4"/>
              <a:stretch>
                <a:fillRect/>
              </a:stretch>
            </p:blipFill>
            <p:spPr>
              <a:xfrm>
                <a:off x="6794500" y="20955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8CFEC1F8-12FA-F18A-AA3C-FB3DF44A0153}"/>
                  </a:ext>
                </a:extLst>
              </p14:cNvPr>
              <p14:cNvContentPartPr/>
              <p14:nvPr/>
            </p14:nvContentPartPr>
            <p14:xfrm>
              <a:off x="7962900" y="5867400"/>
              <a:ext cx="19050" cy="19050"/>
            </p14:xfrm>
          </p:contentPart>
        </mc:Choice>
        <mc:Fallback xmlns="">
          <p:pic>
            <p:nvPicPr>
              <p:cNvPr id="23" name="Ink 22">
                <a:extLst>
                  <a:ext uri="{FF2B5EF4-FFF2-40B4-BE49-F238E27FC236}">
                    <a16:creationId xmlns:a16="http://schemas.microsoft.com/office/drawing/2014/main" id="{8CFEC1F8-12FA-F18A-AA3C-FB3DF44A0153}"/>
                  </a:ext>
                </a:extLst>
              </p:cNvPr>
              <p:cNvPicPr/>
              <p:nvPr/>
            </p:nvPicPr>
            <p:blipFill>
              <a:blip r:embed="rId4"/>
              <a:stretch>
                <a:fillRect/>
              </a:stretch>
            </p:blipFill>
            <p:spPr>
              <a:xfrm>
                <a:off x="4648200" y="25527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69766D4-4B3C-F931-E153-68B6B917FC08}"/>
                  </a:ext>
                </a:extLst>
              </p14:cNvPr>
              <p14:cNvContentPartPr/>
              <p14:nvPr/>
            </p14:nvContentPartPr>
            <p14:xfrm>
              <a:off x="8686800" y="3517900"/>
              <a:ext cx="19050" cy="19050"/>
            </p14:xfrm>
          </p:contentPart>
        </mc:Choice>
        <mc:Fallback xmlns="">
          <p:pic>
            <p:nvPicPr>
              <p:cNvPr id="24" name="Ink 23">
                <a:extLst>
                  <a:ext uri="{FF2B5EF4-FFF2-40B4-BE49-F238E27FC236}">
                    <a16:creationId xmlns:a16="http://schemas.microsoft.com/office/drawing/2014/main" id="{A69766D4-4B3C-F931-E153-68B6B917FC08}"/>
                  </a:ext>
                </a:extLst>
              </p:cNvPr>
              <p:cNvPicPr/>
              <p:nvPr/>
            </p:nvPicPr>
            <p:blipFill>
              <a:blip r:embed="rId4"/>
              <a:stretch>
                <a:fillRect/>
              </a:stretch>
            </p:blipFill>
            <p:spPr>
              <a:xfrm>
                <a:off x="5353050" y="203200"/>
                <a:ext cx="6667500" cy="66675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93821872-B9C9-DF52-4665-3A283F087417}"/>
                  </a:ext>
                </a:extLst>
              </p14:cNvPr>
              <p14:cNvContentPartPr/>
              <p14:nvPr/>
            </p14:nvContentPartPr>
            <p14:xfrm>
              <a:off x="11595101" y="5956300"/>
              <a:ext cx="19050" cy="19050"/>
            </p14:xfrm>
          </p:contentPart>
        </mc:Choice>
        <mc:Fallback xmlns="">
          <p:pic>
            <p:nvPicPr>
              <p:cNvPr id="25" name="Ink 24">
                <a:extLst>
                  <a:ext uri="{FF2B5EF4-FFF2-40B4-BE49-F238E27FC236}">
                    <a16:creationId xmlns:a16="http://schemas.microsoft.com/office/drawing/2014/main" id="{93821872-B9C9-DF52-4665-3A283F087417}"/>
                  </a:ext>
                </a:extLst>
              </p:cNvPr>
              <p:cNvPicPr/>
              <p:nvPr/>
            </p:nvPicPr>
            <p:blipFill>
              <a:blip r:embed="rId4"/>
              <a:stretch>
                <a:fillRect/>
              </a:stretch>
            </p:blipFill>
            <p:spPr>
              <a:xfrm>
                <a:off x="8280401" y="2622550"/>
                <a:ext cx="6667500" cy="6667500"/>
              </a:xfrm>
              <a:prstGeom prst="rect">
                <a:avLst/>
              </a:prstGeom>
            </p:spPr>
          </p:pic>
        </mc:Fallback>
      </mc:AlternateContent>
    </p:spTree>
    <p:extLst>
      <p:ext uri="{BB962C8B-B14F-4D97-AF65-F5344CB8AC3E}">
        <p14:creationId xmlns:p14="http://schemas.microsoft.com/office/powerpoint/2010/main" val="191662602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0</TotalTime>
  <Words>416</Words>
  <Application>Microsoft Office PowerPoint</Application>
  <PresentationFormat>Widescreen</PresentationFormat>
  <Paragraphs>117</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3DFloatVTI</vt:lpstr>
      <vt:lpstr>{  Topic : Streaming with MongoDB  }</vt:lpstr>
      <vt:lpstr>Event.Speaker.find({ speaker : { $regex : /amandeep/, $options:'i'  } });</vt:lpstr>
      <vt:lpstr>What is Streaming and Why it is essential?</vt:lpstr>
      <vt:lpstr>Streaming in General sense.......</vt:lpstr>
      <vt:lpstr>PowerPoint Presentation</vt:lpstr>
      <vt:lpstr>Streaming in Data Stores.......</vt:lpstr>
      <vt:lpstr>PowerPoint Presentation</vt:lpstr>
      <vt:lpstr>Why it is Essential?</vt:lpstr>
      <vt:lpstr>Why it is Essential?</vt:lpstr>
      <vt:lpstr>Why it is Essential?</vt:lpstr>
      <vt:lpstr>The power of communication</vt:lpstr>
      <vt:lpstr>Replica Sets in MongoDB</vt:lpstr>
      <vt:lpstr>Replica?</vt:lpstr>
      <vt:lpstr>PowerPoint Presentation</vt:lpstr>
      <vt:lpstr>Change Streams in MongoDB</vt:lpstr>
      <vt:lpstr>Change Streams in MongoDB</vt:lpstr>
      <vt:lpstr>PowerPoint Presentation</vt:lpstr>
      <vt:lpstr>PowerPoint Presentation</vt:lpstr>
      <vt:lpstr>Integrations in MongoDB</vt:lpstr>
      <vt:lpstr>Integrations in MongoDB?</vt:lpstr>
      <vt:lpstr>Apache Spark</vt:lpstr>
      <vt:lpstr>What is Spark?</vt:lpstr>
      <vt:lpstr>PowerPoint Presentation</vt:lpstr>
      <vt:lpstr>Components of Spark</vt:lpstr>
      <vt:lpstr>Components of Spark</vt:lpstr>
      <vt:lpstr>PowerPoint Presentation</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703</cp:revision>
  <dcterms:created xsi:type="dcterms:W3CDTF">2024-11-10T18:50:18Z</dcterms:created>
  <dcterms:modified xsi:type="dcterms:W3CDTF">2024-11-29T08:12:40Z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4a508f1f-9d44-42cd-8a20-925c1afed930_Enabled">
    <vt:lpwstr>true</vt:lpwstr>
  </property>
  <property fmtid="{D5CDD505-2E9C-101B-9397-08002B2CF9AE}" pid="5" name="MSIP_Label_4a508f1f-9d44-42cd-8a20-925c1afed930_SetDate">
    <vt:lpwstr>2024-11-10T18:50:46Z</vt:lpwstr>
  </property>
  <property fmtid="{D5CDD505-2E9C-101B-9397-08002B2CF9AE}" pid="6" name="MSIP_Label_4a508f1f-9d44-42cd-8a20-925c1afed930_Method">
    <vt:lpwstr>Standard</vt:lpwstr>
  </property>
  <property fmtid="{D5CDD505-2E9C-101B-9397-08002B2CF9AE}" pid="7" name="MSIP_Label_4a508f1f-9d44-42cd-8a20-925c1afed930_Name">
    <vt:lpwstr>Expleo Public</vt:lpwstr>
  </property>
  <property fmtid="{D5CDD505-2E9C-101B-9397-08002B2CF9AE}" pid="8" name="MSIP_Label_4a508f1f-9d44-42cd-8a20-925c1afed930_SiteId">
    <vt:lpwstr>3b0e7247-e0d5-44bf-8ed1-d01b18d16ca2</vt:lpwstr>
  </property>
  <property fmtid="{D5CDD505-2E9C-101B-9397-08002B2CF9AE}" pid="9" name="MSIP_Label_4a508f1f-9d44-42cd-8a20-925c1afed930_ActionId">
    <vt:lpwstr>b116dfe7-c578-4137-b5b2-592ff0cbf279</vt:lpwstr>
  </property>
  <property fmtid="{D5CDD505-2E9C-101B-9397-08002B2CF9AE}" pid="10" name="MSIP_Label_4a508f1f-9d44-42cd-8a20-925c1afed930_ContentBits">
    <vt:lpwstr>0</vt:lpwstr>
  </property>
</Properties>
</file>