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72301-3506-48C3-B579-3F8A8EAD6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811EA5-CD61-41AC-AC9F-932A91A79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EA814-5AF1-4BF4-9501-ECDA8D8F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83D3-C4DB-4D87-9083-7A4ADA33DBB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65EC01-84B0-4C58-B8D3-F74B3645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FAE3B3-188B-4E1C-8792-D536BFA3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F6-BA59-4CF8-BE2C-B084607446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05662-628D-4440-AC79-69FEDAB2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8C4A05-9798-4D47-B022-3FA652D06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561B5-3ABB-42DF-A301-A94D1800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83D3-C4DB-4D87-9083-7A4ADA33DBB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4278D6-C7EE-47F1-B0F2-F1234278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3F8F54-19B1-41BA-860A-75E5B463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F6-BA59-4CF8-BE2C-B084607446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7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DB8668-7C3E-458A-A36D-767CB04ED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3A4D10-3FA5-4228-89F8-9BEA1C27B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38E58F-C726-4626-AA28-A5D3322D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83D3-C4DB-4D87-9083-7A4ADA33DBB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2DF6C8-7DF7-4507-870E-2BB52F27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B1611-4E91-4F8F-80FD-3F1EAE82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F6-BA59-4CF8-BE2C-B084607446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95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87B22-AD9A-43FA-87DC-ECBBFD21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8B9F07-A6B6-4EA2-815E-061F006A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A7B73E-E595-420B-BD05-0A0B568F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83D3-C4DB-4D87-9083-7A4ADA33DBB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C38459-1D1E-4E26-A4B7-DB0FBAE0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20BAA8-5D24-4378-95C7-4F87C81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F6-BA59-4CF8-BE2C-B084607446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8B534-DEF5-4CDB-B678-A23FCA54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8D79EC-02D5-482B-95A1-FF189D656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CAFDF-5200-43B9-98DF-1C642715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83D3-C4DB-4D87-9083-7A4ADA33DBB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D9BB96-8135-4FD1-91EC-A4308B6E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14B825-C7B4-4CA9-B354-2699C4C7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F6-BA59-4CF8-BE2C-B084607446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26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4F19F-756F-449D-B56C-EDD1CEF1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6CB96-0E03-407E-A6F2-391D90C3F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544D14-5026-4DA5-BD9E-D9D76DBE8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F7F1F0-1428-494B-918D-062527B9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83D3-C4DB-4D87-9083-7A4ADA33DBB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4C5978-5415-46E6-B365-ACA3A69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F20B5F-6249-46DA-A5E9-BD3716BF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F6-BA59-4CF8-BE2C-B084607446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29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B20A7-0F5A-45FA-89CC-76054A3D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315202-47D7-4807-B3D8-340F31839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C26F68-8F6B-4BD2-9B81-CE8098CA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A1D640-1D45-4FDF-8930-B32F74F99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8EFD96-2E6D-46C4-8366-93AEDCBEE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272404-A711-44B1-B622-275F1598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83D3-C4DB-4D87-9083-7A4ADA33DBB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D5D77B-5356-41BA-BAFC-2C523C64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34F686-7F3A-424C-934D-1D116930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F6-BA59-4CF8-BE2C-B084607446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5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79237-FED9-4734-8322-0963986A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3689CC-8A9D-4AFA-9423-4F945DAA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83D3-C4DB-4D87-9083-7A4ADA33DBB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1A28D7-7AEA-4C84-A165-555E9245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86ABDA-2AD8-4F2D-BB6C-607B29F9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F6-BA59-4CF8-BE2C-B084607446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64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60694A-43AD-4952-A4FE-5A4D72CD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83D3-C4DB-4D87-9083-7A4ADA33DBB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98E0C2-4C1C-4165-951D-EB7CB11F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9B0CE2-1C9E-4D52-B62B-72537AEA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F6-BA59-4CF8-BE2C-B084607446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76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62DF3-0015-42AC-80A1-CE7CF1F6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7BCF47-A038-4C99-88F7-AF121094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456B46-F204-430F-B8B8-F5782AFD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EADEF8-FBBA-429B-97C9-699FA464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83D3-C4DB-4D87-9083-7A4ADA33DBB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C0CBBC-0381-4741-9F5A-E4329718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7A4FEB-77C4-49DD-9341-652FFF27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F6-BA59-4CF8-BE2C-B084607446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34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18D70-CA21-471E-BA75-8E858AFB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1CABF0-D224-46B3-A45D-CD6DB1DFC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EF2BAA-D841-4E39-B482-4205C600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7F56E7-82DA-4FED-8B9B-FA8B2482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83D3-C4DB-4D87-9083-7A4ADA33DBB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01A1CC-1994-4E66-9CB2-C173FFFB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AB6FE5-A8D6-44E8-9B52-71555D3C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F6-BA59-4CF8-BE2C-B084607446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73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9EFDDE-F302-4150-B30E-58B74CCE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53B74C-790F-4B03-8254-D725E52B2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16674B-4EA2-488F-A84D-D94CFD3D2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683D3-C4DB-4D87-9083-7A4ADA33DBB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FC7BC2-FFDC-4C26-88EA-7BBEC2017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2B7F60-9ADB-46EA-8F35-3919C582B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7BF6-BA59-4CF8-BE2C-B084607446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34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9C9B3C4-20A0-440F-8789-10373A1E4013}"/>
              </a:ext>
            </a:extLst>
          </p:cNvPr>
          <p:cNvSpPr/>
          <p:nvPr/>
        </p:nvSpPr>
        <p:spPr>
          <a:xfrm>
            <a:off x="3545058" y="80889"/>
            <a:ext cx="8281182" cy="65766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5113A0C-CF2F-4FF7-9B39-0A2A35112BBE}"/>
              </a:ext>
            </a:extLst>
          </p:cNvPr>
          <p:cNvSpPr/>
          <p:nvPr/>
        </p:nvSpPr>
        <p:spPr>
          <a:xfrm>
            <a:off x="3725530" y="992944"/>
            <a:ext cx="1786597" cy="542544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Communication</a:t>
            </a:r>
            <a:endParaRPr lang="zh-TW" altLang="en-US" sz="32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E69C86D-B9F8-46B8-BBF2-1CE77E9EC18D}"/>
              </a:ext>
            </a:extLst>
          </p:cNvPr>
          <p:cNvSpPr/>
          <p:nvPr/>
        </p:nvSpPr>
        <p:spPr>
          <a:xfrm>
            <a:off x="5793275" y="1008874"/>
            <a:ext cx="1786597" cy="542544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Maps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D5454A-673A-4B41-88E7-8D72199309EE}"/>
              </a:ext>
            </a:extLst>
          </p:cNvPr>
          <p:cNvSpPr txBox="1"/>
          <p:nvPr/>
        </p:nvSpPr>
        <p:spPr>
          <a:xfrm>
            <a:off x="6935020" y="212158"/>
            <a:ext cx="1939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SFC Server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079887-5B18-4654-962A-B9012992A7EC}"/>
              </a:ext>
            </a:extLst>
          </p:cNvPr>
          <p:cNvSpPr txBox="1"/>
          <p:nvPr/>
        </p:nvSpPr>
        <p:spPr>
          <a:xfrm>
            <a:off x="3966107" y="1268400"/>
            <a:ext cx="1546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Communication</a:t>
            </a:r>
            <a:endParaRPr lang="zh-TW" altLang="en-US" sz="3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7A23295-9ADB-404E-BF49-B560C02BF520}"/>
              </a:ext>
            </a:extLst>
          </p:cNvPr>
          <p:cNvSpPr txBox="1"/>
          <p:nvPr/>
        </p:nvSpPr>
        <p:spPr>
          <a:xfrm>
            <a:off x="5913563" y="1222234"/>
            <a:ext cx="1546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Maps</a:t>
            </a:r>
            <a:endParaRPr lang="zh-TW" altLang="en-US" sz="32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7AE00F1-2579-472C-A2DC-769C745659D1}"/>
              </a:ext>
            </a:extLst>
          </p:cNvPr>
          <p:cNvSpPr/>
          <p:nvPr/>
        </p:nvSpPr>
        <p:spPr>
          <a:xfrm>
            <a:off x="7700160" y="992944"/>
            <a:ext cx="1786597" cy="542544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Maps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0CC5D5A-F1AB-461A-A949-AF9539107B39}"/>
              </a:ext>
            </a:extLst>
          </p:cNvPr>
          <p:cNvSpPr txBox="1"/>
          <p:nvPr/>
        </p:nvSpPr>
        <p:spPr>
          <a:xfrm>
            <a:off x="7820448" y="1206304"/>
            <a:ext cx="1546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Vehicles</a:t>
            </a:r>
            <a:endParaRPr lang="zh-TW" altLang="en-US" sz="32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857EA94-6212-47E2-BD28-54C7C5E03428}"/>
              </a:ext>
            </a:extLst>
          </p:cNvPr>
          <p:cNvSpPr/>
          <p:nvPr/>
        </p:nvSpPr>
        <p:spPr>
          <a:xfrm>
            <a:off x="9647617" y="992944"/>
            <a:ext cx="1786597" cy="542544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Maps</a:t>
            </a:r>
            <a:endParaRPr lang="zh-TW" altLang="en-US" sz="3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F79A5C-9959-4467-9A90-AB981ED87099}"/>
              </a:ext>
            </a:extLst>
          </p:cNvPr>
          <p:cNvSpPr txBox="1"/>
          <p:nvPr/>
        </p:nvSpPr>
        <p:spPr>
          <a:xfrm>
            <a:off x="9767905" y="1206304"/>
            <a:ext cx="1546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Stations</a:t>
            </a:r>
            <a:endParaRPr lang="zh-TW" altLang="en-US" sz="3200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7FF995C-6ABF-4D20-8690-EF35FEB1E455}"/>
              </a:ext>
            </a:extLst>
          </p:cNvPr>
          <p:cNvSpPr/>
          <p:nvPr/>
        </p:nvSpPr>
        <p:spPr>
          <a:xfrm>
            <a:off x="7836504" y="1740707"/>
            <a:ext cx="1513908" cy="45053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Maps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99D307-599C-437A-99F0-93E4E71A4F94}"/>
              </a:ext>
            </a:extLst>
          </p:cNvPr>
          <p:cNvSpPr txBox="1"/>
          <p:nvPr/>
        </p:nvSpPr>
        <p:spPr>
          <a:xfrm>
            <a:off x="7820448" y="1929533"/>
            <a:ext cx="1546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AGV</a:t>
            </a:r>
            <a:endParaRPr lang="zh-TW" altLang="en-US" sz="3200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B987914A-D576-4DF6-A288-FCBADA270CBC}"/>
              </a:ext>
            </a:extLst>
          </p:cNvPr>
          <p:cNvGrpSpPr/>
          <p:nvPr/>
        </p:nvGrpSpPr>
        <p:grpSpPr>
          <a:xfrm>
            <a:off x="7836504" y="2483611"/>
            <a:ext cx="1546020" cy="963535"/>
            <a:chOff x="7836504" y="2483611"/>
            <a:chExt cx="1546020" cy="963535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FE36C7FA-A558-4434-A2F8-2BA28E3B1FC8}"/>
                </a:ext>
              </a:extLst>
            </p:cNvPr>
            <p:cNvSpPr/>
            <p:nvPr/>
          </p:nvSpPr>
          <p:spPr>
            <a:xfrm>
              <a:off x="7920733" y="2483611"/>
              <a:ext cx="1334858" cy="94275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Maps</a:t>
              </a:r>
              <a:endParaRPr lang="zh-TW" altLang="en-US" sz="32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8252DA2-B9BF-4EB3-9BB0-ABC474887C17}"/>
                </a:ext>
              </a:extLst>
            </p:cNvPr>
            <p:cNvSpPr txBox="1"/>
            <p:nvPr/>
          </p:nvSpPr>
          <p:spPr>
            <a:xfrm>
              <a:off x="7836504" y="2616149"/>
              <a:ext cx="15460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Simulated AGV</a:t>
              </a:r>
              <a:endParaRPr lang="zh-TW" altLang="en-US" sz="2400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59F7EC4-CBF9-4D45-8152-3A0A5EA70619}"/>
              </a:ext>
            </a:extLst>
          </p:cNvPr>
          <p:cNvGrpSpPr/>
          <p:nvPr/>
        </p:nvGrpSpPr>
        <p:grpSpPr>
          <a:xfrm>
            <a:off x="7820448" y="3528204"/>
            <a:ext cx="1546020" cy="942752"/>
            <a:chOff x="7836504" y="2483611"/>
            <a:chExt cx="1546020" cy="942752"/>
          </a:xfrm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832E4E61-8EF7-4839-9EFC-C0C041307460}"/>
                </a:ext>
              </a:extLst>
            </p:cNvPr>
            <p:cNvSpPr/>
            <p:nvPr/>
          </p:nvSpPr>
          <p:spPr>
            <a:xfrm>
              <a:off x="7920733" y="2483611"/>
              <a:ext cx="1334858" cy="94275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Maps</a:t>
              </a:r>
              <a:endParaRPr lang="zh-TW" altLang="en-US" sz="3200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4688682-BFB7-4144-9B38-89145595B23F}"/>
                </a:ext>
              </a:extLst>
            </p:cNvPr>
            <p:cNvSpPr txBox="1"/>
            <p:nvPr/>
          </p:nvSpPr>
          <p:spPr>
            <a:xfrm>
              <a:off x="7836504" y="2616149"/>
              <a:ext cx="1546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Real AGV</a:t>
              </a:r>
              <a:endParaRPr lang="zh-TW" altLang="en-US" sz="2400" dirty="0"/>
            </a:p>
          </p:txBody>
        </p:sp>
      </p:grp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F04950CC-A424-4104-B9FA-E70130059B30}"/>
              </a:ext>
            </a:extLst>
          </p:cNvPr>
          <p:cNvSpPr/>
          <p:nvPr/>
        </p:nvSpPr>
        <p:spPr>
          <a:xfrm>
            <a:off x="265812" y="355691"/>
            <a:ext cx="2887220" cy="630184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Maps</a:t>
            </a:r>
            <a:endParaRPr lang="zh-TW" altLang="en-US" sz="3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3729DFF-B4AD-4074-999E-39EA9396A1CD}"/>
              </a:ext>
            </a:extLst>
          </p:cNvPr>
          <p:cNvSpPr txBox="1"/>
          <p:nvPr/>
        </p:nvSpPr>
        <p:spPr>
          <a:xfrm>
            <a:off x="386099" y="569051"/>
            <a:ext cx="249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Visualizations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441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</Words>
  <Application>Microsoft Office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asrdag</dc:creator>
  <cp:lastModifiedBy>asrdag</cp:lastModifiedBy>
  <cp:revision>7</cp:revision>
  <dcterms:created xsi:type="dcterms:W3CDTF">2022-09-05T11:53:29Z</dcterms:created>
  <dcterms:modified xsi:type="dcterms:W3CDTF">2022-09-05T13:01:00Z</dcterms:modified>
</cp:coreProperties>
</file>