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any image of your proposed solution here instead of this macbook image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515937" y="611235"/>
            <a:ext cx="11196637" cy="83815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Title Text</a:t>
            </a:r>
          </a:p>
        </p:txBody>
      </p:sp>
      <p:grpSp>
        <p:nvGrpSpPr>
          <p:cNvPr id="60" name="Group 6"/>
          <p:cNvGrpSpPr/>
          <p:nvPr/>
        </p:nvGrpSpPr>
        <p:grpSpPr>
          <a:xfrm>
            <a:off x="5898782" y="397695"/>
            <a:ext cx="394436" cy="146048"/>
            <a:chOff x="0" y="0"/>
            <a:chExt cx="394434" cy="146046"/>
          </a:xfrm>
        </p:grpSpPr>
        <p:sp>
          <p:nvSpPr>
            <p:cNvPr id="58" name="Rectangle: Rounded Corners 8"/>
            <p:cNvSpPr/>
            <p:nvPr/>
          </p:nvSpPr>
          <p:spPr>
            <a:xfrm>
              <a:off x="-1" y="0"/>
              <a:ext cx="146046" cy="146047"/>
            </a:xfrm>
            <a:prstGeom prst="rect">
              <a:avLst/>
            </a:prstGeom>
            <a:solidFill>
              <a:srgbClr val="093D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Rectangle: Rounded Corners 9"/>
            <p:cNvSpPr/>
            <p:nvPr/>
          </p:nvSpPr>
          <p:spPr>
            <a:xfrm>
              <a:off x="248389" y="0"/>
              <a:ext cx="146046" cy="146047"/>
            </a:xfrm>
            <a:prstGeom prst="rect">
              <a:avLst/>
            </a:prstGeom>
            <a:solidFill>
              <a:srgbClr val="78E3D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sr8271/Manthan_2021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9" descr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51897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 10"/>
          <p:cNvSpPr/>
          <p:nvPr/>
        </p:nvSpPr>
        <p:spPr>
          <a:xfrm>
            <a:off x="4313449" y="2209800"/>
            <a:ext cx="6806632" cy="304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4000" spc="300">
                <a:latin typeface="Abadi MT Condensed Light"/>
                <a:ea typeface="Abadi MT Condensed Light"/>
                <a:cs typeface="Abadi MT Condensed Light"/>
                <a:sym typeface="Abadi MT Condensed Light"/>
              </a:defRPr>
            </a:pPr>
            <a:r>
              <a:rPr dirty="0"/>
              <a:t>Solution By: Endgame</a:t>
            </a:r>
          </a:p>
          <a:p>
            <a:pPr>
              <a:defRPr sz="4000" spc="300">
                <a:latin typeface="Abadi MT Condensed Light"/>
                <a:ea typeface="Abadi MT Condensed Light"/>
                <a:cs typeface="Abadi MT Condensed Light"/>
                <a:sym typeface="Abadi MT Condensed Light"/>
              </a:defRPr>
            </a:pPr>
            <a:r>
              <a:rPr dirty="0"/>
              <a:t>PSID: INTL-NLP-11</a:t>
            </a:r>
          </a:p>
          <a:p>
            <a:pPr>
              <a:defRPr sz="4000" spc="300">
                <a:latin typeface="Abadi MT Condensed Light"/>
                <a:ea typeface="Abadi MT Condensed Light"/>
                <a:cs typeface="Abadi MT Condensed Light"/>
                <a:sym typeface="Abadi MT Condensed Light"/>
              </a:defRPr>
            </a:pPr>
            <a:endParaRPr dirty="0"/>
          </a:p>
          <a:p>
            <a:pPr>
              <a:defRPr sz="4000" spc="300">
                <a:latin typeface="Abadi MT Condensed Light"/>
                <a:ea typeface="Abadi MT Condensed Light"/>
                <a:cs typeface="Abadi MT Condensed Light"/>
                <a:sym typeface="Abadi MT Condensed Light"/>
              </a:defRPr>
            </a:pPr>
            <a:r>
              <a:rPr dirty="0"/>
              <a:t>Team Leader Name: </a:t>
            </a:r>
            <a:endParaRPr lang="en-IN" dirty="0"/>
          </a:p>
          <a:p>
            <a:pPr>
              <a:defRPr sz="4000" spc="300">
                <a:latin typeface="Abadi MT Condensed Light"/>
                <a:ea typeface="Abadi MT Condensed Light"/>
                <a:cs typeface="Abadi MT Condensed Light"/>
                <a:sym typeface="Abadi MT Condensed Light"/>
              </a:defRPr>
            </a:pPr>
            <a:r>
              <a:rPr dirty="0"/>
              <a:t>Ankit Kumar</a:t>
            </a:r>
          </a:p>
        </p:txBody>
      </p:sp>
      <p:pic>
        <p:nvPicPr>
          <p:cNvPr id="99" name="Picture 21" descr="Picture 21"/>
          <p:cNvPicPr>
            <a:picLocks noChangeAspect="1"/>
          </p:cNvPicPr>
          <p:nvPr/>
        </p:nvPicPr>
        <p:blipFill>
          <a:blip r:embed="rId3"/>
          <a:srcRect l="17961" t="12472" r="23497" b="11947"/>
          <a:stretch>
            <a:fillRect/>
          </a:stretch>
        </p:blipFill>
        <p:spPr>
          <a:xfrm>
            <a:off x="659667" y="2209800"/>
            <a:ext cx="3541884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Rectangle 11"/>
          <p:cNvSpPr/>
          <p:nvPr/>
        </p:nvSpPr>
        <p:spPr>
          <a:xfrm flipH="1">
            <a:off x="6096000" y="3429000"/>
            <a:ext cx="5257800" cy="311321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7" name="Group 88"/>
          <p:cNvGrpSpPr/>
          <p:nvPr/>
        </p:nvGrpSpPr>
        <p:grpSpPr>
          <a:xfrm>
            <a:off x="6690750" y="4582173"/>
            <a:ext cx="4337626" cy="98277"/>
            <a:chOff x="0" y="-1"/>
            <a:chExt cx="4337625" cy="98276"/>
          </a:xfrm>
        </p:grpSpPr>
        <p:sp>
          <p:nvSpPr>
            <p:cNvPr id="103" name="Straight Connector 75"/>
            <p:cNvSpPr/>
            <p:nvPr/>
          </p:nvSpPr>
          <p:spPr>
            <a:xfrm flipH="1" flipV="1">
              <a:off x="0" y="49137"/>
              <a:ext cx="4288098" cy="1"/>
            </a:xfrm>
            <a:prstGeom prst="line">
              <a:avLst/>
            </a:prstGeom>
            <a:noFill/>
            <a:ln w="9525" cap="flat">
              <a:solidFill>
                <a:srgbClr val="78E3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Oval 76"/>
            <p:cNvSpPr/>
            <p:nvPr/>
          </p:nvSpPr>
          <p:spPr>
            <a:xfrm rot="10800000" flipH="1">
              <a:off x="935166" y="-2"/>
              <a:ext cx="99057" cy="98278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rgbClr val="78E3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Oval 77"/>
            <p:cNvSpPr/>
            <p:nvPr/>
          </p:nvSpPr>
          <p:spPr>
            <a:xfrm rot="10800000" flipH="1">
              <a:off x="2521741" y="-2"/>
              <a:ext cx="99057" cy="98278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rgbClr val="78E3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Oval 78"/>
            <p:cNvSpPr/>
            <p:nvPr/>
          </p:nvSpPr>
          <p:spPr>
            <a:xfrm rot="10800000" flipH="1">
              <a:off x="4238569" y="-2"/>
              <a:ext cx="99057" cy="98278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rgbClr val="78E3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515936" y="611235"/>
            <a:ext cx="11196639" cy="8381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Idea Introduction</a:t>
            </a:r>
          </a:p>
        </p:txBody>
      </p:sp>
      <p:sp>
        <p:nvSpPr>
          <p:cNvPr id="109" name="Rectangle 12"/>
          <p:cNvSpPr/>
          <p:nvPr/>
        </p:nvSpPr>
        <p:spPr>
          <a:xfrm flipH="1">
            <a:off x="838200" y="1844675"/>
            <a:ext cx="5257801" cy="3168650"/>
          </a:xfrm>
          <a:prstGeom prst="rect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Freeform 4136"/>
          <p:cNvSpPr/>
          <p:nvPr/>
        </p:nvSpPr>
        <p:spPr>
          <a:xfrm flipH="1">
            <a:off x="1120546" y="2051688"/>
            <a:ext cx="435794" cy="423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81" y="2997"/>
                </a:moveTo>
                <a:lnTo>
                  <a:pt x="19826" y="2997"/>
                </a:lnTo>
                <a:lnTo>
                  <a:pt x="19802" y="2527"/>
                </a:lnTo>
                <a:lnTo>
                  <a:pt x="19778" y="2180"/>
                </a:lnTo>
                <a:lnTo>
                  <a:pt x="19778" y="1660"/>
                </a:lnTo>
                <a:lnTo>
                  <a:pt x="19874" y="1288"/>
                </a:lnTo>
                <a:lnTo>
                  <a:pt x="19970" y="1090"/>
                </a:lnTo>
                <a:lnTo>
                  <a:pt x="20090" y="917"/>
                </a:lnTo>
                <a:lnTo>
                  <a:pt x="20162" y="842"/>
                </a:lnTo>
                <a:lnTo>
                  <a:pt x="20281" y="793"/>
                </a:lnTo>
                <a:lnTo>
                  <a:pt x="20377" y="768"/>
                </a:lnTo>
                <a:lnTo>
                  <a:pt x="20497" y="768"/>
                </a:lnTo>
                <a:lnTo>
                  <a:pt x="20545" y="793"/>
                </a:lnTo>
                <a:lnTo>
                  <a:pt x="20641" y="917"/>
                </a:lnTo>
                <a:lnTo>
                  <a:pt x="20713" y="1139"/>
                </a:lnTo>
                <a:lnTo>
                  <a:pt x="20785" y="1412"/>
                </a:lnTo>
                <a:lnTo>
                  <a:pt x="20833" y="1684"/>
                </a:lnTo>
                <a:lnTo>
                  <a:pt x="20881" y="2328"/>
                </a:lnTo>
                <a:lnTo>
                  <a:pt x="20881" y="2997"/>
                </a:lnTo>
                <a:close/>
                <a:moveTo>
                  <a:pt x="16805" y="6713"/>
                </a:moveTo>
                <a:lnTo>
                  <a:pt x="11747" y="6713"/>
                </a:lnTo>
                <a:lnTo>
                  <a:pt x="11651" y="6688"/>
                </a:lnTo>
                <a:lnTo>
                  <a:pt x="11603" y="6639"/>
                </a:lnTo>
                <a:lnTo>
                  <a:pt x="11555" y="6614"/>
                </a:lnTo>
                <a:lnTo>
                  <a:pt x="11507" y="6564"/>
                </a:lnTo>
                <a:lnTo>
                  <a:pt x="11483" y="6465"/>
                </a:lnTo>
                <a:lnTo>
                  <a:pt x="11459" y="6416"/>
                </a:lnTo>
                <a:lnTo>
                  <a:pt x="11435" y="6341"/>
                </a:lnTo>
                <a:lnTo>
                  <a:pt x="11483" y="6193"/>
                </a:lnTo>
                <a:lnTo>
                  <a:pt x="11507" y="6143"/>
                </a:lnTo>
                <a:lnTo>
                  <a:pt x="11555" y="6069"/>
                </a:lnTo>
                <a:lnTo>
                  <a:pt x="11603" y="6019"/>
                </a:lnTo>
                <a:lnTo>
                  <a:pt x="11651" y="5994"/>
                </a:lnTo>
                <a:lnTo>
                  <a:pt x="11747" y="5970"/>
                </a:lnTo>
                <a:lnTo>
                  <a:pt x="16877" y="5970"/>
                </a:lnTo>
                <a:lnTo>
                  <a:pt x="16925" y="5994"/>
                </a:lnTo>
                <a:lnTo>
                  <a:pt x="16997" y="6019"/>
                </a:lnTo>
                <a:lnTo>
                  <a:pt x="17069" y="6069"/>
                </a:lnTo>
                <a:lnTo>
                  <a:pt x="17117" y="6143"/>
                </a:lnTo>
                <a:lnTo>
                  <a:pt x="17141" y="6193"/>
                </a:lnTo>
                <a:lnTo>
                  <a:pt x="17165" y="6267"/>
                </a:lnTo>
                <a:lnTo>
                  <a:pt x="17165" y="6416"/>
                </a:lnTo>
                <a:lnTo>
                  <a:pt x="17141" y="6465"/>
                </a:lnTo>
                <a:lnTo>
                  <a:pt x="17117" y="6564"/>
                </a:lnTo>
                <a:lnTo>
                  <a:pt x="17069" y="6614"/>
                </a:lnTo>
                <a:lnTo>
                  <a:pt x="16997" y="6639"/>
                </a:lnTo>
                <a:lnTo>
                  <a:pt x="16925" y="6688"/>
                </a:lnTo>
                <a:lnTo>
                  <a:pt x="16877" y="6713"/>
                </a:lnTo>
                <a:lnTo>
                  <a:pt x="16805" y="6713"/>
                </a:lnTo>
                <a:close/>
                <a:moveTo>
                  <a:pt x="16805" y="9685"/>
                </a:moveTo>
                <a:lnTo>
                  <a:pt x="10380" y="9685"/>
                </a:lnTo>
                <a:lnTo>
                  <a:pt x="10237" y="9636"/>
                </a:lnTo>
                <a:lnTo>
                  <a:pt x="10165" y="9586"/>
                </a:lnTo>
                <a:lnTo>
                  <a:pt x="10141" y="9537"/>
                </a:lnTo>
                <a:lnTo>
                  <a:pt x="10093" y="9462"/>
                </a:lnTo>
                <a:lnTo>
                  <a:pt x="10093" y="9388"/>
                </a:lnTo>
                <a:lnTo>
                  <a:pt x="10069" y="9314"/>
                </a:lnTo>
                <a:lnTo>
                  <a:pt x="10093" y="9239"/>
                </a:lnTo>
                <a:lnTo>
                  <a:pt x="10093" y="9190"/>
                </a:lnTo>
                <a:lnTo>
                  <a:pt x="10141" y="9116"/>
                </a:lnTo>
                <a:lnTo>
                  <a:pt x="10165" y="9041"/>
                </a:lnTo>
                <a:lnTo>
                  <a:pt x="10237" y="8992"/>
                </a:lnTo>
                <a:lnTo>
                  <a:pt x="10380" y="8942"/>
                </a:lnTo>
                <a:lnTo>
                  <a:pt x="16877" y="8942"/>
                </a:lnTo>
                <a:lnTo>
                  <a:pt x="16925" y="8967"/>
                </a:lnTo>
                <a:lnTo>
                  <a:pt x="16997" y="8992"/>
                </a:lnTo>
                <a:lnTo>
                  <a:pt x="17069" y="9041"/>
                </a:lnTo>
                <a:lnTo>
                  <a:pt x="17117" y="9116"/>
                </a:lnTo>
                <a:lnTo>
                  <a:pt x="17141" y="9190"/>
                </a:lnTo>
                <a:lnTo>
                  <a:pt x="17165" y="9239"/>
                </a:lnTo>
                <a:lnTo>
                  <a:pt x="17165" y="9388"/>
                </a:lnTo>
                <a:lnTo>
                  <a:pt x="17117" y="9537"/>
                </a:lnTo>
                <a:lnTo>
                  <a:pt x="17069" y="9586"/>
                </a:lnTo>
                <a:lnTo>
                  <a:pt x="16997" y="9636"/>
                </a:lnTo>
                <a:lnTo>
                  <a:pt x="16925" y="9661"/>
                </a:lnTo>
                <a:lnTo>
                  <a:pt x="16877" y="9685"/>
                </a:lnTo>
                <a:lnTo>
                  <a:pt x="16805" y="9685"/>
                </a:lnTo>
                <a:close/>
                <a:moveTo>
                  <a:pt x="10069" y="10800"/>
                </a:moveTo>
                <a:lnTo>
                  <a:pt x="10093" y="10726"/>
                </a:lnTo>
                <a:lnTo>
                  <a:pt x="10093" y="10676"/>
                </a:lnTo>
                <a:lnTo>
                  <a:pt x="10141" y="10602"/>
                </a:lnTo>
                <a:lnTo>
                  <a:pt x="10165" y="10528"/>
                </a:lnTo>
                <a:lnTo>
                  <a:pt x="10237" y="10478"/>
                </a:lnTo>
                <a:lnTo>
                  <a:pt x="10380" y="10428"/>
                </a:lnTo>
                <a:lnTo>
                  <a:pt x="15942" y="10428"/>
                </a:lnTo>
                <a:lnTo>
                  <a:pt x="16038" y="10453"/>
                </a:lnTo>
                <a:lnTo>
                  <a:pt x="16086" y="10478"/>
                </a:lnTo>
                <a:lnTo>
                  <a:pt x="16134" y="10528"/>
                </a:lnTo>
                <a:lnTo>
                  <a:pt x="16182" y="10602"/>
                </a:lnTo>
                <a:lnTo>
                  <a:pt x="16206" y="10676"/>
                </a:lnTo>
                <a:lnTo>
                  <a:pt x="16230" y="10726"/>
                </a:lnTo>
                <a:lnTo>
                  <a:pt x="16254" y="10800"/>
                </a:lnTo>
                <a:lnTo>
                  <a:pt x="16182" y="11023"/>
                </a:lnTo>
                <a:lnTo>
                  <a:pt x="16086" y="11122"/>
                </a:lnTo>
                <a:lnTo>
                  <a:pt x="16038" y="11147"/>
                </a:lnTo>
                <a:lnTo>
                  <a:pt x="15942" y="11172"/>
                </a:lnTo>
                <a:lnTo>
                  <a:pt x="10380" y="11172"/>
                </a:lnTo>
                <a:lnTo>
                  <a:pt x="10237" y="11122"/>
                </a:lnTo>
                <a:lnTo>
                  <a:pt x="10165" y="11072"/>
                </a:lnTo>
                <a:lnTo>
                  <a:pt x="10141" y="11023"/>
                </a:lnTo>
                <a:lnTo>
                  <a:pt x="10093" y="10973"/>
                </a:lnTo>
                <a:lnTo>
                  <a:pt x="10093" y="10874"/>
                </a:lnTo>
                <a:lnTo>
                  <a:pt x="10069" y="10800"/>
                </a:lnTo>
                <a:close/>
                <a:moveTo>
                  <a:pt x="16350" y="12658"/>
                </a:moveTo>
                <a:lnTo>
                  <a:pt x="9925" y="12658"/>
                </a:lnTo>
                <a:lnTo>
                  <a:pt x="9829" y="12633"/>
                </a:lnTo>
                <a:lnTo>
                  <a:pt x="9781" y="12608"/>
                </a:lnTo>
                <a:lnTo>
                  <a:pt x="9685" y="12509"/>
                </a:lnTo>
                <a:lnTo>
                  <a:pt x="9661" y="12460"/>
                </a:lnTo>
                <a:lnTo>
                  <a:pt x="9637" y="12361"/>
                </a:lnTo>
                <a:lnTo>
                  <a:pt x="9637" y="12212"/>
                </a:lnTo>
                <a:lnTo>
                  <a:pt x="9661" y="12162"/>
                </a:lnTo>
                <a:lnTo>
                  <a:pt x="9685" y="12088"/>
                </a:lnTo>
                <a:lnTo>
                  <a:pt x="9829" y="11939"/>
                </a:lnTo>
                <a:lnTo>
                  <a:pt x="9925" y="11915"/>
                </a:lnTo>
                <a:lnTo>
                  <a:pt x="16422" y="11915"/>
                </a:lnTo>
                <a:lnTo>
                  <a:pt x="16494" y="11939"/>
                </a:lnTo>
                <a:lnTo>
                  <a:pt x="16542" y="11964"/>
                </a:lnTo>
                <a:lnTo>
                  <a:pt x="16590" y="12039"/>
                </a:lnTo>
                <a:lnTo>
                  <a:pt x="16638" y="12088"/>
                </a:lnTo>
                <a:lnTo>
                  <a:pt x="16661" y="12162"/>
                </a:lnTo>
                <a:lnTo>
                  <a:pt x="16709" y="12212"/>
                </a:lnTo>
                <a:lnTo>
                  <a:pt x="16709" y="12361"/>
                </a:lnTo>
                <a:lnTo>
                  <a:pt x="16638" y="12509"/>
                </a:lnTo>
                <a:lnTo>
                  <a:pt x="16542" y="12608"/>
                </a:lnTo>
                <a:lnTo>
                  <a:pt x="16494" y="12633"/>
                </a:lnTo>
                <a:lnTo>
                  <a:pt x="16422" y="12658"/>
                </a:lnTo>
                <a:lnTo>
                  <a:pt x="16350" y="12658"/>
                </a:lnTo>
                <a:close/>
                <a:moveTo>
                  <a:pt x="13233" y="19346"/>
                </a:moveTo>
                <a:lnTo>
                  <a:pt x="13305" y="18231"/>
                </a:lnTo>
                <a:lnTo>
                  <a:pt x="13305" y="17884"/>
                </a:lnTo>
                <a:lnTo>
                  <a:pt x="13329" y="17339"/>
                </a:lnTo>
                <a:lnTo>
                  <a:pt x="13353" y="16894"/>
                </a:lnTo>
                <a:lnTo>
                  <a:pt x="13377" y="16522"/>
                </a:lnTo>
                <a:lnTo>
                  <a:pt x="13449" y="16200"/>
                </a:lnTo>
                <a:lnTo>
                  <a:pt x="13497" y="16051"/>
                </a:lnTo>
                <a:lnTo>
                  <a:pt x="13545" y="15952"/>
                </a:lnTo>
                <a:lnTo>
                  <a:pt x="13617" y="15853"/>
                </a:lnTo>
                <a:lnTo>
                  <a:pt x="13665" y="15779"/>
                </a:lnTo>
                <a:lnTo>
                  <a:pt x="13737" y="15729"/>
                </a:lnTo>
                <a:lnTo>
                  <a:pt x="13857" y="15680"/>
                </a:lnTo>
                <a:lnTo>
                  <a:pt x="13929" y="15655"/>
                </a:lnTo>
                <a:lnTo>
                  <a:pt x="14048" y="15630"/>
                </a:lnTo>
                <a:lnTo>
                  <a:pt x="14240" y="15655"/>
                </a:lnTo>
                <a:lnTo>
                  <a:pt x="14408" y="15729"/>
                </a:lnTo>
                <a:lnTo>
                  <a:pt x="14456" y="15779"/>
                </a:lnTo>
                <a:lnTo>
                  <a:pt x="14528" y="15828"/>
                </a:lnTo>
                <a:lnTo>
                  <a:pt x="14624" y="15977"/>
                </a:lnTo>
                <a:lnTo>
                  <a:pt x="14696" y="16200"/>
                </a:lnTo>
                <a:lnTo>
                  <a:pt x="14720" y="16472"/>
                </a:lnTo>
                <a:lnTo>
                  <a:pt x="14744" y="16794"/>
                </a:lnTo>
                <a:lnTo>
                  <a:pt x="14768" y="17240"/>
                </a:lnTo>
                <a:lnTo>
                  <a:pt x="14792" y="17761"/>
                </a:lnTo>
                <a:lnTo>
                  <a:pt x="14840" y="18330"/>
                </a:lnTo>
                <a:lnTo>
                  <a:pt x="14887" y="18603"/>
                </a:lnTo>
                <a:lnTo>
                  <a:pt x="15007" y="18875"/>
                </a:lnTo>
                <a:lnTo>
                  <a:pt x="15103" y="19148"/>
                </a:lnTo>
                <a:lnTo>
                  <a:pt x="15223" y="19371"/>
                </a:lnTo>
                <a:lnTo>
                  <a:pt x="13233" y="19346"/>
                </a:lnTo>
                <a:close/>
                <a:moveTo>
                  <a:pt x="10428" y="7456"/>
                </a:moveTo>
                <a:lnTo>
                  <a:pt x="16422" y="7456"/>
                </a:lnTo>
                <a:lnTo>
                  <a:pt x="16494" y="7481"/>
                </a:lnTo>
                <a:lnTo>
                  <a:pt x="16542" y="7506"/>
                </a:lnTo>
                <a:lnTo>
                  <a:pt x="16590" y="7555"/>
                </a:lnTo>
                <a:lnTo>
                  <a:pt x="16638" y="7629"/>
                </a:lnTo>
                <a:lnTo>
                  <a:pt x="16661" y="7679"/>
                </a:lnTo>
                <a:lnTo>
                  <a:pt x="16709" y="7753"/>
                </a:lnTo>
                <a:lnTo>
                  <a:pt x="16709" y="7902"/>
                </a:lnTo>
                <a:lnTo>
                  <a:pt x="16661" y="7951"/>
                </a:lnTo>
                <a:lnTo>
                  <a:pt x="16638" y="8050"/>
                </a:lnTo>
                <a:lnTo>
                  <a:pt x="16542" y="8150"/>
                </a:lnTo>
                <a:lnTo>
                  <a:pt x="16494" y="8174"/>
                </a:lnTo>
                <a:lnTo>
                  <a:pt x="16422" y="8199"/>
                </a:lnTo>
                <a:lnTo>
                  <a:pt x="10380" y="8199"/>
                </a:lnTo>
                <a:lnTo>
                  <a:pt x="10237" y="8150"/>
                </a:lnTo>
                <a:lnTo>
                  <a:pt x="10165" y="8100"/>
                </a:lnTo>
                <a:lnTo>
                  <a:pt x="10093" y="7951"/>
                </a:lnTo>
                <a:lnTo>
                  <a:pt x="10093" y="7902"/>
                </a:lnTo>
                <a:lnTo>
                  <a:pt x="10069" y="7828"/>
                </a:lnTo>
                <a:lnTo>
                  <a:pt x="10093" y="7753"/>
                </a:lnTo>
                <a:lnTo>
                  <a:pt x="10093" y="7679"/>
                </a:lnTo>
                <a:lnTo>
                  <a:pt x="10141" y="7629"/>
                </a:lnTo>
                <a:lnTo>
                  <a:pt x="10165" y="7555"/>
                </a:lnTo>
                <a:lnTo>
                  <a:pt x="10237" y="7506"/>
                </a:lnTo>
                <a:lnTo>
                  <a:pt x="10380" y="7456"/>
                </a:lnTo>
                <a:lnTo>
                  <a:pt x="10428" y="7456"/>
                </a:lnTo>
                <a:close/>
                <a:moveTo>
                  <a:pt x="10884" y="3740"/>
                </a:moveTo>
                <a:lnTo>
                  <a:pt x="12802" y="3740"/>
                </a:lnTo>
                <a:lnTo>
                  <a:pt x="12850" y="3765"/>
                </a:lnTo>
                <a:lnTo>
                  <a:pt x="12922" y="3790"/>
                </a:lnTo>
                <a:lnTo>
                  <a:pt x="12970" y="3839"/>
                </a:lnTo>
                <a:lnTo>
                  <a:pt x="12994" y="3889"/>
                </a:lnTo>
                <a:lnTo>
                  <a:pt x="13042" y="3963"/>
                </a:lnTo>
                <a:lnTo>
                  <a:pt x="13065" y="4038"/>
                </a:lnTo>
                <a:lnTo>
                  <a:pt x="13065" y="4186"/>
                </a:lnTo>
                <a:lnTo>
                  <a:pt x="12970" y="4384"/>
                </a:lnTo>
                <a:lnTo>
                  <a:pt x="12922" y="4409"/>
                </a:lnTo>
                <a:lnTo>
                  <a:pt x="12850" y="4459"/>
                </a:lnTo>
                <a:lnTo>
                  <a:pt x="12802" y="4459"/>
                </a:lnTo>
                <a:lnTo>
                  <a:pt x="12706" y="4483"/>
                </a:lnTo>
                <a:lnTo>
                  <a:pt x="10884" y="4483"/>
                </a:lnTo>
                <a:lnTo>
                  <a:pt x="10812" y="4459"/>
                </a:lnTo>
                <a:lnTo>
                  <a:pt x="10764" y="4459"/>
                </a:lnTo>
                <a:lnTo>
                  <a:pt x="10692" y="4409"/>
                </a:lnTo>
                <a:lnTo>
                  <a:pt x="10644" y="4384"/>
                </a:lnTo>
                <a:lnTo>
                  <a:pt x="10572" y="4335"/>
                </a:lnTo>
                <a:lnTo>
                  <a:pt x="10548" y="4236"/>
                </a:lnTo>
                <a:lnTo>
                  <a:pt x="10524" y="4186"/>
                </a:lnTo>
                <a:lnTo>
                  <a:pt x="10524" y="4038"/>
                </a:lnTo>
                <a:lnTo>
                  <a:pt x="10572" y="3889"/>
                </a:lnTo>
                <a:lnTo>
                  <a:pt x="10644" y="3839"/>
                </a:lnTo>
                <a:lnTo>
                  <a:pt x="10692" y="3790"/>
                </a:lnTo>
                <a:lnTo>
                  <a:pt x="10764" y="3765"/>
                </a:lnTo>
                <a:lnTo>
                  <a:pt x="10812" y="3740"/>
                </a:lnTo>
                <a:lnTo>
                  <a:pt x="10884" y="3740"/>
                </a:lnTo>
                <a:close/>
                <a:moveTo>
                  <a:pt x="21073" y="297"/>
                </a:moveTo>
                <a:lnTo>
                  <a:pt x="20953" y="173"/>
                </a:lnTo>
                <a:lnTo>
                  <a:pt x="20833" y="99"/>
                </a:lnTo>
                <a:lnTo>
                  <a:pt x="20713" y="50"/>
                </a:lnTo>
                <a:lnTo>
                  <a:pt x="20569" y="25"/>
                </a:lnTo>
                <a:lnTo>
                  <a:pt x="20569" y="0"/>
                </a:lnTo>
                <a:lnTo>
                  <a:pt x="8990" y="0"/>
                </a:lnTo>
                <a:lnTo>
                  <a:pt x="8774" y="25"/>
                </a:lnTo>
                <a:lnTo>
                  <a:pt x="8606" y="99"/>
                </a:lnTo>
                <a:lnTo>
                  <a:pt x="8415" y="173"/>
                </a:lnTo>
                <a:lnTo>
                  <a:pt x="8271" y="347"/>
                </a:lnTo>
                <a:lnTo>
                  <a:pt x="8079" y="545"/>
                </a:lnTo>
                <a:lnTo>
                  <a:pt x="8031" y="694"/>
                </a:lnTo>
                <a:lnTo>
                  <a:pt x="7983" y="817"/>
                </a:lnTo>
                <a:lnTo>
                  <a:pt x="7911" y="1090"/>
                </a:lnTo>
                <a:lnTo>
                  <a:pt x="7863" y="1362"/>
                </a:lnTo>
                <a:lnTo>
                  <a:pt x="7815" y="1783"/>
                </a:lnTo>
                <a:lnTo>
                  <a:pt x="7815" y="3344"/>
                </a:lnTo>
                <a:lnTo>
                  <a:pt x="7767" y="4781"/>
                </a:lnTo>
                <a:lnTo>
                  <a:pt x="7695" y="6564"/>
                </a:lnTo>
                <a:lnTo>
                  <a:pt x="7600" y="8595"/>
                </a:lnTo>
                <a:lnTo>
                  <a:pt x="7456" y="10750"/>
                </a:lnTo>
                <a:lnTo>
                  <a:pt x="7312" y="11816"/>
                </a:lnTo>
                <a:lnTo>
                  <a:pt x="7216" y="12881"/>
                </a:lnTo>
                <a:lnTo>
                  <a:pt x="7072" y="13921"/>
                </a:lnTo>
                <a:lnTo>
                  <a:pt x="6904" y="14887"/>
                </a:lnTo>
                <a:lnTo>
                  <a:pt x="2517" y="14887"/>
                </a:lnTo>
                <a:lnTo>
                  <a:pt x="2253" y="14912"/>
                </a:lnTo>
                <a:lnTo>
                  <a:pt x="2014" y="15011"/>
                </a:lnTo>
                <a:lnTo>
                  <a:pt x="1822" y="15110"/>
                </a:lnTo>
                <a:lnTo>
                  <a:pt x="1630" y="15259"/>
                </a:lnTo>
                <a:lnTo>
                  <a:pt x="1534" y="15383"/>
                </a:lnTo>
                <a:lnTo>
                  <a:pt x="1462" y="15482"/>
                </a:lnTo>
                <a:lnTo>
                  <a:pt x="1414" y="15606"/>
                </a:lnTo>
                <a:lnTo>
                  <a:pt x="1366" y="15754"/>
                </a:lnTo>
                <a:lnTo>
                  <a:pt x="1271" y="16027"/>
                </a:lnTo>
                <a:lnTo>
                  <a:pt x="1223" y="16373"/>
                </a:lnTo>
                <a:lnTo>
                  <a:pt x="1199" y="16720"/>
                </a:lnTo>
                <a:lnTo>
                  <a:pt x="1199" y="17488"/>
                </a:lnTo>
                <a:lnTo>
                  <a:pt x="1223" y="17884"/>
                </a:lnTo>
                <a:lnTo>
                  <a:pt x="1247" y="18652"/>
                </a:lnTo>
                <a:lnTo>
                  <a:pt x="1223" y="19420"/>
                </a:lnTo>
                <a:lnTo>
                  <a:pt x="1175" y="19742"/>
                </a:lnTo>
                <a:lnTo>
                  <a:pt x="1103" y="20064"/>
                </a:lnTo>
                <a:lnTo>
                  <a:pt x="1055" y="20213"/>
                </a:lnTo>
                <a:lnTo>
                  <a:pt x="1007" y="20337"/>
                </a:lnTo>
                <a:lnTo>
                  <a:pt x="911" y="20436"/>
                </a:lnTo>
                <a:lnTo>
                  <a:pt x="839" y="20560"/>
                </a:lnTo>
                <a:lnTo>
                  <a:pt x="695" y="20683"/>
                </a:lnTo>
                <a:lnTo>
                  <a:pt x="479" y="20783"/>
                </a:lnTo>
                <a:lnTo>
                  <a:pt x="264" y="20832"/>
                </a:lnTo>
                <a:lnTo>
                  <a:pt x="0" y="20857"/>
                </a:lnTo>
                <a:lnTo>
                  <a:pt x="0" y="21600"/>
                </a:lnTo>
                <a:lnTo>
                  <a:pt x="11148" y="21600"/>
                </a:lnTo>
                <a:lnTo>
                  <a:pt x="11363" y="21575"/>
                </a:lnTo>
                <a:lnTo>
                  <a:pt x="11747" y="21526"/>
                </a:lnTo>
                <a:lnTo>
                  <a:pt x="11891" y="21476"/>
                </a:lnTo>
                <a:lnTo>
                  <a:pt x="12059" y="21427"/>
                </a:lnTo>
                <a:lnTo>
                  <a:pt x="12202" y="21352"/>
                </a:lnTo>
                <a:lnTo>
                  <a:pt x="12322" y="21278"/>
                </a:lnTo>
                <a:lnTo>
                  <a:pt x="12466" y="21154"/>
                </a:lnTo>
                <a:lnTo>
                  <a:pt x="12658" y="20956"/>
                </a:lnTo>
                <a:lnTo>
                  <a:pt x="12826" y="20708"/>
                </a:lnTo>
                <a:lnTo>
                  <a:pt x="12970" y="20411"/>
                </a:lnTo>
                <a:lnTo>
                  <a:pt x="13065" y="20114"/>
                </a:lnTo>
                <a:lnTo>
                  <a:pt x="16925" y="20114"/>
                </a:lnTo>
                <a:lnTo>
                  <a:pt x="17069" y="20089"/>
                </a:lnTo>
                <a:lnTo>
                  <a:pt x="17309" y="20039"/>
                </a:lnTo>
                <a:lnTo>
                  <a:pt x="17453" y="19990"/>
                </a:lnTo>
                <a:lnTo>
                  <a:pt x="17668" y="19866"/>
                </a:lnTo>
                <a:lnTo>
                  <a:pt x="18052" y="19470"/>
                </a:lnTo>
                <a:lnTo>
                  <a:pt x="18220" y="19222"/>
                </a:lnTo>
                <a:lnTo>
                  <a:pt x="18364" y="18925"/>
                </a:lnTo>
                <a:lnTo>
                  <a:pt x="18531" y="18603"/>
                </a:lnTo>
                <a:lnTo>
                  <a:pt x="18651" y="18256"/>
                </a:lnTo>
                <a:lnTo>
                  <a:pt x="18771" y="17884"/>
                </a:lnTo>
                <a:lnTo>
                  <a:pt x="18891" y="17488"/>
                </a:lnTo>
                <a:lnTo>
                  <a:pt x="18987" y="17067"/>
                </a:lnTo>
                <a:lnTo>
                  <a:pt x="19179" y="16150"/>
                </a:lnTo>
                <a:lnTo>
                  <a:pt x="19347" y="15135"/>
                </a:lnTo>
                <a:lnTo>
                  <a:pt x="19490" y="14070"/>
                </a:lnTo>
                <a:lnTo>
                  <a:pt x="19610" y="12930"/>
                </a:lnTo>
                <a:lnTo>
                  <a:pt x="19682" y="11766"/>
                </a:lnTo>
                <a:lnTo>
                  <a:pt x="19754" y="10577"/>
                </a:lnTo>
                <a:lnTo>
                  <a:pt x="19802" y="9363"/>
                </a:lnTo>
                <a:lnTo>
                  <a:pt x="19826" y="8174"/>
                </a:lnTo>
                <a:lnTo>
                  <a:pt x="19850" y="5846"/>
                </a:lnTo>
                <a:lnTo>
                  <a:pt x="19850" y="3716"/>
                </a:lnTo>
                <a:lnTo>
                  <a:pt x="21576" y="3740"/>
                </a:lnTo>
                <a:lnTo>
                  <a:pt x="21576" y="3369"/>
                </a:lnTo>
                <a:lnTo>
                  <a:pt x="21600" y="2849"/>
                </a:lnTo>
                <a:lnTo>
                  <a:pt x="21576" y="1932"/>
                </a:lnTo>
                <a:lnTo>
                  <a:pt x="21528" y="1461"/>
                </a:lnTo>
                <a:lnTo>
                  <a:pt x="21432" y="1016"/>
                </a:lnTo>
                <a:lnTo>
                  <a:pt x="21360" y="793"/>
                </a:lnTo>
                <a:lnTo>
                  <a:pt x="21264" y="570"/>
                </a:lnTo>
                <a:lnTo>
                  <a:pt x="21168" y="421"/>
                </a:lnTo>
                <a:lnTo>
                  <a:pt x="21073" y="297"/>
                </a:lnTo>
                <a:close/>
              </a:path>
            </a:pathLst>
          </a:custGeom>
          <a:solidFill>
            <a:srgbClr val="07306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6" name="Group 14"/>
          <p:cNvGrpSpPr/>
          <p:nvPr/>
        </p:nvGrpSpPr>
        <p:grpSpPr>
          <a:xfrm>
            <a:off x="5664591" y="2969946"/>
            <a:ext cx="866775" cy="888887"/>
            <a:chOff x="0" y="0"/>
            <a:chExt cx="866774" cy="888885"/>
          </a:xfrm>
        </p:grpSpPr>
        <p:sp>
          <p:nvSpPr>
            <p:cNvPr id="111" name="Rectangle 13"/>
            <p:cNvSpPr/>
            <p:nvPr/>
          </p:nvSpPr>
          <p:spPr>
            <a:xfrm rot="10800000">
              <a:off x="0" y="-1"/>
              <a:ext cx="866775" cy="888886"/>
            </a:xfrm>
            <a:prstGeom prst="rect">
              <a:avLst/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5" name="Group 47"/>
            <p:cNvGrpSpPr/>
            <p:nvPr/>
          </p:nvGrpSpPr>
          <p:grpSpPr>
            <a:xfrm>
              <a:off x="187324" y="198380"/>
              <a:ext cx="492126" cy="492128"/>
              <a:chOff x="0" y="0"/>
              <a:chExt cx="492125" cy="492126"/>
            </a:xfrm>
          </p:grpSpPr>
          <p:sp>
            <p:nvSpPr>
              <p:cNvPr id="112" name="Freeform 1026"/>
              <p:cNvSpPr/>
              <p:nvPr/>
            </p:nvSpPr>
            <p:spPr>
              <a:xfrm>
                <a:off x="247421" y="0"/>
                <a:ext cx="244704" cy="326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42" y="5973"/>
                    </a:moveTo>
                    <a:lnTo>
                      <a:pt x="13642" y="539"/>
                    </a:lnTo>
                    <a:lnTo>
                      <a:pt x="20882" y="5973"/>
                    </a:lnTo>
                    <a:lnTo>
                      <a:pt x="13642" y="5973"/>
                    </a:lnTo>
                    <a:close/>
                    <a:moveTo>
                      <a:pt x="21420" y="5613"/>
                    </a:moveTo>
                    <a:lnTo>
                      <a:pt x="14181" y="135"/>
                    </a:lnTo>
                    <a:lnTo>
                      <a:pt x="14001" y="45"/>
                    </a:lnTo>
                    <a:lnTo>
                      <a:pt x="13642" y="0"/>
                    </a:lnTo>
                    <a:lnTo>
                      <a:pt x="658" y="0"/>
                    </a:lnTo>
                    <a:lnTo>
                      <a:pt x="419" y="45"/>
                    </a:lnTo>
                    <a:lnTo>
                      <a:pt x="180" y="180"/>
                    </a:lnTo>
                    <a:lnTo>
                      <a:pt x="60" y="314"/>
                    </a:lnTo>
                    <a:lnTo>
                      <a:pt x="0" y="539"/>
                    </a:lnTo>
                    <a:lnTo>
                      <a:pt x="0" y="21106"/>
                    </a:lnTo>
                    <a:lnTo>
                      <a:pt x="60" y="21286"/>
                    </a:lnTo>
                    <a:lnTo>
                      <a:pt x="180" y="21465"/>
                    </a:lnTo>
                    <a:lnTo>
                      <a:pt x="419" y="21555"/>
                    </a:lnTo>
                    <a:lnTo>
                      <a:pt x="658" y="21600"/>
                    </a:lnTo>
                    <a:lnTo>
                      <a:pt x="20882" y="21600"/>
                    </a:lnTo>
                    <a:lnTo>
                      <a:pt x="21181" y="21555"/>
                    </a:lnTo>
                    <a:lnTo>
                      <a:pt x="21361" y="21465"/>
                    </a:lnTo>
                    <a:lnTo>
                      <a:pt x="21540" y="21286"/>
                    </a:lnTo>
                    <a:lnTo>
                      <a:pt x="21600" y="21106"/>
                    </a:lnTo>
                    <a:lnTo>
                      <a:pt x="21600" y="5973"/>
                    </a:lnTo>
                    <a:lnTo>
                      <a:pt x="21540" y="5793"/>
                    </a:lnTo>
                    <a:lnTo>
                      <a:pt x="21420" y="561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Freeform 1027"/>
              <p:cNvSpPr/>
              <p:nvPr/>
            </p:nvSpPr>
            <p:spPr>
              <a:xfrm>
                <a:off x="-1" y="326271"/>
                <a:ext cx="100603" cy="165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7048"/>
                    </a:moveTo>
                    <a:lnTo>
                      <a:pt x="10208" y="17048"/>
                    </a:lnTo>
                    <a:lnTo>
                      <a:pt x="9025" y="16691"/>
                    </a:lnTo>
                    <a:lnTo>
                      <a:pt x="8581" y="16512"/>
                    </a:lnTo>
                    <a:lnTo>
                      <a:pt x="8137" y="16245"/>
                    </a:lnTo>
                    <a:lnTo>
                      <a:pt x="7989" y="15888"/>
                    </a:lnTo>
                    <a:lnTo>
                      <a:pt x="7693" y="15531"/>
                    </a:lnTo>
                    <a:lnTo>
                      <a:pt x="7693" y="14727"/>
                    </a:lnTo>
                    <a:lnTo>
                      <a:pt x="7989" y="14370"/>
                    </a:lnTo>
                    <a:lnTo>
                      <a:pt x="8137" y="14013"/>
                    </a:lnTo>
                    <a:lnTo>
                      <a:pt x="9025" y="13478"/>
                    </a:lnTo>
                    <a:lnTo>
                      <a:pt x="9616" y="13299"/>
                    </a:lnTo>
                    <a:lnTo>
                      <a:pt x="10800" y="13121"/>
                    </a:lnTo>
                    <a:lnTo>
                      <a:pt x="11540" y="13210"/>
                    </a:lnTo>
                    <a:lnTo>
                      <a:pt x="12132" y="13299"/>
                    </a:lnTo>
                    <a:lnTo>
                      <a:pt x="12575" y="13478"/>
                    </a:lnTo>
                    <a:lnTo>
                      <a:pt x="13463" y="14013"/>
                    </a:lnTo>
                    <a:lnTo>
                      <a:pt x="13759" y="14370"/>
                    </a:lnTo>
                    <a:lnTo>
                      <a:pt x="13907" y="14727"/>
                    </a:lnTo>
                    <a:lnTo>
                      <a:pt x="14055" y="15174"/>
                    </a:lnTo>
                    <a:lnTo>
                      <a:pt x="13759" y="15888"/>
                    </a:lnTo>
                    <a:lnTo>
                      <a:pt x="13463" y="16245"/>
                    </a:lnTo>
                    <a:lnTo>
                      <a:pt x="13019" y="16512"/>
                    </a:lnTo>
                    <a:lnTo>
                      <a:pt x="12132" y="16869"/>
                    </a:lnTo>
                    <a:lnTo>
                      <a:pt x="11540" y="17048"/>
                    </a:lnTo>
                    <a:lnTo>
                      <a:pt x="10800" y="17048"/>
                    </a:lnTo>
                    <a:close/>
                    <a:moveTo>
                      <a:pt x="19825" y="0"/>
                    </a:moveTo>
                    <a:lnTo>
                      <a:pt x="1775" y="0"/>
                    </a:lnTo>
                    <a:lnTo>
                      <a:pt x="1184" y="89"/>
                    </a:lnTo>
                    <a:lnTo>
                      <a:pt x="592" y="357"/>
                    </a:lnTo>
                    <a:lnTo>
                      <a:pt x="148" y="803"/>
                    </a:lnTo>
                    <a:lnTo>
                      <a:pt x="0" y="1160"/>
                    </a:lnTo>
                    <a:lnTo>
                      <a:pt x="0" y="20529"/>
                    </a:lnTo>
                    <a:lnTo>
                      <a:pt x="148" y="20975"/>
                    </a:lnTo>
                    <a:lnTo>
                      <a:pt x="592" y="21243"/>
                    </a:lnTo>
                    <a:lnTo>
                      <a:pt x="1184" y="21511"/>
                    </a:lnTo>
                    <a:lnTo>
                      <a:pt x="1775" y="21600"/>
                    </a:lnTo>
                    <a:lnTo>
                      <a:pt x="19825" y="21600"/>
                    </a:lnTo>
                    <a:lnTo>
                      <a:pt x="20564" y="21511"/>
                    </a:lnTo>
                    <a:lnTo>
                      <a:pt x="21156" y="21243"/>
                    </a:lnTo>
                    <a:lnTo>
                      <a:pt x="21452" y="20975"/>
                    </a:lnTo>
                    <a:lnTo>
                      <a:pt x="21600" y="20529"/>
                    </a:lnTo>
                    <a:lnTo>
                      <a:pt x="21600" y="1160"/>
                    </a:lnTo>
                    <a:lnTo>
                      <a:pt x="21452" y="803"/>
                    </a:lnTo>
                    <a:lnTo>
                      <a:pt x="21156" y="357"/>
                    </a:lnTo>
                    <a:lnTo>
                      <a:pt x="20564" y="89"/>
                    </a:lnTo>
                    <a:lnTo>
                      <a:pt x="198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Freeform 1028"/>
              <p:cNvSpPr/>
              <p:nvPr/>
            </p:nvSpPr>
            <p:spPr>
              <a:xfrm>
                <a:off x="108757" y="342585"/>
                <a:ext cx="367057" cy="1332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77" y="8058"/>
                    </a:moveTo>
                    <a:lnTo>
                      <a:pt x="9822" y="8058"/>
                    </a:lnTo>
                    <a:lnTo>
                      <a:pt x="9702" y="7722"/>
                    </a:lnTo>
                    <a:lnTo>
                      <a:pt x="9383" y="6939"/>
                    </a:lnTo>
                    <a:lnTo>
                      <a:pt x="8983" y="5820"/>
                    </a:lnTo>
                    <a:lnTo>
                      <a:pt x="8544" y="4701"/>
                    </a:lnTo>
                    <a:lnTo>
                      <a:pt x="7985" y="3469"/>
                    </a:lnTo>
                    <a:lnTo>
                      <a:pt x="7346" y="2350"/>
                    </a:lnTo>
                    <a:lnTo>
                      <a:pt x="6588" y="1343"/>
                    </a:lnTo>
                    <a:lnTo>
                      <a:pt x="6189" y="1007"/>
                    </a:lnTo>
                    <a:lnTo>
                      <a:pt x="5749" y="560"/>
                    </a:lnTo>
                    <a:lnTo>
                      <a:pt x="5310" y="224"/>
                    </a:lnTo>
                    <a:lnTo>
                      <a:pt x="4791" y="0"/>
                    </a:lnTo>
                    <a:lnTo>
                      <a:pt x="479" y="0"/>
                    </a:lnTo>
                    <a:lnTo>
                      <a:pt x="279" y="112"/>
                    </a:lnTo>
                    <a:lnTo>
                      <a:pt x="120" y="448"/>
                    </a:lnTo>
                    <a:lnTo>
                      <a:pt x="40" y="783"/>
                    </a:lnTo>
                    <a:lnTo>
                      <a:pt x="0" y="1343"/>
                    </a:lnTo>
                    <a:lnTo>
                      <a:pt x="0" y="20145"/>
                    </a:lnTo>
                    <a:lnTo>
                      <a:pt x="40" y="20705"/>
                    </a:lnTo>
                    <a:lnTo>
                      <a:pt x="120" y="21264"/>
                    </a:lnTo>
                    <a:lnTo>
                      <a:pt x="279" y="21488"/>
                    </a:lnTo>
                    <a:lnTo>
                      <a:pt x="479" y="21600"/>
                    </a:lnTo>
                    <a:lnTo>
                      <a:pt x="21081" y="21600"/>
                    </a:lnTo>
                    <a:lnTo>
                      <a:pt x="21281" y="21488"/>
                    </a:lnTo>
                    <a:lnTo>
                      <a:pt x="21400" y="21264"/>
                    </a:lnTo>
                    <a:lnTo>
                      <a:pt x="21520" y="20705"/>
                    </a:lnTo>
                    <a:lnTo>
                      <a:pt x="21600" y="20145"/>
                    </a:lnTo>
                    <a:lnTo>
                      <a:pt x="21520" y="19474"/>
                    </a:lnTo>
                    <a:lnTo>
                      <a:pt x="21480" y="18914"/>
                    </a:lnTo>
                    <a:lnTo>
                      <a:pt x="21440" y="18242"/>
                    </a:lnTo>
                    <a:lnTo>
                      <a:pt x="21360" y="17683"/>
                    </a:lnTo>
                    <a:lnTo>
                      <a:pt x="21241" y="17011"/>
                    </a:lnTo>
                    <a:lnTo>
                      <a:pt x="20921" y="15892"/>
                    </a:lnTo>
                    <a:lnTo>
                      <a:pt x="20722" y="15221"/>
                    </a:lnTo>
                    <a:lnTo>
                      <a:pt x="20402" y="14325"/>
                    </a:lnTo>
                    <a:lnTo>
                      <a:pt x="20083" y="13654"/>
                    </a:lnTo>
                    <a:lnTo>
                      <a:pt x="19684" y="12982"/>
                    </a:lnTo>
                    <a:lnTo>
                      <a:pt x="19204" y="12311"/>
                    </a:lnTo>
                    <a:lnTo>
                      <a:pt x="18765" y="11639"/>
                    </a:lnTo>
                    <a:lnTo>
                      <a:pt x="18286" y="11080"/>
                    </a:lnTo>
                    <a:lnTo>
                      <a:pt x="17767" y="10520"/>
                    </a:lnTo>
                    <a:lnTo>
                      <a:pt x="16649" y="9625"/>
                    </a:lnTo>
                    <a:lnTo>
                      <a:pt x="16050" y="9177"/>
                    </a:lnTo>
                    <a:lnTo>
                      <a:pt x="15451" y="8841"/>
                    </a:lnTo>
                    <a:lnTo>
                      <a:pt x="14773" y="8506"/>
                    </a:lnTo>
                    <a:lnTo>
                      <a:pt x="14174" y="8282"/>
                    </a:lnTo>
                    <a:lnTo>
                      <a:pt x="13535" y="8170"/>
                    </a:lnTo>
                    <a:lnTo>
                      <a:pt x="12816" y="8058"/>
                    </a:lnTo>
                    <a:lnTo>
                      <a:pt x="12177" y="805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17" name="Rectangle 51"/>
          <p:cNvSpPr txBox="1"/>
          <p:nvPr/>
        </p:nvSpPr>
        <p:spPr>
          <a:xfrm>
            <a:off x="4087569" y="3510250"/>
            <a:ext cx="1444117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Any Third Party API/Services used </a:t>
            </a:r>
          </a:p>
          <a:p>
            <a:pPr marL="342900" indent="-342900">
              <a:buSzPct val="100000"/>
              <a:buAutoNum type="arabicPeriod"/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Yes</a:t>
            </a:r>
          </a:p>
          <a:p>
            <a:pPr>
              <a:buSzPct val="100000"/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dirty="0"/>
          </a:p>
        </p:txBody>
      </p:sp>
      <p:sp>
        <p:nvSpPr>
          <p:cNvPr id="118" name="Rectangle 52"/>
          <p:cNvSpPr txBox="1"/>
          <p:nvPr/>
        </p:nvSpPr>
        <p:spPr>
          <a:xfrm>
            <a:off x="1120546" y="3511847"/>
            <a:ext cx="1377079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Tech Stack</a:t>
            </a:r>
          </a:p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1.</a:t>
            </a:r>
            <a:r>
              <a:rPr lang="en-IN" dirty="0"/>
              <a:t> Python</a:t>
            </a:r>
            <a:endParaRPr dirty="0"/>
          </a:p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2.</a:t>
            </a:r>
            <a:r>
              <a:rPr lang="en-IN" dirty="0"/>
              <a:t> NLP</a:t>
            </a:r>
            <a:endParaRPr dirty="0"/>
          </a:p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3.</a:t>
            </a:r>
            <a:r>
              <a:rPr lang="en-IN" dirty="0"/>
              <a:t> Deep Learning</a:t>
            </a:r>
            <a:endParaRPr dirty="0"/>
          </a:p>
        </p:txBody>
      </p:sp>
      <p:sp>
        <p:nvSpPr>
          <p:cNvPr id="119" name="Rectangle 59"/>
          <p:cNvSpPr txBox="1"/>
          <p:nvPr/>
        </p:nvSpPr>
        <p:spPr>
          <a:xfrm>
            <a:off x="2604056" y="3510249"/>
            <a:ext cx="1506836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Resources Used</a:t>
            </a:r>
          </a:p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1. </a:t>
            </a:r>
            <a:r>
              <a:rPr lang="en-IN" dirty="0"/>
              <a:t> IEEE Papers</a:t>
            </a:r>
            <a:endParaRPr dirty="0"/>
          </a:p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2. </a:t>
            </a:r>
            <a:r>
              <a:rPr lang="en-IN" dirty="0"/>
              <a:t> NPTEL</a:t>
            </a:r>
            <a:endParaRPr dirty="0"/>
          </a:p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3.</a:t>
            </a:r>
            <a:r>
              <a:rPr lang="en-IN" dirty="0"/>
              <a:t>  python.org</a:t>
            </a:r>
          </a:p>
          <a:p>
            <a:pPr>
              <a:defRPr sz="1400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IN" dirty="0"/>
              <a:t>4. Statistical Inference by George Casella</a:t>
            </a:r>
          </a:p>
        </p:txBody>
      </p:sp>
      <p:sp>
        <p:nvSpPr>
          <p:cNvPr id="120" name="Rectangle 67"/>
          <p:cNvSpPr txBox="1"/>
          <p:nvPr/>
        </p:nvSpPr>
        <p:spPr>
          <a:xfrm>
            <a:off x="6228905" y="4707628"/>
            <a:ext cx="4991990" cy="183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1000"/>
              </a:spcBef>
              <a:defRPr sz="1700">
                <a:solidFill>
                  <a:srgbClr val="535353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algn="just"/>
            <a:r>
              <a:rPr dirty="0"/>
              <a:t>Our solution produces a short and accurate summary from a large number of news articles on terrorism using the abstractive summarization method. By conserving significant information this approach produces an effective summary having less redundancy and</a:t>
            </a:r>
            <a:r>
              <a:rPr lang="en-IN" dirty="0"/>
              <a:t> more</a:t>
            </a:r>
            <a:r>
              <a:rPr dirty="0"/>
              <a:t> grammatically correct sentences within a short period</a:t>
            </a:r>
            <a:r>
              <a:rPr lang="en-IN" dirty="0"/>
              <a:t> of time</a:t>
            </a:r>
            <a:r>
              <a:rPr dirty="0"/>
              <a:t>.</a:t>
            </a:r>
          </a:p>
        </p:txBody>
      </p:sp>
      <p:sp>
        <p:nvSpPr>
          <p:cNvPr id="121" name="Rectangle 65"/>
          <p:cNvSpPr txBox="1"/>
          <p:nvPr/>
        </p:nvSpPr>
        <p:spPr>
          <a:xfrm>
            <a:off x="7945781" y="4147968"/>
            <a:ext cx="31160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 b="1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ABSTRACTION-BASED TEXT SUMMARIZATION</a:t>
            </a:r>
          </a:p>
        </p:txBody>
      </p:sp>
      <p:grpSp>
        <p:nvGrpSpPr>
          <p:cNvPr id="126" name="Group 69"/>
          <p:cNvGrpSpPr/>
          <p:nvPr/>
        </p:nvGrpSpPr>
        <p:grpSpPr>
          <a:xfrm>
            <a:off x="10682454" y="3657413"/>
            <a:ext cx="379338" cy="377243"/>
            <a:chOff x="0" y="0"/>
            <a:chExt cx="379337" cy="377242"/>
          </a:xfrm>
        </p:grpSpPr>
        <p:sp>
          <p:nvSpPr>
            <p:cNvPr id="122" name="Freeform 4604"/>
            <p:cNvSpPr/>
            <p:nvPr/>
          </p:nvSpPr>
          <p:spPr>
            <a:xfrm flipH="1">
              <a:off x="75447" y="0"/>
              <a:ext cx="303891" cy="37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26" y="10070"/>
                  </a:moveTo>
                  <a:lnTo>
                    <a:pt x="10725" y="10070"/>
                  </a:lnTo>
                  <a:lnTo>
                    <a:pt x="10636" y="10047"/>
                  </a:lnTo>
                  <a:lnTo>
                    <a:pt x="10576" y="9999"/>
                  </a:lnTo>
                  <a:lnTo>
                    <a:pt x="10486" y="9951"/>
                  </a:lnTo>
                  <a:lnTo>
                    <a:pt x="10427" y="9903"/>
                  </a:lnTo>
                  <a:lnTo>
                    <a:pt x="10397" y="9855"/>
                  </a:lnTo>
                  <a:lnTo>
                    <a:pt x="10367" y="9783"/>
                  </a:lnTo>
                  <a:lnTo>
                    <a:pt x="10367" y="9640"/>
                  </a:lnTo>
                  <a:lnTo>
                    <a:pt x="10397" y="9568"/>
                  </a:lnTo>
                  <a:lnTo>
                    <a:pt x="10427" y="9520"/>
                  </a:lnTo>
                  <a:lnTo>
                    <a:pt x="10486" y="9472"/>
                  </a:lnTo>
                  <a:lnTo>
                    <a:pt x="10576" y="9425"/>
                  </a:lnTo>
                  <a:lnTo>
                    <a:pt x="10636" y="9401"/>
                  </a:lnTo>
                  <a:lnTo>
                    <a:pt x="10725" y="9353"/>
                  </a:lnTo>
                  <a:lnTo>
                    <a:pt x="15386" y="9353"/>
                  </a:lnTo>
                  <a:lnTo>
                    <a:pt x="15565" y="9425"/>
                  </a:lnTo>
                  <a:lnTo>
                    <a:pt x="15685" y="9520"/>
                  </a:lnTo>
                  <a:lnTo>
                    <a:pt x="15715" y="9568"/>
                  </a:lnTo>
                  <a:lnTo>
                    <a:pt x="15774" y="9640"/>
                  </a:lnTo>
                  <a:lnTo>
                    <a:pt x="15774" y="9783"/>
                  </a:lnTo>
                  <a:lnTo>
                    <a:pt x="15715" y="9855"/>
                  </a:lnTo>
                  <a:lnTo>
                    <a:pt x="15685" y="9903"/>
                  </a:lnTo>
                  <a:lnTo>
                    <a:pt x="15505" y="10047"/>
                  </a:lnTo>
                  <a:lnTo>
                    <a:pt x="15386" y="10070"/>
                  </a:lnTo>
                  <a:lnTo>
                    <a:pt x="15326" y="10070"/>
                  </a:lnTo>
                  <a:close/>
                  <a:moveTo>
                    <a:pt x="15326" y="13682"/>
                  </a:moveTo>
                  <a:lnTo>
                    <a:pt x="10815" y="13682"/>
                  </a:lnTo>
                  <a:lnTo>
                    <a:pt x="10725" y="13658"/>
                  </a:lnTo>
                  <a:lnTo>
                    <a:pt x="10636" y="13658"/>
                  </a:lnTo>
                  <a:lnTo>
                    <a:pt x="10576" y="13611"/>
                  </a:lnTo>
                  <a:lnTo>
                    <a:pt x="10486" y="13587"/>
                  </a:lnTo>
                  <a:lnTo>
                    <a:pt x="10427" y="13515"/>
                  </a:lnTo>
                  <a:lnTo>
                    <a:pt x="10397" y="13467"/>
                  </a:lnTo>
                  <a:lnTo>
                    <a:pt x="10367" y="13395"/>
                  </a:lnTo>
                  <a:lnTo>
                    <a:pt x="10367" y="13252"/>
                  </a:lnTo>
                  <a:lnTo>
                    <a:pt x="10427" y="13108"/>
                  </a:lnTo>
                  <a:lnTo>
                    <a:pt x="10486" y="13060"/>
                  </a:lnTo>
                  <a:lnTo>
                    <a:pt x="10576" y="13013"/>
                  </a:lnTo>
                  <a:lnTo>
                    <a:pt x="10636" y="12989"/>
                  </a:lnTo>
                  <a:lnTo>
                    <a:pt x="10725" y="12965"/>
                  </a:lnTo>
                  <a:lnTo>
                    <a:pt x="15386" y="12965"/>
                  </a:lnTo>
                  <a:lnTo>
                    <a:pt x="15505" y="12989"/>
                  </a:lnTo>
                  <a:lnTo>
                    <a:pt x="15565" y="13013"/>
                  </a:lnTo>
                  <a:lnTo>
                    <a:pt x="15685" y="13108"/>
                  </a:lnTo>
                  <a:lnTo>
                    <a:pt x="15715" y="13180"/>
                  </a:lnTo>
                  <a:lnTo>
                    <a:pt x="15774" y="13252"/>
                  </a:lnTo>
                  <a:lnTo>
                    <a:pt x="15774" y="13395"/>
                  </a:lnTo>
                  <a:lnTo>
                    <a:pt x="15715" y="13467"/>
                  </a:lnTo>
                  <a:lnTo>
                    <a:pt x="15685" y="13515"/>
                  </a:lnTo>
                  <a:lnTo>
                    <a:pt x="15625" y="13587"/>
                  </a:lnTo>
                  <a:lnTo>
                    <a:pt x="15565" y="13611"/>
                  </a:lnTo>
                  <a:lnTo>
                    <a:pt x="15505" y="13658"/>
                  </a:lnTo>
                  <a:lnTo>
                    <a:pt x="15386" y="13658"/>
                  </a:lnTo>
                  <a:lnTo>
                    <a:pt x="15326" y="13682"/>
                  </a:lnTo>
                  <a:close/>
                  <a:moveTo>
                    <a:pt x="15326" y="17270"/>
                  </a:moveTo>
                  <a:lnTo>
                    <a:pt x="10725" y="17270"/>
                  </a:lnTo>
                  <a:lnTo>
                    <a:pt x="10636" y="17247"/>
                  </a:lnTo>
                  <a:lnTo>
                    <a:pt x="10576" y="17223"/>
                  </a:lnTo>
                  <a:lnTo>
                    <a:pt x="10486" y="17175"/>
                  </a:lnTo>
                  <a:lnTo>
                    <a:pt x="10427" y="17127"/>
                  </a:lnTo>
                  <a:lnTo>
                    <a:pt x="10367" y="16983"/>
                  </a:lnTo>
                  <a:lnTo>
                    <a:pt x="10367" y="16840"/>
                  </a:lnTo>
                  <a:lnTo>
                    <a:pt x="10397" y="16792"/>
                  </a:lnTo>
                  <a:lnTo>
                    <a:pt x="10427" y="16720"/>
                  </a:lnTo>
                  <a:lnTo>
                    <a:pt x="10486" y="16649"/>
                  </a:lnTo>
                  <a:lnTo>
                    <a:pt x="10576" y="16625"/>
                  </a:lnTo>
                  <a:lnTo>
                    <a:pt x="10636" y="16577"/>
                  </a:lnTo>
                  <a:lnTo>
                    <a:pt x="10725" y="16577"/>
                  </a:lnTo>
                  <a:lnTo>
                    <a:pt x="10815" y="16553"/>
                  </a:lnTo>
                  <a:lnTo>
                    <a:pt x="15326" y="16553"/>
                  </a:lnTo>
                  <a:lnTo>
                    <a:pt x="15386" y="16577"/>
                  </a:lnTo>
                  <a:lnTo>
                    <a:pt x="15505" y="16577"/>
                  </a:lnTo>
                  <a:lnTo>
                    <a:pt x="15565" y="16625"/>
                  </a:lnTo>
                  <a:lnTo>
                    <a:pt x="15625" y="16649"/>
                  </a:lnTo>
                  <a:lnTo>
                    <a:pt x="15685" y="16720"/>
                  </a:lnTo>
                  <a:lnTo>
                    <a:pt x="15715" y="16792"/>
                  </a:lnTo>
                  <a:lnTo>
                    <a:pt x="15774" y="16840"/>
                  </a:lnTo>
                  <a:lnTo>
                    <a:pt x="15774" y="16983"/>
                  </a:lnTo>
                  <a:lnTo>
                    <a:pt x="15715" y="17055"/>
                  </a:lnTo>
                  <a:lnTo>
                    <a:pt x="15685" y="17127"/>
                  </a:lnTo>
                  <a:lnTo>
                    <a:pt x="15565" y="17223"/>
                  </a:lnTo>
                  <a:lnTo>
                    <a:pt x="15505" y="17247"/>
                  </a:lnTo>
                  <a:lnTo>
                    <a:pt x="15386" y="17270"/>
                  </a:lnTo>
                  <a:lnTo>
                    <a:pt x="15326" y="17270"/>
                  </a:lnTo>
                  <a:close/>
                  <a:moveTo>
                    <a:pt x="9321" y="7798"/>
                  </a:moveTo>
                  <a:lnTo>
                    <a:pt x="7080" y="9616"/>
                  </a:lnTo>
                  <a:lnTo>
                    <a:pt x="6931" y="9688"/>
                  </a:lnTo>
                  <a:lnTo>
                    <a:pt x="6752" y="9712"/>
                  </a:lnTo>
                  <a:lnTo>
                    <a:pt x="6573" y="9688"/>
                  </a:lnTo>
                  <a:lnTo>
                    <a:pt x="6453" y="9616"/>
                  </a:lnTo>
                  <a:lnTo>
                    <a:pt x="5975" y="9257"/>
                  </a:lnTo>
                  <a:lnTo>
                    <a:pt x="5945" y="9209"/>
                  </a:lnTo>
                  <a:lnTo>
                    <a:pt x="5915" y="9114"/>
                  </a:lnTo>
                  <a:lnTo>
                    <a:pt x="5885" y="9066"/>
                  </a:lnTo>
                  <a:lnTo>
                    <a:pt x="5885" y="8922"/>
                  </a:lnTo>
                  <a:lnTo>
                    <a:pt x="5915" y="8850"/>
                  </a:lnTo>
                  <a:lnTo>
                    <a:pt x="5945" y="8803"/>
                  </a:lnTo>
                  <a:lnTo>
                    <a:pt x="5975" y="8731"/>
                  </a:lnTo>
                  <a:lnTo>
                    <a:pt x="6065" y="8683"/>
                  </a:lnTo>
                  <a:lnTo>
                    <a:pt x="6154" y="8659"/>
                  </a:lnTo>
                  <a:lnTo>
                    <a:pt x="6214" y="8635"/>
                  </a:lnTo>
                  <a:lnTo>
                    <a:pt x="6393" y="8635"/>
                  </a:lnTo>
                  <a:lnTo>
                    <a:pt x="6483" y="8659"/>
                  </a:lnTo>
                  <a:lnTo>
                    <a:pt x="6543" y="8683"/>
                  </a:lnTo>
                  <a:lnTo>
                    <a:pt x="6752" y="8850"/>
                  </a:lnTo>
                  <a:lnTo>
                    <a:pt x="8664" y="7320"/>
                  </a:lnTo>
                  <a:lnTo>
                    <a:pt x="8783" y="7248"/>
                  </a:lnTo>
                  <a:lnTo>
                    <a:pt x="8903" y="7200"/>
                  </a:lnTo>
                  <a:lnTo>
                    <a:pt x="9082" y="7200"/>
                  </a:lnTo>
                  <a:lnTo>
                    <a:pt x="9261" y="7248"/>
                  </a:lnTo>
                  <a:lnTo>
                    <a:pt x="9321" y="7320"/>
                  </a:lnTo>
                  <a:lnTo>
                    <a:pt x="9381" y="7367"/>
                  </a:lnTo>
                  <a:lnTo>
                    <a:pt x="9441" y="7463"/>
                  </a:lnTo>
                  <a:lnTo>
                    <a:pt x="9441" y="7631"/>
                  </a:lnTo>
                  <a:lnTo>
                    <a:pt x="9411" y="7678"/>
                  </a:lnTo>
                  <a:lnTo>
                    <a:pt x="9381" y="7750"/>
                  </a:lnTo>
                  <a:lnTo>
                    <a:pt x="9321" y="7798"/>
                  </a:lnTo>
                  <a:close/>
                  <a:moveTo>
                    <a:pt x="9321" y="11410"/>
                  </a:moveTo>
                  <a:lnTo>
                    <a:pt x="7080" y="13204"/>
                  </a:lnTo>
                  <a:lnTo>
                    <a:pt x="6931" y="13276"/>
                  </a:lnTo>
                  <a:lnTo>
                    <a:pt x="6752" y="13300"/>
                  </a:lnTo>
                  <a:lnTo>
                    <a:pt x="6573" y="13276"/>
                  </a:lnTo>
                  <a:lnTo>
                    <a:pt x="6453" y="13204"/>
                  </a:lnTo>
                  <a:lnTo>
                    <a:pt x="5975" y="12845"/>
                  </a:lnTo>
                  <a:lnTo>
                    <a:pt x="5915" y="12750"/>
                  </a:lnTo>
                  <a:lnTo>
                    <a:pt x="5885" y="12654"/>
                  </a:lnTo>
                  <a:lnTo>
                    <a:pt x="5885" y="12534"/>
                  </a:lnTo>
                  <a:lnTo>
                    <a:pt x="5945" y="12391"/>
                  </a:lnTo>
                  <a:lnTo>
                    <a:pt x="5975" y="12343"/>
                  </a:lnTo>
                  <a:lnTo>
                    <a:pt x="6154" y="12247"/>
                  </a:lnTo>
                  <a:lnTo>
                    <a:pt x="6214" y="12247"/>
                  </a:lnTo>
                  <a:lnTo>
                    <a:pt x="6304" y="12223"/>
                  </a:lnTo>
                  <a:lnTo>
                    <a:pt x="6393" y="12247"/>
                  </a:lnTo>
                  <a:lnTo>
                    <a:pt x="6483" y="12247"/>
                  </a:lnTo>
                  <a:lnTo>
                    <a:pt x="6602" y="12343"/>
                  </a:lnTo>
                  <a:lnTo>
                    <a:pt x="6752" y="12439"/>
                  </a:lnTo>
                  <a:lnTo>
                    <a:pt x="8664" y="10908"/>
                  </a:lnTo>
                  <a:lnTo>
                    <a:pt x="8783" y="10860"/>
                  </a:lnTo>
                  <a:lnTo>
                    <a:pt x="8843" y="10812"/>
                  </a:lnTo>
                  <a:lnTo>
                    <a:pt x="8903" y="10788"/>
                  </a:lnTo>
                  <a:lnTo>
                    <a:pt x="9082" y="10788"/>
                  </a:lnTo>
                  <a:lnTo>
                    <a:pt x="9172" y="10812"/>
                  </a:lnTo>
                  <a:lnTo>
                    <a:pt x="9261" y="10860"/>
                  </a:lnTo>
                  <a:lnTo>
                    <a:pt x="9381" y="10955"/>
                  </a:lnTo>
                  <a:lnTo>
                    <a:pt x="9411" y="11003"/>
                  </a:lnTo>
                  <a:lnTo>
                    <a:pt x="9441" y="11099"/>
                  </a:lnTo>
                  <a:lnTo>
                    <a:pt x="9441" y="11219"/>
                  </a:lnTo>
                  <a:lnTo>
                    <a:pt x="9381" y="11362"/>
                  </a:lnTo>
                  <a:lnTo>
                    <a:pt x="9321" y="11410"/>
                  </a:lnTo>
                  <a:close/>
                  <a:moveTo>
                    <a:pt x="4900" y="5645"/>
                  </a:moveTo>
                  <a:lnTo>
                    <a:pt x="4840" y="5669"/>
                  </a:lnTo>
                  <a:lnTo>
                    <a:pt x="4720" y="5693"/>
                  </a:lnTo>
                  <a:lnTo>
                    <a:pt x="4631" y="5693"/>
                  </a:lnTo>
                  <a:lnTo>
                    <a:pt x="4571" y="5717"/>
                  </a:lnTo>
                  <a:lnTo>
                    <a:pt x="4511" y="5717"/>
                  </a:lnTo>
                  <a:lnTo>
                    <a:pt x="4511" y="4306"/>
                  </a:lnTo>
                  <a:lnTo>
                    <a:pt x="6483" y="4306"/>
                  </a:lnTo>
                  <a:lnTo>
                    <a:pt x="6393" y="4497"/>
                  </a:lnTo>
                  <a:lnTo>
                    <a:pt x="6214" y="4712"/>
                  </a:lnTo>
                  <a:lnTo>
                    <a:pt x="6065" y="4904"/>
                  </a:lnTo>
                  <a:lnTo>
                    <a:pt x="5885" y="5071"/>
                  </a:lnTo>
                  <a:lnTo>
                    <a:pt x="5676" y="5262"/>
                  </a:lnTo>
                  <a:lnTo>
                    <a:pt x="5437" y="5382"/>
                  </a:lnTo>
                  <a:lnTo>
                    <a:pt x="5168" y="5526"/>
                  </a:lnTo>
                  <a:lnTo>
                    <a:pt x="4900" y="5645"/>
                  </a:lnTo>
                  <a:close/>
                  <a:moveTo>
                    <a:pt x="3615" y="3971"/>
                  </a:moveTo>
                  <a:lnTo>
                    <a:pt x="3615" y="14376"/>
                  </a:lnTo>
                  <a:lnTo>
                    <a:pt x="926" y="14376"/>
                  </a:lnTo>
                  <a:lnTo>
                    <a:pt x="926" y="2990"/>
                  </a:lnTo>
                  <a:lnTo>
                    <a:pt x="1046" y="2512"/>
                  </a:lnTo>
                  <a:lnTo>
                    <a:pt x="1165" y="2249"/>
                  </a:lnTo>
                  <a:lnTo>
                    <a:pt x="1285" y="2033"/>
                  </a:lnTo>
                  <a:lnTo>
                    <a:pt x="1434" y="1842"/>
                  </a:lnTo>
                  <a:lnTo>
                    <a:pt x="1583" y="1627"/>
                  </a:lnTo>
                  <a:lnTo>
                    <a:pt x="1793" y="1483"/>
                  </a:lnTo>
                  <a:lnTo>
                    <a:pt x="2002" y="1316"/>
                  </a:lnTo>
                  <a:lnTo>
                    <a:pt x="2241" y="1148"/>
                  </a:lnTo>
                  <a:lnTo>
                    <a:pt x="2480" y="1005"/>
                  </a:lnTo>
                  <a:lnTo>
                    <a:pt x="2749" y="909"/>
                  </a:lnTo>
                  <a:lnTo>
                    <a:pt x="3286" y="765"/>
                  </a:lnTo>
                  <a:lnTo>
                    <a:pt x="3585" y="718"/>
                  </a:lnTo>
                  <a:lnTo>
                    <a:pt x="4033" y="718"/>
                  </a:lnTo>
                  <a:lnTo>
                    <a:pt x="4481" y="861"/>
                  </a:lnTo>
                  <a:lnTo>
                    <a:pt x="4900" y="981"/>
                  </a:lnTo>
                  <a:lnTo>
                    <a:pt x="5258" y="1148"/>
                  </a:lnTo>
                  <a:lnTo>
                    <a:pt x="5617" y="1340"/>
                  </a:lnTo>
                  <a:lnTo>
                    <a:pt x="5885" y="1507"/>
                  </a:lnTo>
                  <a:lnTo>
                    <a:pt x="6124" y="1698"/>
                  </a:lnTo>
                  <a:lnTo>
                    <a:pt x="6274" y="1914"/>
                  </a:lnTo>
                  <a:lnTo>
                    <a:pt x="6453" y="2105"/>
                  </a:lnTo>
                  <a:lnTo>
                    <a:pt x="6692" y="2631"/>
                  </a:lnTo>
                  <a:lnTo>
                    <a:pt x="6752" y="2942"/>
                  </a:lnTo>
                  <a:lnTo>
                    <a:pt x="6752" y="3421"/>
                  </a:lnTo>
                  <a:lnTo>
                    <a:pt x="6722" y="3588"/>
                  </a:lnTo>
                  <a:lnTo>
                    <a:pt x="4063" y="3588"/>
                  </a:lnTo>
                  <a:lnTo>
                    <a:pt x="3973" y="3612"/>
                  </a:lnTo>
                  <a:lnTo>
                    <a:pt x="3884" y="3612"/>
                  </a:lnTo>
                  <a:lnTo>
                    <a:pt x="3824" y="3660"/>
                  </a:lnTo>
                  <a:lnTo>
                    <a:pt x="3734" y="3684"/>
                  </a:lnTo>
                  <a:lnTo>
                    <a:pt x="3675" y="3732"/>
                  </a:lnTo>
                  <a:lnTo>
                    <a:pt x="3645" y="3827"/>
                  </a:lnTo>
                  <a:lnTo>
                    <a:pt x="3615" y="3875"/>
                  </a:lnTo>
                  <a:lnTo>
                    <a:pt x="3615" y="3971"/>
                  </a:lnTo>
                  <a:close/>
                  <a:moveTo>
                    <a:pt x="17537" y="0"/>
                  </a:moveTo>
                  <a:lnTo>
                    <a:pt x="3854" y="0"/>
                  </a:lnTo>
                  <a:lnTo>
                    <a:pt x="3466" y="24"/>
                  </a:lnTo>
                  <a:lnTo>
                    <a:pt x="3107" y="48"/>
                  </a:lnTo>
                  <a:lnTo>
                    <a:pt x="2749" y="120"/>
                  </a:lnTo>
                  <a:lnTo>
                    <a:pt x="2390" y="263"/>
                  </a:lnTo>
                  <a:lnTo>
                    <a:pt x="2061" y="383"/>
                  </a:lnTo>
                  <a:lnTo>
                    <a:pt x="1733" y="550"/>
                  </a:lnTo>
                  <a:lnTo>
                    <a:pt x="1434" y="742"/>
                  </a:lnTo>
                  <a:lnTo>
                    <a:pt x="1165" y="957"/>
                  </a:lnTo>
                  <a:lnTo>
                    <a:pt x="926" y="1172"/>
                  </a:lnTo>
                  <a:lnTo>
                    <a:pt x="687" y="1411"/>
                  </a:lnTo>
                  <a:lnTo>
                    <a:pt x="478" y="1698"/>
                  </a:lnTo>
                  <a:lnTo>
                    <a:pt x="299" y="1985"/>
                  </a:lnTo>
                  <a:lnTo>
                    <a:pt x="179" y="2272"/>
                  </a:lnTo>
                  <a:lnTo>
                    <a:pt x="120" y="2583"/>
                  </a:lnTo>
                  <a:lnTo>
                    <a:pt x="30" y="2894"/>
                  </a:lnTo>
                  <a:lnTo>
                    <a:pt x="0" y="3229"/>
                  </a:lnTo>
                  <a:lnTo>
                    <a:pt x="0" y="14759"/>
                  </a:lnTo>
                  <a:lnTo>
                    <a:pt x="30" y="14831"/>
                  </a:lnTo>
                  <a:lnTo>
                    <a:pt x="30" y="14902"/>
                  </a:lnTo>
                  <a:lnTo>
                    <a:pt x="120" y="14950"/>
                  </a:lnTo>
                  <a:lnTo>
                    <a:pt x="149" y="14998"/>
                  </a:lnTo>
                  <a:lnTo>
                    <a:pt x="209" y="15070"/>
                  </a:lnTo>
                  <a:lnTo>
                    <a:pt x="269" y="15094"/>
                  </a:lnTo>
                  <a:lnTo>
                    <a:pt x="388" y="15118"/>
                  </a:lnTo>
                  <a:lnTo>
                    <a:pt x="3615" y="15118"/>
                  </a:lnTo>
                  <a:lnTo>
                    <a:pt x="3615" y="21313"/>
                  </a:lnTo>
                  <a:lnTo>
                    <a:pt x="3645" y="21385"/>
                  </a:lnTo>
                  <a:lnTo>
                    <a:pt x="3675" y="21433"/>
                  </a:lnTo>
                  <a:lnTo>
                    <a:pt x="3824" y="21552"/>
                  </a:lnTo>
                  <a:lnTo>
                    <a:pt x="3884" y="21576"/>
                  </a:lnTo>
                  <a:lnTo>
                    <a:pt x="3973" y="21600"/>
                  </a:lnTo>
                  <a:lnTo>
                    <a:pt x="17656" y="21600"/>
                  </a:lnTo>
                  <a:lnTo>
                    <a:pt x="17716" y="21576"/>
                  </a:lnTo>
                  <a:lnTo>
                    <a:pt x="17806" y="21552"/>
                  </a:lnTo>
                  <a:lnTo>
                    <a:pt x="17895" y="21480"/>
                  </a:lnTo>
                  <a:lnTo>
                    <a:pt x="17925" y="21433"/>
                  </a:lnTo>
                  <a:lnTo>
                    <a:pt x="17985" y="21385"/>
                  </a:lnTo>
                  <a:lnTo>
                    <a:pt x="17985" y="21313"/>
                  </a:lnTo>
                  <a:lnTo>
                    <a:pt x="18015" y="21241"/>
                  </a:lnTo>
                  <a:lnTo>
                    <a:pt x="18015" y="6435"/>
                  </a:lnTo>
                  <a:lnTo>
                    <a:pt x="18373" y="6387"/>
                  </a:lnTo>
                  <a:lnTo>
                    <a:pt x="18732" y="6315"/>
                  </a:lnTo>
                  <a:lnTo>
                    <a:pt x="19061" y="6195"/>
                  </a:lnTo>
                  <a:lnTo>
                    <a:pt x="19359" y="6100"/>
                  </a:lnTo>
                  <a:lnTo>
                    <a:pt x="19718" y="5932"/>
                  </a:lnTo>
                  <a:lnTo>
                    <a:pt x="20017" y="5765"/>
                  </a:lnTo>
                  <a:lnTo>
                    <a:pt x="20524" y="5358"/>
                  </a:lnTo>
                  <a:lnTo>
                    <a:pt x="21002" y="4880"/>
                  </a:lnTo>
                  <a:lnTo>
                    <a:pt x="21331" y="4353"/>
                  </a:lnTo>
                  <a:lnTo>
                    <a:pt x="21421" y="4090"/>
                  </a:lnTo>
                  <a:lnTo>
                    <a:pt x="21540" y="3827"/>
                  </a:lnTo>
                  <a:lnTo>
                    <a:pt x="21600" y="3516"/>
                  </a:lnTo>
                  <a:lnTo>
                    <a:pt x="21600" y="2894"/>
                  </a:lnTo>
                  <a:lnTo>
                    <a:pt x="21540" y="2607"/>
                  </a:lnTo>
                  <a:lnTo>
                    <a:pt x="21421" y="2320"/>
                  </a:lnTo>
                  <a:lnTo>
                    <a:pt x="21271" y="2009"/>
                  </a:lnTo>
                  <a:lnTo>
                    <a:pt x="21092" y="1722"/>
                  </a:lnTo>
                  <a:lnTo>
                    <a:pt x="20883" y="1435"/>
                  </a:lnTo>
                  <a:lnTo>
                    <a:pt x="20644" y="1196"/>
                  </a:lnTo>
                  <a:lnTo>
                    <a:pt x="20375" y="957"/>
                  </a:lnTo>
                  <a:lnTo>
                    <a:pt x="20076" y="765"/>
                  </a:lnTo>
                  <a:lnTo>
                    <a:pt x="19778" y="550"/>
                  </a:lnTo>
                  <a:lnTo>
                    <a:pt x="19449" y="383"/>
                  </a:lnTo>
                  <a:lnTo>
                    <a:pt x="19061" y="263"/>
                  </a:lnTo>
                  <a:lnTo>
                    <a:pt x="18732" y="144"/>
                  </a:lnTo>
                  <a:lnTo>
                    <a:pt x="18314" y="72"/>
                  </a:lnTo>
                  <a:lnTo>
                    <a:pt x="17955" y="24"/>
                  </a:lnTo>
                  <a:lnTo>
                    <a:pt x="17537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4605"/>
            <p:cNvSpPr/>
            <p:nvPr/>
          </p:nvSpPr>
          <p:spPr>
            <a:xfrm flipH="1">
              <a:off x="-1" y="88023"/>
              <a:ext cx="88025" cy="169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86" y="0"/>
                  </a:moveTo>
                  <a:lnTo>
                    <a:pt x="12651" y="53"/>
                  </a:lnTo>
                  <a:lnTo>
                    <a:pt x="11417" y="159"/>
                  </a:lnTo>
                  <a:lnTo>
                    <a:pt x="10389" y="425"/>
                  </a:lnTo>
                  <a:lnTo>
                    <a:pt x="9360" y="743"/>
                  </a:lnTo>
                  <a:lnTo>
                    <a:pt x="8434" y="1114"/>
                  </a:lnTo>
                  <a:lnTo>
                    <a:pt x="7611" y="1539"/>
                  </a:lnTo>
                  <a:lnTo>
                    <a:pt x="6891" y="1964"/>
                  </a:lnTo>
                  <a:lnTo>
                    <a:pt x="6480" y="2388"/>
                  </a:lnTo>
                  <a:lnTo>
                    <a:pt x="5143" y="2494"/>
                  </a:lnTo>
                  <a:lnTo>
                    <a:pt x="4011" y="2760"/>
                  </a:lnTo>
                  <a:lnTo>
                    <a:pt x="3394" y="2866"/>
                  </a:lnTo>
                  <a:lnTo>
                    <a:pt x="2880" y="3025"/>
                  </a:lnTo>
                  <a:lnTo>
                    <a:pt x="2366" y="3237"/>
                  </a:lnTo>
                  <a:lnTo>
                    <a:pt x="1440" y="3715"/>
                  </a:lnTo>
                  <a:lnTo>
                    <a:pt x="1131" y="3980"/>
                  </a:lnTo>
                  <a:lnTo>
                    <a:pt x="720" y="4299"/>
                  </a:lnTo>
                  <a:lnTo>
                    <a:pt x="411" y="4670"/>
                  </a:lnTo>
                  <a:lnTo>
                    <a:pt x="206" y="5042"/>
                  </a:lnTo>
                  <a:lnTo>
                    <a:pt x="103" y="5413"/>
                  </a:lnTo>
                  <a:lnTo>
                    <a:pt x="0" y="5838"/>
                  </a:lnTo>
                  <a:lnTo>
                    <a:pt x="0" y="20963"/>
                  </a:lnTo>
                  <a:lnTo>
                    <a:pt x="206" y="21282"/>
                  </a:lnTo>
                  <a:lnTo>
                    <a:pt x="309" y="21388"/>
                  </a:lnTo>
                  <a:lnTo>
                    <a:pt x="514" y="21494"/>
                  </a:lnTo>
                  <a:lnTo>
                    <a:pt x="926" y="21547"/>
                  </a:lnTo>
                  <a:lnTo>
                    <a:pt x="1131" y="21600"/>
                  </a:lnTo>
                  <a:lnTo>
                    <a:pt x="1851" y="21600"/>
                  </a:lnTo>
                  <a:lnTo>
                    <a:pt x="2263" y="21494"/>
                  </a:lnTo>
                  <a:lnTo>
                    <a:pt x="2469" y="21388"/>
                  </a:lnTo>
                  <a:lnTo>
                    <a:pt x="2777" y="21282"/>
                  </a:lnTo>
                  <a:lnTo>
                    <a:pt x="2983" y="20963"/>
                  </a:lnTo>
                  <a:lnTo>
                    <a:pt x="2983" y="6315"/>
                  </a:lnTo>
                  <a:lnTo>
                    <a:pt x="3189" y="5360"/>
                  </a:lnTo>
                  <a:lnTo>
                    <a:pt x="3600" y="5042"/>
                  </a:lnTo>
                  <a:lnTo>
                    <a:pt x="3909" y="4723"/>
                  </a:lnTo>
                  <a:lnTo>
                    <a:pt x="4320" y="4458"/>
                  </a:lnTo>
                  <a:lnTo>
                    <a:pt x="5554" y="4140"/>
                  </a:lnTo>
                  <a:lnTo>
                    <a:pt x="6069" y="4033"/>
                  </a:lnTo>
                  <a:lnTo>
                    <a:pt x="6069" y="17567"/>
                  </a:lnTo>
                  <a:lnTo>
                    <a:pt x="21600" y="17567"/>
                  </a:lnTo>
                  <a:lnTo>
                    <a:pt x="21600" y="2919"/>
                  </a:lnTo>
                  <a:lnTo>
                    <a:pt x="21497" y="2600"/>
                  </a:lnTo>
                  <a:lnTo>
                    <a:pt x="21189" y="2388"/>
                  </a:lnTo>
                  <a:lnTo>
                    <a:pt x="20880" y="2070"/>
                  </a:lnTo>
                  <a:lnTo>
                    <a:pt x="20160" y="1539"/>
                  </a:lnTo>
                  <a:lnTo>
                    <a:pt x="19131" y="1061"/>
                  </a:lnTo>
                  <a:lnTo>
                    <a:pt x="18000" y="637"/>
                  </a:lnTo>
                  <a:lnTo>
                    <a:pt x="16663" y="265"/>
                  </a:lnTo>
                  <a:lnTo>
                    <a:pt x="15943" y="159"/>
                  </a:lnTo>
                  <a:lnTo>
                    <a:pt x="15326" y="53"/>
                  </a:lnTo>
                  <a:lnTo>
                    <a:pt x="14606" y="0"/>
                  </a:lnTo>
                  <a:lnTo>
                    <a:pt x="13886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4606"/>
            <p:cNvSpPr/>
            <p:nvPr/>
          </p:nvSpPr>
          <p:spPr>
            <a:xfrm flipH="1">
              <a:off x="-1" y="339517"/>
              <a:ext cx="62875" cy="3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60"/>
                  </a:moveTo>
                  <a:lnTo>
                    <a:pt x="0" y="5280"/>
                  </a:lnTo>
                  <a:lnTo>
                    <a:pt x="286" y="6960"/>
                  </a:lnTo>
                  <a:lnTo>
                    <a:pt x="572" y="8880"/>
                  </a:lnTo>
                  <a:lnTo>
                    <a:pt x="858" y="10560"/>
                  </a:lnTo>
                  <a:lnTo>
                    <a:pt x="1287" y="12000"/>
                  </a:lnTo>
                  <a:lnTo>
                    <a:pt x="2003" y="13440"/>
                  </a:lnTo>
                  <a:lnTo>
                    <a:pt x="2575" y="14880"/>
                  </a:lnTo>
                  <a:lnTo>
                    <a:pt x="3290" y="16080"/>
                  </a:lnTo>
                  <a:lnTo>
                    <a:pt x="4148" y="17280"/>
                  </a:lnTo>
                  <a:lnTo>
                    <a:pt x="4864" y="18240"/>
                  </a:lnTo>
                  <a:lnTo>
                    <a:pt x="5722" y="19440"/>
                  </a:lnTo>
                  <a:lnTo>
                    <a:pt x="7725" y="20880"/>
                  </a:lnTo>
                  <a:lnTo>
                    <a:pt x="8726" y="21360"/>
                  </a:lnTo>
                  <a:lnTo>
                    <a:pt x="9727" y="21600"/>
                  </a:lnTo>
                  <a:lnTo>
                    <a:pt x="11873" y="21600"/>
                  </a:lnTo>
                  <a:lnTo>
                    <a:pt x="12874" y="21360"/>
                  </a:lnTo>
                  <a:lnTo>
                    <a:pt x="13732" y="20880"/>
                  </a:lnTo>
                  <a:lnTo>
                    <a:pt x="14734" y="19920"/>
                  </a:lnTo>
                  <a:lnTo>
                    <a:pt x="15592" y="19200"/>
                  </a:lnTo>
                  <a:lnTo>
                    <a:pt x="16593" y="18240"/>
                  </a:lnTo>
                  <a:lnTo>
                    <a:pt x="18167" y="15600"/>
                  </a:lnTo>
                  <a:lnTo>
                    <a:pt x="18739" y="14400"/>
                  </a:lnTo>
                  <a:lnTo>
                    <a:pt x="19597" y="12720"/>
                  </a:lnTo>
                  <a:lnTo>
                    <a:pt x="20026" y="10800"/>
                  </a:lnTo>
                  <a:lnTo>
                    <a:pt x="20599" y="8880"/>
                  </a:lnTo>
                  <a:lnTo>
                    <a:pt x="21028" y="6960"/>
                  </a:lnTo>
                  <a:lnTo>
                    <a:pt x="21457" y="4800"/>
                  </a:lnTo>
                  <a:lnTo>
                    <a:pt x="21600" y="24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336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Rectangle 4607"/>
            <p:cNvSpPr/>
            <p:nvPr/>
          </p:nvSpPr>
          <p:spPr>
            <a:xfrm flipH="1">
              <a:off x="0" y="238919"/>
              <a:ext cx="62874" cy="88024"/>
            </a:xfrm>
            <a:prstGeom prst="rect">
              <a:avLst/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tangle 79"/>
          <p:cNvSpPr txBox="1"/>
          <p:nvPr/>
        </p:nvSpPr>
        <p:spPr>
          <a:xfrm>
            <a:off x="1120545" y="2644480"/>
            <a:ext cx="35111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400" b="1">
                <a:solidFill>
                  <a:srgbClr val="073061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IDEA TITLE- BASELINE</a:t>
            </a:r>
          </a:p>
        </p:txBody>
      </p:sp>
      <p:grpSp>
        <p:nvGrpSpPr>
          <p:cNvPr id="132" name="Group 87"/>
          <p:cNvGrpSpPr/>
          <p:nvPr/>
        </p:nvGrpSpPr>
        <p:grpSpPr>
          <a:xfrm>
            <a:off x="1120545" y="3244468"/>
            <a:ext cx="4103919" cy="98278"/>
            <a:chOff x="0" y="-1"/>
            <a:chExt cx="4103917" cy="98277"/>
          </a:xfrm>
        </p:grpSpPr>
        <p:sp>
          <p:nvSpPr>
            <p:cNvPr id="128" name="Straight Connector 81"/>
            <p:cNvSpPr/>
            <p:nvPr/>
          </p:nvSpPr>
          <p:spPr>
            <a:xfrm flipH="1" flipV="1">
              <a:off x="5477" y="49138"/>
              <a:ext cx="4098441" cy="1"/>
            </a:xfrm>
            <a:prstGeom prst="line">
              <a:avLst/>
            </a:prstGeom>
            <a:noFill/>
            <a:ln w="6350" cap="flat">
              <a:solidFill>
                <a:srgbClr val="0730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Oval 82"/>
            <p:cNvSpPr/>
            <p:nvPr/>
          </p:nvSpPr>
          <p:spPr>
            <a:xfrm rot="10800000" flipH="1">
              <a:off x="-1" y="0"/>
              <a:ext cx="99057" cy="98277"/>
            </a:xfrm>
            <a:prstGeom prst="ellipse">
              <a:avLst/>
            </a:prstGeom>
            <a:solidFill>
              <a:srgbClr val="78E3DB"/>
            </a:solidFill>
            <a:ln w="12700" cap="flat">
              <a:solidFill>
                <a:srgbClr val="0730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Oval 83"/>
            <p:cNvSpPr/>
            <p:nvPr/>
          </p:nvSpPr>
          <p:spPr>
            <a:xfrm rot="10800000" flipH="1">
              <a:off x="1483512" y="-1"/>
              <a:ext cx="99057" cy="98277"/>
            </a:xfrm>
            <a:prstGeom prst="ellipse">
              <a:avLst/>
            </a:prstGeom>
            <a:solidFill>
              <a:srgbClr val="78E3DB"/>
            </a:solidFill>
            <a:ln w="12700" cap="flat">
              <a:solidFill>
                <a:srgbClr val="0730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Oval 84"/>
            <p:cNvSpPr/>
            <p:nvPr/>
          </p:nvSpPr>
          <p:spPr>
            <a:xfrm rot="10800000" flipH="1">
              <a:off x="2967022" y="-1"/>
              <a:ext cx="99057" cy="98277"/>
            </a:xfrm>
            <a:prstGeom prst="ellipse">
              <a:avLst/>
            </a:prstGeom>
            <a:solidFill>
              <a:srgbClr val="78E3DB"/>
            </a:solidFill>
            <a:ln w="12700" cap="flat">
              <a:solidFill>
                <a:srgbClr val="0730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33" name="Picture 34" descr="Picture 34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740741" y="28136"/>
            <a:ext cx="2557691" cy="1278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34"/>
          <p:cNvGrpSpPr/>
          <p:nvPr/>
        </p:nvGrpSpPr>
        <p:grpSpPr>
          <a:xfrm>
            <a:off x="515937" y="1844675"/>
            <a:ext cx="5180204" cy="4500563"/>
            <a:chOff x="0" y="0"/>
            <a:chExt cx="5180203" cy="4500562"/>
          </a:xfrm>
        </p:grpSpPr>
        <p:sp>
          <p:nvSpPr>
            <p:cNvPr id="135" name="Rectangle 4"/>
            <p:cNvSpPr/>
            <p:nvPr/>
          </p:nvSpPr>
          <p:spPr>
            <a:xfrm>
              <a:off x="2540002" y="304748"/>
              <a:ext cx="2640202" cy="3891065"/>
            </a:xfrm>
            <a:prstGeom prst="rect">
              <a:avLst/>
            </a:prstGeom>
            <a:solidFill>
              <a:srgbClr val="78E3D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Rectangle 2"/>
            <p:cNvSpPr/>
            <p:nvPr/>
          </p:nvSpPr>
          <p:spPr>
            <a:xfrm>
              <a:off x="-1" y="0"/>
              <a:ext cx="3027365" cy="4500563"/>
            </a:xfrm>
            <a:prstGeom prst="rect">
              <a:avLst/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515936" y="611235"/>
            <a:ext cx="11196639" cy="838154"/>
          </a:xfrm>
          <a:prstGeom prst="rect">
            <a:avLst/>
          </a:prstGeom>
        </p:spPr>
        <p:txBody>
          <a:bodyPr/>
          <a:lstStyle/>
          <a:p>
            <a:r>
              <a:rPr dirty="0"/>
              <a:t>Your Approach Towards Idea</a:t>
            </a:r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9" y="2960016"/>
            <a:ext cx="5715001" cy="303065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7"/>
          <p:cNvSpPr txBox="1"/>
          <p:nvPr/>
        </p:nvSpPr>
        <p:spPr>
          <a:xfrm>
            <a:off x="7090636" y="2893481"/>
            <a:ext cx="453011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IN" dirty="0"/>
              <a:t>- </a:t>
            </a:r>
            <a:r>
              <a:rPr dirty="0"/>
              <a:t>Collection of news article</a:t>
            </a:r>
            <a:r>
              <a:rPr lang="en-IN" dirty="0"/>
              <a:t> related to terrorism.</a:t>
            </a:r>
            <a:endParaRPr dirty="0"/>
          </a:p>
          <a:p>
            <a: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IN" dirty="0"/>
              <a:t>- Build a model to generate summary.</a:t>
            </a:r>
          </a:p>
          <a:p>
            <a: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IN" dirty="0"/>
              <a:t>- Calculate Accuracy and remodel accordingly.</a:t>
            </a:r>
          </a:p>
          <a:p>
            <a: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IN" dirty="0"/>
              <a:t>- Model will generate summary of new article.</a:t>
            </a:r>
          </a:p>
          <a:p>
            <a: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dirty="0"/>
          </a:p>
        </p:txBody>
      </p:sp>
      <p:grpSp>
        <p:nvGrpSpPr>
          <p:cNvPr id="144" name="Rectangle 8"/>
          <p:cNvGrpSpPr/>
          <p:nvPr/>
        </p:nvGrpSpPr>
        <p:grpSpPr>
          <a:xfrm>
            <a:off x="7090636" y="2263935"/>
            <a:ext cx="4633912" cy="505303"/>
            <a:chOff x="0" y="0"/>
            <a:chExt cx="4633910" cy="505302"/>
          </a:xfrm>
        </p:grpSpPr>
        <p:sp>
          <p:nvSpPr>
            <p:cNvPr id="142" name="Rectangle"/>
            <p:cNvSpPr/>
            <p:nvPr/>
          </p:nvSpPr>
          <p:spPr>
            <a:xfrm>
              <a:off x="0" y="-1"/>
              <a:ext cx="4633911" cy="505304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Approach:"/>
            <p:cNvSpPr txBox="1"/>
            <p:nvPr/>
          </p:nvSpPr>
          <p:spPr>
            <a:xfrm>
              <a:off x="45720" y="86107"/>
              <a:ext cx="45424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404040"/>
                  </a:solidFill>
                </a:defRPr>
              </a:lvl1pPr>
            </a:lstStyle>
            <a:p>
              <a:r>
                <a:rPr dirty="0"/>
                <a:t>Approach:</a:t>
              </a:r>
            </a:p>
          </p:txBody>
        </p:sp>
      </p:grpSp>
      <p:sp>
        <p:nvSpPr>
          <p:cNvPr id="145" name="Straight Connector 10"/>
          <p:cNvSpPr/>
          <p:nvPr/>
        </p:nvSpPr>
        <p:spPr>
          <a:xfrm>
            <a:off x="8660256" y="4455149"/>
            <a:ext cx="1" cy="1179759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Connector 11"/>
          <p:cNvSpPr/>
          <p:nvPr/>
        </p:nvSpPr>
        <p:spPr>
          <a:xfrm>
            <a:off x="10270755" y="4455149"/>
            <a:ext cx="1" cy="1179759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57" name="Group 36"/>
          <p:cNvGrpSpPr/>
          <p:nvPr/>
        </p:nvGrpSpPr>
        <p:grpSpPr>
          <a:xfrm>
            <a:off x="8875655" y="3965527"/>
            <a:ext cx="1179700" cy="2467808"/>
            <a:chOff x="-1" y="0"/>
            <a:chExt cx="1179698" cy="3247796"/>
          </a:xfrm>
        </p:grpSpPr>
        <p:sp>
          <p:nvSpPr>
            <p:cNvPr id="147" name="Rectangle 14"/>
            <p:cNvSpPr txBox="1"/>
            <p:nvPr/>
          </p:nvSpPr>
          <p:spPr>
            <a:xfrm>
              <a:off x="-1" y="614945"/>
              <a:ext cx="1179698" cy="2632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400">
                  <a:solidFill>
                    <a:srgbClr val="40404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rPr lang="en-IN" sz="1300" dirty="0"/>
                <a:t>We will build a model that will generate a concise and unbiased summary </a:t>
              </a:r>
              <a:r>
                <a:rPr lang="en-US" sz="1300" dirty="0"/>
                <a:t>capturing all salient aspects of the source text.</a:t>
              </a:r>
              <a:endParaRPr sz="1300" dirty="0"/>
            </a:p>
          </p:txBody>
        </p:sp>
        <p:grpSp>
          <p:nvGrpSpPr>
            <p:cNvPr id="156" name="Group 15"/>
            <p:cNvGrpSpPr/>
            <p:nvPr/>
          </p:nvGrpSpPr>
          <p:grpSpPr>
            <a:xfrm>
              <a:off x="-1" y="0"/>
              <a:ext cx="280989" cy="280988"/>
              <a:chOff x="0" y="0"/>
              <a:chExt cx="280987" cy="280987"/>
            </a:xfrm>
          </p:grpSpPr>
          <p:sp>
            <p:nvSpPr>
              <p:cNvPr id="148" name="Freeform 2270"/>
              <p:cNvSpPr/>
              <p:nvPr/>
            </p:nvSpPr>
            <p:spPr>
              <a:xfrm>
                <a:off x="93662" y="95250"/>
                <a:ext cx="93664" cy="173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0874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9" name="Freeform 2271"/>
              <p:cNvSpPr/>
              <p:nvPr/>
            </p:nvSpPr>
            <p:spPr>
              <a:xfrm>
                <a:off x="96837" y="9525"/>
                <a:ext cx="87314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0800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0" name="Freeform 2272"/>
              <p:cNvSpPr/>
              <p:nvPr/>
            </p:nvSpPr>
            <p:spPr>
              <a:xfrm>
                <a:off x="146049" y="0"/>
                <a:ext cx="69851" cy="79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1420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Freeform 2273"/>
              <p:cNvSpPr/>
              <p:nvPr/>
            </p:nvSpPr>
            <p:spPr>
              <a:xfrm>
                <a:off x="200024" y="6350"/>
                <a:ext cx="80964" cy="79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6304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Freeform 2274"/>
              <p:cNvSpPr/>
              <p:nvPr/>
            </p:nvSpPr>
            <p:spPr>
              <a:xfrm>
                <a:off x="65087" y="0"/>
                <a:ext cx="69851" cy="79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739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Freeform 2275"/>
              <p:cNvSpPr/>
              <p:nvPr/>
            </p:nvSpPr>
            <p:spPr>
              <a:xfrm>
                <a:off x="0" y="6350"/>
                <a:ext cx="80963" cy="79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296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5296" y="0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Freeform 2276"/>
              <p:cNvSpPr/>
              <p:nvPr/>
            </p:nvSpPr>
            <p:spPr>
              <a:xfrm>
                <a:off x="0" y="95250"/>
                <a:ext cx="133350" cy="18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136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Freeform 2277"/>
              <p:cNvSpPr/>
              <p:nvPr/>
            </p:nvSpPr>
            <p:spPr>
              <a:xfrm>
                <a:off x="146050" y="95250"/>
                <a:ext cx="134938" cy="18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0"/>
                    </a:lnTo>
                    <a:lnTo>
                      <a:pt x="8049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64" name="Group 35"/>
          <p:cNvGrpSpPr/>
          <p:nvPr/>
        </p:nvGrpSpPr>
        <p:grpSpPr>
          <a:xfrm>
            <a:off x="7090636" y="3959175"/>
            <a:ext cx="1354223" cy="1788635"/>
            <a:chOff x="0" y="-1"/>
            <a:chExt cx="1354222" cy="1788634"/>
          </a:xfrm>
        </p:grpSpPr>
        <p:sp>
          <p:nvSpPr>
            <p:cNvPr id="158" name="Rectangle 12"/>
            <p:cNvSpPr txBox="1"/>
            <p:nvPr/>
          </p:nvSpPr>
          <p:spPr>
            <a:xfrm>
              <a:off x="0" y="495972"/>
              <a:ext cx="1354222" cy="129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400">
                  <a:solidFill>
                    <a:srgbClr val="40404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rPr lang="en-IN" dirty="0"/>
                <a:t>We have considered the given problem as an application of deep learning and NLP.</a:t>
              </a:r>
              <a:endParaRPr dirty="0"/>
            </a:p>
          </p:txBody>
        </p:sp>
        <p:grpSp>
          <p:nvGrpSpPr>
            <p:cNvPr id="163" name="Group 16"/>
            <p:cNvGrpSpPr/>
            <p:nvPr/>
          </p:nvGrpSpPr>
          <p:grpSpPr>
            <a:xfrm>
              <a:off x="0" y="-1"/>
              <a:ext cx="285751" cy="287340"/>
              <a:chOff x="0" y="0"/>
              <a:chExt cx="285750" cy="287338"/>
            </a:xfrm>
          </p:grpSpPr>
          <p:sp>
            <p:nvSpPr>
              <p:cNvPr id="159" name="Freeform 2284"/>
              <p:cNvSpPr/>
              <p:nvPr/>
            </p:nvSpPr>
            <p:spPr>
              <a:xfrm>
                <a:off x="0" y="66675"/>
                <a:ext cx="219076" cy="220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49" y="4239"/>
                    </a:moveTo>
                    <a:lnTo>
                      <a:pt x="16661" y="6919"/>
                    </a:lnTo>
                    <a:lnTo>
                      <a:pt x="16942" y="7356"/>
                    </a:lnTo>
                    <a:lnTo>
                      <a:pt x="17161" y="7823"/>
                    </a:lnTo>
                    <a:lnTo>
                      <a:pt x="17349" y="8260"/>
                    </a:lnTo>
                    <a:lnTo>
                      <a:pt x="17505" y="8727"/>
                    </a:lnTo>
                    <a:lnTo>
                      <a:pt x="17661" y="9226"/>
                    </a:lnTo>
                    <a:lnTo>
                      <a:pt x="17755" y="9756"/>
                    </a:lnTo>
                    <a:lnTo>
                      <a:pt x="17818" y="10255"/>
                    </a:lnTo>
                    <a:lnTo>
                      <a:pt x="17849" y="10784"/>
                    </a:lnTo>
                    <a:lnTo>
                      <a:pt x="17818" y="11501"/>
                    </a:lnTo>
                    <a:lnTo>
                      <a:pt x="17693" y="12218"/>
                    </a:lnTo>
                    <a:lnTo>
                      <a:pt x="17505" y="12873"/>
                    </a:lnTo>
                    <a:lnTo>
                      <a:pt x="17286" y="13527"/>
                    </a:lnTo>
                    <a:lnTo>
                      <a:pt x="16974" y="14119"/>
                    </a:lnTo>
                    <a:lnTo>
                      <a:pt x="16630" y="14743"/>
                    </a:lnTo>
                    <a:lnTo>
                      <a:pt x="16223" y="15273"/>
                    </a:lnTo>
                    <a:lnTo>
                      <a:pt x="15755" y="15771"/>
                    </a:lnTo>
                    <a:lnTo>
                      <a:pt x="15254" y="16208"/>
                    </a:lnTo>
                    <a:lnTo>
                      <a:pt x="14723" y="16644"/>
                    </a:lnTo>
                    <a:lnTo>
                      <a:pt x="14160" y="16987"/>
                    </a:lnTo>
                    <a:lnTo>
                      <a:pt x="13535" y="17299"/>
                    </a:lnTo>
                    <a:lnTo>
                      <a:pt x="12910" y="17517"/>
                    </a:lnTo>
                    <a:lnTo>
                      <a:pt x="12222" y="17673"/>
                    </a:lnTo>
                    <a:lnTo>
                      <a:pt x="11535" y="17797"/>
                    </a:lnTo>
                    <a:lnTo>
                      <a:pt x="10784" y="17829"/>
                    </a:lnTo>
                    <a:lnTo>
                      <a:pt x="10065" y="17797"/>
                    </a:lnTo>
                    <a:lnTo>
                      <a:pt x="9378" y="17673"/>
                    </a:lnTo>
                    <a:lnTo>
                      <a:pt x="8690" y="17517"/>
                    </a:lnTo>
                    <a:lnTo>
                      <a:pt x="8034" y="17299"/>
                    </a:lnTo>
                    <a:lnTo>
                      <a:pt x="7440" y="16987"/>
                    </a:lnTo>
                    <a:lnTo>
                      <a:pt x="6877" y="16644"/>
                    </a:lnTo>
                    <a:lnTo>
                      <a:pt x="6283" y="16208"/>
                    </a:lnTo>
                    <a:lnTo>
                      <a:pt x="5783" y="15771"/>
                    </a:lnTo>
                    <a:lnTo>
                      <a:pt x="5345" y="15273"/>
                    </a:lnTo>
                    <a:lnTo>
                      <a:pt x="4970" y="14743"/>
                    </a:lnTo>
                    <a:lnTo>
                      <a:pt x="4564" y="14119"/>
                    </a:lnTo>
                    <a:lnTo>
                      <a:pt x="4314" y="13527"/>
                    </a:lnTo>
                    <a:lnTo>
                      <a:pt x="4032" y="12873"/>
                    </a:lnTo>
                    <a:lnTo>
                      <a:pt x="3876" y="12218"/>
                    </a:lnTo>
                    <a:lnTo>
                      <a:pt x="3782" y="11501"/>
                    </a:lnTo>
                    <a:lnTo>
                      <a:pt x="3720" y="10784"/>
                    </a:lnTo>
                    <a:lnTo>
                      <a:pt x="3782" y="10099"/>
                    </a:lnTo>
                    <a:lnTo>
                      <a:pt x="3876" y="9382"/>
                    </a:lnTo>
                    <a:lnTo>
                      <a:pt x="4032" y="8727"/>
                    </a:lnTo>
                    <a:lnTo>
                      <a:pt x="4314" y="8073"/>
                    </a:lnTo>
                    <a:lnTo>
                      <a:pt x="4564" y="7418"/>
                    </a:lnTo>
                    <a:lnTo>
                      <a:pt x="4970" y="6857"/>
                    </a:lnTo>
                    <a:lnTo>
                      <a:pt x="5345" y="6327"/>
                    </a:lnTo>
                    <a:lnTo>
                      <a:pt x="5783" y="5829"/>
                    </a:lnTo>
                    <a:lnTo>
                      <a:pt x="6283" y="5361"/>
                    </a:lnTo>
                    <a:lnTo>
                      <a:pt x="6877" y="4956"/>
                    </a:lnTo>
                    <a:lnTo>
                      <a:pt x="7440" y="4613"/>
                    </a:lnTo>
                    <a:lnTo>
                      <a:pt x="8034" y="4301"/>
                    </a:lnTo>
                    <a:lnTo>
                      <a:pt x="8690" y="4083"/>
                    </a:lnTo>
                    <a:lnTo>
                      <a:pt x="9378" y="3896"/>
                    </a:lnTo>
                    <a:lnTo>
                      <a:pt x="10065" y="3803"/>
                    </a:lnTo>
                    <a:lnTo>
                      <a:pt x="10784" y="3771"/>
                    </a:lnTo>
                    <a:lnTo>
                      <a:pt x="11316" y="3771"/>
                    </a:lnTo>
                    <a:lnTo>
                      <a:pt x="11816" y="3865"/>
                    </a:lnTo>
                    <a:lnTo>
                      <a:pt x="12347" y="3927"/>
                    </a:lnTo>
                    <a:lnTo>
                      <a:pt x="12847" y="4083"/>
                    </a:lnTo>
                    <a:lnTo>
                      <a:pt x="13316" y="4239"/>
                    </a:lnTo>
                    <a:lnTo>
                      <a:pt x="13816" y="4426"/>
                    </a:lnTo>
                    <a:lnTo>
                      <a:pt x="14223" y="4644"/>
                    </a:lnTo>
                    <a:lnTo>
                      <a:pt x="14692" y="4925"/>
                    </a:lnTo>
                    <a:lnTo>
                      <a:pt x="17349" y="2244"/>
                    </a:lnTo>
                    <a:lnTo>
                      <a:pt x="16661" y="1745"/>
                    </a:lnTo>
                    <a:lnTo>
                      <a:pt x="15911" y="1309"/>
                    </a:lnTo>
                    <a:lnTo>
                      <a:pt x="15161" y="935"/>
                    </a:lnTo>
                    <a:lnTo>
                      <a:pt x="14317" y="623"/>
                    </a:lnTo>
                    <a:lnTo>
                      <a:pt x="13473" y="343"/>
                    </a:lnTo>
                    <a:lnTo>
                      <a:pt x="12597" y="156"/>
                    </a:lnTo>
                    <a:lnTo>
                      <a:pt x="11722" y="31"/>
                    </a:lnTo>
                    <a:lnTo>
                      <a:pt x="11253" y="0"/>
                    </a:lnTo>
                    <a:lnTo>
                      <a:pt x="10784" y="0"/>
                    </a:lnTo>
                    <a:lnTo>
                      <a:pt x="10222" y="31"/>
                    </a:lnTo>
                    <a:lnTo>
                      <a:pt x="9690" y="94"/>
                    </a:lnTo>
                    <a:lnTo>
                      <a:pt x="9159" y="125"/>
                    </a:lnTo>
                    <a:lnTo>
                      <a:pt x="8627" y="249"/>
                    </a:lnTo>
                    <a:lnTo>
                      <a:pt x="8096" y="343"/>
                    </a:lnTo>
                    <a:lnTo>
                      <a:pt x="7096" y="655"/>
                    </a:lnTo>
                    <a:lnTo>
                      <a:pt x="6596" y="842"/>
                    </a:lnTo>
                    <a:lnTo>
                      <a:pt x="6096" y="1060"/>
                    </a:lnTo>
                    <a:lnTo>
                      <a:pt x="5627" y="1309"/>
                    </a:lnTo>
                    <a:lnTo>
                      <a:pt x="5189" y="1558"/>
                    </a:lnTo>
                    <a:lnTo>
                      <a:pt x="4751" y="1870"/>
                    </a:lnTo>
                    <a:lnTo>
                      <a:pt x="4314" y="2151"/>
                    </a:lnTo>
                    <a:lnTo>
                      <a:pt x="3939" y="2494"/>
                    </a:lnTo>
                    <a:lnTo>
                      <a:pt x="3501" y="2836"/>
                    </a:lnTo>
                    <a:lnTo>
                      <a:pt x="2782" y="3553"/>
                    </a:lnTo>
                    <a:lnTo>
                      <a:pt x="2438" y="3927"/>
                    </a:lnTo>
                    <a:lnTo>
                      <a:pt x="2126" y="4332"/>
                    </a:lnTo>
                    <a:lnTo>
                      <a:pt x="1813" y="4769"/>
                    </a:lnTo>
                    <a:lnTo>
                      <a:pt x="1563" y="5236"/>
                    </a:lnTo>
                    <a:lnTo>
                      <a:pt x="1282" y="5673"/>
                    </a:lnTo>
                    <a:lnTo>
                      <a:pt x="625" y="7075"/>
                    </a:lnTo>
                    <a:lnTo>
                      <a:pt x="438" y="7574"/>
                    </a:lnTo>
                    <a:lnTo>
                      <a:pt x="281" y="8104"/>
                    </a:lnTo>
                    <a:lnTo>
                      <a:pt x="188" y="8603"/>
                    </a:lnTo>
                    <a:lnTo>
                      <a:pt x="94" y="9132"/>
                    </a:lnTo>
                    <a:lnTo>
                      <a:pt x="31" y="9662"/>
                    </a:lnTo>
                    <a:lnTo>
                      <a:pt x="0" y="10255"/>
                    </a:lnTo>
                    <a:lnTo>
                      <a:pt x="0" y="11314"/>
                    </a:lnTo>
                    <a:lnTo>
                      <a:pt x="31" y="11844"/>
                    </a:lnTo>
                    <a:lnTo>
                      <a:pt x="63" y="12343"/>
                    </a:lnTo>
                    <a:lnTo>
                      <a:pt x="188" y="12842"/>
                    </a:lnTo>
                    <a:lnTo>
                      <a:pt x="281" y="13340"/>
                    </a:lnTo>
                    <a:lnTo>
                      <a:pt x="406" y="13839"/>
                    </a:lnTo>
                    <a:lnTo>
                      <a:pt x="719" y="14774"/>
                    </a:lnTo>
                    <a:lnTo>
                      <a:pt x="938" y="15242"/>
                    </a:lnTo>
                    <a:lnTo>
                      <a:pt x="1125" y="15647"/>
                    </a:lnTo>
                    <a:lnTo>
                      <a:pt x="1375" y="16114"/>
                    </a:lnTo>
                    <a:lnTo>
                      <a:pt x="1625" y="16519"/>
                    </a:lnTo>
                    <a:lnTo>
                      <a:pt x="1907" y="16956"/>
                    </a:lnTo>
                    <a:lnTo>
                      <a:pt x="2219" y="17330"/>
                    </a:lnTo>
                    <a:lnTo>
                      <a:pt x="2501" y="17704"/>
                    </a:lnTo>
                    <a:lnTo>
                      <a:pt x="2813" y="18078"/>
                    </a:lnTo>
                    <a:lnTo>
                      <a:pt x="94" y="20790"/>
                    </a:lnTo>
                    <a:lnTo>
                      <a:pt x="0" y="20945"/>
                    </a:lnTo>
                    <a:lnTo>
                      <a:pt x="0" y="21288"/>
                    </a:lnTo>
                    <a:lnTo>
                      <a:pt x="94" y="21444"/>
                    </a:lnTo>
                    <a:lnTo>
                      <a:pt x="250" y="21538"/>
                    </a:lnTo>
                    <a:lnTo>
                      <a:pt x="438" y="21600"/>
                    </a:lnTo>
                    <a:lnTo>
                      <a:pt x="625" y="21538"/>
                    </a:lnTo>
                    <a:lnTo>
                      <a:pt x="781" y="21444"/>
                    </a:lnTo>
                    <a:lnTo>
                      <a:pt x="3501" y="18732"/>
                    </a:lnTo>
                    <a:lnTo>
                      <a:pt x="3845" y="19044"/>
                    </a:lnTo>
                    <a:lnTo>
                      <a:pt x="4220" y="19387"/>
                    </a:lnTo>
                    <a:lnTo>
                      <a:pt x="4658" y="19636"/>
                    </a:lnTo>
                    <a:lnTo>
                      <a:pt x="5033" y="19917"/>
                    </a:lnTo>
                    <a:lnTo>
                      <a:pt x="5439" y="20166"/>
                    </a:lnTo>
                    <a:lnTo>
                      <a:pt x="5908" y="20416"/>
                    </a:lnTo>
                    <a:lnTo>
                      <a:pt x="6314" y="20634"/>
                    </a:lnTo>
                    <a:lnTo>
                      <a:pt x="6783" y="20821"/>
                    </a:lnTo>
                    <a:lnTo>
                      <a:pt x="7283" y="20977"/>
                    </a:lnTo>
                    <a:lnTo>
                      <a:pt x="7752" y="21132"/>
                    </a:lnTo>
                    <a:lnTo>
                      <a:pt x="8252" y="21288"/>
                    </a:lnTo>
                    <a:lnTo>
                      <a:pt x="8721" y="21413"/>
                    </a:lnTo>
                    <a:lnTo>
                      <a:pt x="9221" y="21475"/>
                    </a:lnTo>
                    <a:lnTo>
                      <a:pt x="9722" y="21506"/>
                    </a:lnTo>
                    <a:lnTo>
                      <a:pt x="10253" y="21538"/>
                    </a:lnTo>
                    <a:lnTo>
                      <a:pt x="10784" y="21600"/>
                    </a:lnTo>
                    <a:lnTo>
                      <a:pt x="11316" y="21538"/>
                    </a:lnTo>
                    <a:lnTo>
                      <a:pt x="12316" y="21475"/>
                    </a:lnTo>
                    <a:lnTo>
                      <a:pt x="12847" y="21413"/>
                    </a:lnTo>
                    <a:lnTo>
                      <a:pt x="13348" y="21288"/>
                    </a:lnTo>
                    <a:lnTo>
                      <a:pt x="13816" y="21132"/>
                    </a:lnTo>
                    <a:lnTo>
                      <a:pt x="14317" y="20977"/>
                    </a:lnTo>
                    <a:lnTo>
                      <a:pt x="14754" y="20821"/>
                    </a:lnTo>
                    <a:lnTo>
                      <a:pt x="15223" y="20634"/>
                    </a:lnTo>
                    <a:lnTo>
                      <a:pt x="15692" y="20416"/>
                    </a:lnTo>
                    <a:lnTo>
                      <a:pt x="16098" y="20166"/>
                    </a:lnTo>
                    <a:lnTo>
                      <a:pt x="16536" y="19917"/>
                    </a:lnTo>
                    <a:lnTo>
                      <a:pt x="16942" y="19636"/>
                    </a:lnTo>
                    <a:lnTo>
                      <a:pt x="17318" y="19387"/>
                    </a:lnTo>
                    <a:lnTo>
                      <a:pt x="17693" y="19075"/>
                    </a:lnTo>
                    <a:lnTo>
                      <a:pt x="18099" y="18732"/>
                    </a:lnTo>
                    <a:lnTo>
                      <a:pt x="20787" y="21444"/>
                    </a:lnTo>
                    <a:lnTo>
                      <a:pt x="20944" y="21538"/>
                    </a:lnTo>
                    <a:lnTo>
                      <a:pt x="21131" y="21600"/>
                    </a:lnTo>
                    <a:lnTo>
                      <a:pt x="21287" y="21538"/>
                    </a:lnTo>
                    <a:lnTo>
                      <a:pt x="21444" y="21444"/>
                    </a:lnTo>
                    <a:lnTo>
                      <a:pt x="21569" y="21288"/>
                    </a:lnTo>
                    <a:lnTo>
                      <a:pt x="21600" y="21101"/>
                    </a:lnTo>
                    <a:lnTo>
                      <a:pt x="21569" y="20945"/>
                    </a:lnTo>
                    <a:lnTo>
                      <a:pt x="21444" y="20790"/>
                    </a:lnTo>
                    <a:lnTo>
                      <a:pt x="18787" y="18078"/>
                    </a:lnTo>
                    <a:lnTo>
                      <a:pt x="19068" y="17704"/>
                    </a:lnTo>
                    <a:lnTo>
                      <a:pt x="19693" y="16956"/>
                    </a:lnTo>
                    <a:lnTo>
                      <a:pt x="19975" y="16519"/>
                    </a:lnTo>
                    <a:lnTo>
                      <a:pt x="20193" y="16114"/>
                    </a:lnTo>
                    <a:lnTo>
                      <a:pt x="20412" y="15647"/>
                    </a:lnTo>
                    <a:lnTo>
                      <a:pt x="20662" y="15242"/>
                    </a:lnTo>
                    <a:lnTo>
                      <a:pt x="21037" y="14306"/>
                    </a:lnTo>
                    <a:lnTo>
                      <a:pt x="21194" y="13839"/>
                    </a:lnTo>
                    <a:lnTo>
                      <a:pt x="21287" y="13340"/>
                    </a:lnTo>
                    <a:lnTo>
                      <a:pt x="21412" y="12842"/>
                    </a:lnTo>
                    <a:lnTo>
                      <a:pt x="21475" y="12343"/>
                    </a:lnTo>
                    <a:lnTo>
                      <a:pt x="21569" y="11844"/>
                    </a:lnTo>
                    <a:lnTo>
                      <a:pt x="21600" y="11314"/>
                    </a:lnTo>
                    <a:lnTo>
                      <a:pt x="21600" y="10317"/>
                    </a:lnTo>
                    <a:lnTo>
                      <a:pt x="21537" y="9444"/>
                    </a:lnTo>
                    <a:lnTo>
                      <a:pt x="21444" y="8977"/>
                    </a:lnTo>
                    <a:lnTo>
                      <a:pt x="21256" y="8104"/>
                    </a:lnTo>
                    <a:lnTo>
                      <a:pt x="21006" y="7262"/>
                    </a:lnTo>
                    <a:lnTo>
                      <a:pt x="20693" y="6452"/>
                    </a:lnTo>
                    <a:lnTo>
                      <a:pt x="20318" y="5673"/>
                    </a:lnTo>
                    <a:lnTo>
                      <a:pt x="19849" y="4925"/>
                    </a:lnTo>
                    <a:lnTo>
                      <a:pt x="19349" y="4239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Freeform 2285"/>
              <p:cNvSpPr/>
              <p:nvPr/>
            </p:nvSpPr>
            <p:spPr>
              <a:xfrm>
                <a:off x="47625" y="114300"/>
                <a:ext cx="123825" cy="125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62" y="1653"/>
                    </a:moveTo>
                    <a:lnTo>
                      <a:pt x="15799" y="1322"/>
                    </a:lnTo>
                    <a:lnTo>
                      <a:pt x="15192" y="992"/>
                    </a:lnTo>
                    <a:lnTo>
                      <a:pt x="14529" y="716"/>
                    </a:lnTo>
                    <a:lnTo>
                      <a:pt x="13755" y="496"/>
                    </a:lnTo>
                    <a:lnTo>
                      <a:pt x="13037" y="276"/>
                    </a:lnTo>
                    <a:lnTo>
                      <a:pt x="12264" y="165"/>
                    </a:lnTo>
                    <a:lnTo>
                      <a:pt x="11546" y="110"/>
                    </a:lnTo>
                    <a:lnTo>
                      <a:pt x="10772" y="0"/>
                    </a:lnTo>
                    <a:lnTo>
                      <a:pt x="9668" y="110"/>
                    </a:lnTo>
                    <a:lnTo>
                      <a:pt x="8618" y="276"/>
                    </a:lnTo>
                    <a:lnTo>
                      <a:pt x="7568" y="551"/>
                    </a:lnTo>
                    <a:lnTo>
                      <a:pt x="6629" y="882"/>
                    </a:lnTo>
                    <a:lnTo>
                      <a:pt x="5690" y="1378"/>
                    </a:lnTo>
                    <a:lnTo>
                      <a:pt x="4696" y="1929"/>
                    </a:lnTo>
                    <a:lnTo>
                      <a:pt x="3922" y="2535"/>
                    </a:lnTo>
                    <a:lnTo>
                      <a:pt x="3149" y="3196"/>
                    </a:lnTo>
                    <a:lnTo>
                      <a:pt x="2431" y="3967"/>
                    </a:lnTo>
                    <a:lnTo>
                      <a:pt x="1823" y="4794"/>
                    </a:lnTo>
                    <a:lnTo>
                      <a:pt x="1271" y="5676"/>
                    </a:lnTo>
                    <a:lnTo>
                      <a:pt x="829" y="6612"/>
                    </a:lnTo>
                    <a:lnTo>
                      <a:pt x="497" y="7604"/>
                    </a:lnTo>
                    <a:lnTo>
                      <a:pt x="221" y="8651"/>
                    </a:lnTo>
                    <a:lnTo>
                      <a:pt x="55" y="9698"/>
                    </a:lnTo>
                    <a:lnTo>
                      <a:pt x="0" y="10800"/>
                    </a:lnTo>
                    <a:lnTo>
                      <a:pt x="55" y="11957"/>
                    </a:lnTo>
                    <a:lnTo>
                      <a:pt x="221" y="13004"/>
                    </a:lnTo>
                    <a:lnTo>
                      <a:pt x="497" y="13996"/>
                    </a:lnTo>
                    <a:lnTo>
                      <a:pt x="829" y="15043"/>
                    </a:lnTo>
                    <a:lnTo>
                      <a:pt x="1271" y="15980"/>
                    </a:lnTo>
                    <a:lnTo>
                      <a:pt x="1823" y="16861"/>
                    </a:lnTo>
                    <a:lnTo>
                      <a:pt x="2431" y="17633"/>
                    </a:lnTo>
                    <a:lnTo>
                      <a:pt x="3149" y="18459"/>
                    </a:lnTo>
                    <a:lnTo>
                      <a:pt x="3922" y="19120"/>
                    </a:lnTo>
                    <a:lnTo>
                      <a:pt x="4696" y="19727"/>
                    </a:lnTo>
                    <a:lnTo>
                      <a:pt x="5690" y="20278"/>
                    </a:lnTo>
                    <a:lnTo>
                      <a:pt x="6629" y="20773"/>
                    </a:lnTo>
                    <a:lnTo>
                      <a:pt x="7568" y="21104"/>
                    </a:lnTo>
                    <a:lnTo>
                      <a:pt x="8618" y="21380"/>
                    </a:lnTo>
                    <a:lnTo>
                      <a:pt x="9668" y="21545"/>
                    </a:lnTo>
                    <a:lnTo>
                      <a:pt x="10772" y="21600"/>
                    </a:lnTo>
                    <a:lnTo>
                      <a:pt x="11877" y="21545"/>
                    </a:lnTo>
                    <a:lnTo>
                      <a:pt x="12927" y="21380"/>
                    </a:lnTo>
                    <a:lnTo>
                      <a:pt x="13976" y="21104"/>
                    </a:lnTo>
                    <a:lnTo>
                      <a:pt x="14971" y="20773"/>
                    </a:lnTo>
                    <a:lnTo>
                      <a:pt x="15910" y="20278"/>
                    </a:lnTo>
                    <a:lnTo>
                      <a:pt x="16794" y="19727"/>
                    </a:lnTo>
                    <a:lnTo>
                      <a:pt x="17678" y="19120"/>
                    </a:lnTo>
                    <a:lnTo>
                      <a:pt x="18396" y="18459"/>
                    </a:lnTo>
                    <a:lnTo>
                      <a:pt x="19114" y="17633"/>
                    </a:lnTo>
                    <a:lnTo>
                      <a:pt x="19777" y="16861"/>
                    </a:lnTo>
                    <a:lnTo>
                      <a:pt x="20329" y="15980"/>
                    </a:lnTo>
                    <a:lnTo>
                      <a:pt x="20716" y="15043"/>
                    </a:lnTo>
                    <a:lnTo>
                      <a:pt x="21103" y="13996"/>
                    </a:lnTo>
                    <a:lnTo>
                      <a:pt x="21379" y="13004"/>
                    </a:lnTo>
                    <a:lnTo>
                      <a:pt x="21545" y="11957"/>
                    </a:lnTo>
                    <a:lnTo>
                      <a:pt x="21600" y="10800"/>
                    </a:lnTo>
                    <a:lnTo>
                      <a:pt x="21545" y="10029"/>
                    </a:lnTo>
                    <a:lnTo>
                      <a:pt x="21324" y="8596"/>
                    </a:lnTo>
                    <a:lnTo>
                      <a:pt x="21158" y="7824"/>
                    </a:lnTo>
                    <a:lnTo>
                      <a:pt x="20937" y="7163"/>
                    </a:lnTo>
                    <a:lnTo>
                      <a:pt x="20661" y="6502"/>
                    </a:lnTo>
                    <a:lnTo>
                      <a:pt x="20329" y="5786"/>
                    </a:lnTo>
                    <a:lnTo>
                      <a:pt x="19943" y="5180"/>
                    </a:lnTo>
                    <a:lnTo>
                      <a:pt x="16241" y="8816"/>
                    </a:lnTo>
                    <a:lnTo>
                      <a:pt x="16407" y="9312"/>
                    </a:lnTo>
                    <a:lnTo>
                      <a:pt x="16518" y="9863"/>
                    </a:lnTo>
                    <a:lnTo>
                      <a:pt x="16573" y="10304"/>
                    </a:lnTo>
                    <a:lnTo>
                      <a:pt x="16573" y="11406"/>
                    </a:lnTo>
                    <a:lnTo>
                      <a:pt x="16462" y="12012"/>
                    </a:lnTo>
                    <a:lnTo>
                      <a:pt x="16352" y="12563"/>
                    </a:lnTo>
                    <a:lnTo>
                      <a:pt x="15910" y="13555"/>
                    </a:lnTo>
                    <a:lnTo>
                      <a:pt x="15579" y="14106"/>
                    </a:lnTo>
                    <a:lnTo>
                      <a:pt x="14916" y="14878"/>
                    </a:lnTo>
                    <a:lnTo>
                      <a:pt x="14529" y="15318"/>
                    </a:lnTo>
                    <a:lnTo>
                      <a:pt x="14032" y="15649"/>
                    </a:lnTo>
                    <a:lnTo>
                      <a:pt x="13037" y="16200"/>
                    </a:lnTo>
                    <a:lnTo>
                      <a:pt x="11932" y="16531"/>
                    </a:lnTo>
                    <a:lnTo>
                      <a:pt x="11380" y="16586"/>
                    </a:lnTo>
                    <a:lnTo>
                      <a:pt x="10772" y="16641"/>
                    </a:lnTo>
                    <a:lnTo>
                      <a:pt x="9557" y="16531"/>
                    </a:lnTo>
                    <a:lnTo>
                      <a:pt x="9060" y="16365"/>
                    </a:lnTo>
                    <a:lnTo>
                      <a:pt x="8507" y="16200"/>
                    </a:lnTo>
                    <a:lnTo>
                      <a:pt x="8010" y="15924"/>
                    </a:lnTo>
                    <a:lnTo>
                      <a:pt x="7568" y="15649"/>
                    </a:lnTo>
                    <a:lnTo>
                      <a:pt x="7071" y="15318"/>
                    </a:lnTo>
                    <a:lnTo>
                      <a:pt x="6684" y="14878"/>
                    </a:lnTo>
                    <a:lnTo>
                      <a:pt x="5911" y="14106"/>
                    </a:lnTo>
                    <a:lnTo>
                      <a:pt x="5690" y="13555"/>
                    </a:lnTo>
                    <a:lnTo>
                      <a:pt x="5414" y="13059"/>
                    </a:lnTo>
                    <a:lnTo>
                      <a:pt x="5193" y="12563"/>
                    </a:lnTo>
                    <a:lnTo>
                      <a:pt x="5082" y="12012"/>
                    </a:lnTo>
                    <a:lnTo>
                      <a:pt x="4972" y="11406"/>
                    </a:lnTo>
                    <a:lnTo>
                      <a:pt x="4972" y="10249"/>
                    </a:lnTo>
                    <a:lnTo>
                      <a:pt x="5082" y="9643"/>
                    </a:lnTo>
                    <a:lnTo>
                      <a:pt x="5193" y="9092"/>
                    </a:lnTo>
                    <a:lnTo>
                      <a:pt x="5414" y="8596"/>
                    </a:lnTo>
                    <a:lnTo>
                      <a:pt x="5690" y="8045"/>
                    </a:lnTo>
                    <a:lnTo>
                      <a:pt x="5911" y="7549"/>
                    </a:lnTo>
                    <a:lnTo>
                      <a:pt x="6298" y="7163"/>
                    </a:lnTo>
                    <a:lnTo>
                      <a:pt x="6684" y="6667"/>
                    </a:lnTo>
                    <a:lnTo>
                      <a:pt x="7071" y="6337"/>
                    </a:lnTo>
                    <a:lnTo>
                      <a:pt x="7568" y="6006"/>
                    </a:lnTo>
                    <a:lnTo>
                      <a:pt x="8010" y="5731"/>
                    </a:lnTo>
                    <a:lnTo>
                      <a:pt x="8507" y="5455"/>
                    </a:lnTo>
                    <a:lnTo>
                      <a:pt x="9060" y="5290"/>
                    </a:lnTo>
                    <a:lnTo>
                      <a:pt x="9557" y="5124"/>
                    </a:lnTo>
                    <a:lnTo>
                      <a:pt x="10772" y="5014"/>
                    </a:lnTo>
                    <a:lnTo>
                      <a:pt x="11270" y="5069"/>
                    </a:lnTo>
                    <a:lnTo>
                      <a:pt x="11822" y="5124"/>
                    </a:lnTo>
                    <a:lnTo>
                      <a:pt x="12264" y="5180"/>
                    </a:lnTo>
                    <a:lnTo>
                      <a:pt x="12761" y="5345"/>
                    </a:lnTo>
                    <a:lnTo>
                      <a:pt x="16462" y="1653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Freeform 2286"/>
              <p:cNvSpPr/>
              <p:nvPr/>
            </p:nvSpPr>
            <p:spPr>
              <a:xfrm>
                <a:off x="85725" y="152400"/>
                <a:ext cx="47625" cy="49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40" y="286"/>
                    </a:moveTo>
                    <a:lnTo>
                      <a:pt x="11520" y="0"/>
                    </a:lnTo>
                    <a:lnTo>
                      <a:pt x="9792" y="0"/>
                    </a:lnTo>
                    <a:lnTo>
                      <a:pt x="7488" y="572"/>
                    </a:lnTo>
                    <a:lnTo>
                      <a:pt x="6624" y="858"/>
                    </a:lnTo>
                    <a:lnTo>
                      <a:pt x="5616" y="1287"/>
                    </a:lnTo>
                    <a:lnTo>
                      <a:pt x="4752" y="1860"/>
                    </a:lnTo>
                    <a:lnTo>
                      <a:pt x="4032" y="2432"/>
                    </a:lnTo>
                    <a:lnTo>
                      <a:pt x="3168" y="3147"/>
                    </a:lnTo>
                    <a:lnTo>
                      <a:pt x="2448" y="3862"/>
                    </a:lnTo>
                    <a:lnTo>
                      <a:pt x="1296" y="5579"/>
                    </a:lnTo>
                    <a:lnTo>
                      <a:pt x="432" y="7581"/>
                    </a:lnTo>
                    <a:lnTo>
                      <a:pt x="144" y="8583"/>
                    </a:lnTo>
                    <a:lnTo>
                      <a:pt x="144" y="9727"/>
                    </a:lnTo>
                    <a:lnTo>
                      <a:pt x="0" y="10728"/>
                    </a:lnTo>
                    <a:lnTo>
                      <a:pt x="144" y="11873"/>
                    </a:lnTo>
                    <a:lnTo>
                      <a:pt x="144" y="13017"/>
                    </a:lnTo>
                    <a:lnTo>
                      <a:pt x="432" y="14019"/>
                    </a:lnTo>
                    <a:lnTo>
                      <a:pt x="864" y="14877"/>
                    </a:lnTo>
                    <a:lnTo>
                      <a:pt x="1296" y="15878"/>
                    </a:lnTo>
                    <a:lnTo>
                      <a:pt x="1872" y="16879"/>
                    </a:lnTo>
                    <a:lnTo>
                      <a:pt x="2448" y="17738"/>
                    </a:lnTo>
                    <a:lnTo>
                      <a:pt x="3168" y="18453"/>
                    </a:lnTo>
                    <a:lnTo>
                      <a:pt x="4032" y="19025"/>
                    </a:lnTo>
                    <a:lnTo>
                      <a:pt x="4752" y="19597"/>
                    </a:lnTo>
                    <a:lnTo>
                      <a:pt x="5616" y="20313"/>
                    </a:lnTo>
                    <a:lnTo>
                      <a:pt x="6624" y="20599"/>
                    </a:lnTo>
                    <a:lnTo>
                      <a:pt x="7488" y="21028"/>
                    </a:lnTo>
                    <a:lnTo>
                      <a:pt x="9792" y="21600"/>
                    </a:lnTo>
                    <a:lnTo>
                      <a:pt x="11952" y="21600"/>
                    </a:lnTo>
                    <a:lnTo>
                      <a:pt x="13968" y="21028"/>
                    </a:lnTo>
                    <a:lnTo>
                      <a:pt x="15120" y="20599"/>
                    </a:lnTo>
                    <a:lnTo>
                      <a:pt x="15984" y="20313"/>
                    </a:lnTo>
                    <a:lnTo>
                      <a:pt x="16848" y="19597"/>
                    </a:lnTo>
                    <a:lnTo>
                      <a:pt x="17712" y="19025"/>
                    </a:lnTo>
                    <a:lnTo>
                      <a:pt x="18432" y="18453"/>
                    </a:lnTo>
                    <a:lnTo>
                      <a:pt x="19152" y="17738"/>
                    </a:lnTo>
                    <a:lnTo>
                      <a:pt x="19872" y="16879"/>
                    </a:lnTo>
                    <a:lnTo>
                      <a:pt x="20304" y="15878"/>
                    </a:lnTo>
                    <a:lnTo>
                      <a:pt x="20880" y="14877"/>
                    </a:lnTo>
                    <a:lnTo>
                      <a:pt x="21168" y="14019"/>
                    </a:lnTo>
                    <a:lnTo>
                      <a:pt x="21456" y="13017"/>
                    </a:lnTo>
                    <a:lnTo>
                      <a:pt x="21600" y="11873"/>
                    </a:lnTo>
                    <a:lnTo>
                      <a:pt x="21600" y="9298"/>
                    </a:lnTo>
                    <a:lnTo>
                      <a:pt x="15408" y="15449"/>
                    </a:lnTo>
                    <a:lnTo>
                      <a:pt x="14400" y="16164"/>
                    </a:lnTo>
                    <a:lnTo>
                      <a:pt x="13248" y="16879"/>
                    </a:lnTo>
                    <a:lnTo>
                      <a:pt x="12096" y="17166"/>
                    </a:lnTo>
                    <a:lnTo>
                      <a:pt x="9648" y="17166"/>
                    </a:lnTo>
                    <a:lnTo>
                      <a:pt x="8352" y="16879"/>
                    </a:lnTo>
                    <a:lnTo>
                      <a:pt x="7200" y="16164"/>
                    </a:lnTo>
                    <a:lnTo>
                      <a:pt x="6336" y="15449"/>
                    </a:lnTo>
                    <a:lnTo>
                      <a:pt x="5472" y="14305"/>
                    </a:lnTo>
                    <a:lnTo>
                      <a:pt x="4896" y="13303"/>
                    </a:lnTo>
                    <a:lnTo>
                      <a:pt x="4464" y="12159"/>
                    </a:lnTo>
                    <a:lnTo>
                      <a:pt x="4320" y="10728"/>
                    </a:lnTo>
                    <a:lnTo>
                      <a:pt x="4464" y="9441"/>
                    </a:lnTo>
                    <a:lnTo>
                      <a:pt x="4896" y="8297"/>
                    </a:lnTo>
                    <a:lnTo>
                      <a:pt x="5472" y="7152"/>
                    </a:lnTo>
                    <a:lnTo>
                      <a:pt x="6336" y="6151"/>
                    </a:lnTo>
                    <a:lnTo>
                      <a:pt x="12240" y="286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Freeform 2287"/>
              <p:cNvSpPr/>
              <p:nvPr/>
            </p:nvSpPr>
            <p:spPr>
              <a:xfrm>
                <a:off x="104775" y="0"/>
                <a:ext cx="180976" cy="182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24" y="3663"/>
                    </a:moveTo>
                    <a:lnTo>
                      <a:pt x="21335" y="3474"/>
                    </a:lnTo>
                    <a:lnTo>
                      <a:pt x="21184" y="3436"/>
                    </a:lnTo>
                    <a:lnTo>
                      <a:pt x="18233" y="3436"/>
                    </a:lnTo>
                    <a:lnTo>
                      <a:pt x="18233" y="566"/>
                    </a:lnTo>
                    <a:lnTo>
                      <a:pt x="18195" y="415"/>
                    </a:lnTo>
                    <a:lnTo>
                      <a:pt x="18158" y="302"/>
                    </a:lnTo>
                    <a:lnTo>
                      <a:pt x="18082" y="189"/>
                    </a:lnTo>
                    <a:lnTo>
                      <a:pt x="18006" y="113"/>
                    </a:lnTo>
                    <a:lnTo>
                      <a:pt x="17855" y="38"/>
                    </a:lnTo>
                    <a:lnTo>
                      <a:pt x="17742" y="0"/>
                    </a:lnTo>
                    <a:lnTo>
                      <a:pt x="17439" y="0"/>
                    </a:lnTo>
                    <a:lnTo>
                      <a:pt x="17212" y="113"/>
                    </a:lnTo>
                    <a:lnTo>
                      <a:pt x="16607" y="340"/>
                    </a:lnTo>
                    <a:lnTo>
                      <a:pt x="15774" y="642"/>
                    </a:lnTo>
                    <a:lnTo>
                      <a:pt x="14829" y="1095"/>
                    </a:lnTo>
                    <a:lnTo>
                      <a:pt x="14829" y="6231"/>
                    </a:lnTo>
                    <a:lnTo>
                      <a:pt x="14753" y="6457"/>
                    </a:lnTo>
                    <a:lnTo>
                      <a:pt x="14640" y="6646"/>
                    </a:lnTo>
                    <a:lnTo>
                      <a:pt x="14450" y="6797"/>
                    </a:lnTo>
                    <a:lnTo>
                      <a:pt x="14223" y="6835"/>
                    </a:lnTo>
                    <a:lnTo>
                      <a:pt x="14034" y="6797"/>
                    </a:lnTo>
                    <a:lnTo>
                      <a:pt x="13845" y="6646"/>
                    </a:lnTo>
                    <a:lnTo>
                      <a:pt x="13694" y="6457"/>
                    </a:lnTo>
                    <a:lnTo>
                      <a:pt x="13656" y="6231"/>
                    </a:lnTo>
                    <a:lnTo>
                      <a:pt x="13656" y="1699"/>
                    </a:lnTo>
                    <a:lnTo>
                      <a:pt x="12975" y="2115"/>
                    </a:lnTo>
                    <a:lnTo>
                      <a:pt x="12256" y="2643"/>
                    </a:lnTo>
                    <a:lnTo>
                      <a:pt x="11575" y="3134"/>
                    </a:lnTo>
                    <a:lnTo>
                      <a:pt x="10970" y="3663"/>
                    </a:lnTo>
                    <a:lnTo>
                      <a:pt x="10441" y="4267"/>
                    </a:lnTo>
                    <a:lnTo>
                      <a:pt x="9949" y="4909"/>
                    </a:lnTo>
                    <a:lnTo>
                      <a:pt x="9760" y="5211"/>
                    </a:lnTo>
                    <a:lnTo>
                      <a:pt x="9457" y="5891"/>
                    </a:lnTo>
                    <a:lnTo>
                      <a:pt x="9344" y="6231"/>
                    </a:lnTo>
                    <a:lnTo>
                      <a:pt x="9306" y="6646"/>
                    </a:lnTo>
                    <a:lnTo>
                      <a:pt x="9268" y="7024"/>
                    </a:lnTo>
                    <a:lnTo>
                      <a:pt x="9268" y="7401"/>
                    </a:lnTo>
                    <a:lnTo>
                      <a:pt x="9306" y="7741"/>
                    </a:lnTo>
                    <a:lnTo>
                      <a:pt x="9419" y="8157"/>
                    </a:lnTo>
                    <a:lnTo>
                      <a:pt x="9533" y="8534"/>
                    </a:lnTo>
                    <a:lnTo>
                      <a:pt x="9911" y="9290"/>
                    </a:lnTo>
                    <a:lnTo>
                      <a:pt x="10592" y="10196"/>
                    </a:lnTo>
                    <a:lnTo>
                      <a:pt x="9419" y="11404"/>
                    </a:lnTo>
                    <a:lnTo>
                      <a:pt x="6166" y="14576"/>
                    </a:lnTo>
                    <a:lnTo>
                      <a:pt x="5372" y="15407"/>
                    </a:lnTo>
                    <a:lnTo>
                      <a:pt x="2951" y="17824"/>
                    </a:lnTo>
                    <a:lnTo>
                      <a:pt x="2156" y="18655"/>
                    </a:lnTo>
                    <a:lnTo>
                      <a:pt x="870" y="19938"/>
                    </a:lnTo>
                    <a:lnTo>
                      <a:pt x="151" y="20618"/>
                    </a:lnTo>
                    <a:lnTo>
                      <a:pt x="76" y="20731"/>
                    </a:lnTo>
                    <a:lnTo>
                      <a:pt x="38" y="20807"/>
                    </a:lnTo>
                    <a:lnTo>
                      <a:pt x="38" y="20883"/>
                    </a:lnTo>
                    <a:lnTo>
                      <a:pt x="0" y="20996"/>
                    </a:lnTo>
                    <a:lnTo>
                      <a:pt x="38" y="21147"/>
                    </a:lnTo>
                    <a:lnTo>
                      <a:pt x="38" y="21222"/>
                    </a:lnTo>
                    <a:lnTo>
                      <a:pt x="76" y="21298"/>
                    </a:lnTo>
                    <a:lnTo>
                      <a:pt x="151" y="21411"/>
                    </a:lnTo>
                    <a:lnTo>
                      <a:pt x="340" y="21562"/>
                    </a:lnTo>
                    <a:lnTo>
                      <a:pt x="567" y="21600"/>
                    </a:lnTo>
                    <a:lnTo>
                      <a:pt x="757" y="21562"/>
                    </a:lnTo>
                    <a:lnTo>
                      <a:pt x="946" y="21411"/>
                    </a:lnTo>
                    <a:lnTo>
                      <a:pt x="984" y="21411"/>
                    </a:lnTo>
                    <a:lnTo>
                      <a:pt x="1627" y="20731"/>
                    </a:lnTo>
                    <a:lnTo>
                      <a:pt x="2951" y="19410"/>
                    </a:lnTo>
                    <a:lnTo>
                      <a:pt x="3783" y="18655"/>
                    </a:lnTo>
                    <a:lnTo>
                      <a:pt x="6166" y="16200"/>
                    </a:lnTo>
                    <a:lnTo>
                      <a:pt x="6998" y="15407"/>
                    </a:lnTo>
                    <a:lnTo>
                      <a:pt x="10251" y="12197"/>
                    </a:lnTo>
                    <a:lnTo>
                      <a:pt x="11386" y="10989"/>
                    </a:lnTo>
                    <a:lnTo>
                      <a:pt x="11840" y="11404"/>
                    </a:lnTo>
                    <a:lnTo>
                      <a:pt x="12332" y="11669"/>
                    </a:lnTo>
                    <a:lnTo>
                      <a:pt x="13391" y="12197"/>
                    </a:lnTo>
                    <a:lnTo>
                      <a:pt x="13921" y="12273"/>
                    </a:lnTo>
                    <a:lnTo>
                      <a:pt x="14488" y="12310"/>
                    </a:lnTo>
                    <a:lnTo>
                      <a:pt x="14904" y="12310"/>
                    </a:lnTo>
                    <a:lnTo>
                      <a:pt x="15283" y="12235"/>
                    </a:lnTo>
                    <a:lnTo>
                      <a:pt x="15699" y="12122"/>
                    </a:lnTo>
                    <a:lnTo>
                      <a:pt x="16077" y="12008"/>
                    </a:lnTo>
                    <a:lnTo>
                      <a:pt x="16758" y="11631"/>
                    </a:lnTo>
                    <a:lnTo>
                      <a:pt x="17061" y="11366"/>
                    </a:lnTo>
                    <a:lnTo>
                      <a:pt x="17439" y="11102"/>
                    </a:lnTo>
                    <a:lnTo>
                      <a:pt x="18044" y="10536"/>
                    </a:lnTo>
                    <a:lnTo>
                      <a:pt x="18649" y="9818"/>
                    </a:lnTo>
                    <a:lnTo>
                      <a:pt x="19141" y="9101"/>
                    </a:lnTo>
                    <a:lnTo>
                      <a:pt x="19633" y="8345"/>
                    </a:lnTo>
                    <a:lnTo>
                      <a:pt x="20087" y="7628"/>
                    </a:lnTo>
                    <a:lnTo>
                      <a:pt x="20465" y="6873"/>
                    </a:lnTo>
                    <a:lnTo>
                      <a:pt x="20768" y="6193"/>
                    </a:lnTo>
                    <a:lnTo>
                      <a:pt x="21033" y="5589"/>
                    </a:lnTo>
                    <a:lnTo>
                      <a:pt x="21411" y="4569"/>
                    </a:lnTo>
                    <a:lnTo>
                      <a:pt x="21600" y="4154"/>
                    </a:lnTo>
                    <a:lnTo>
                      <a:pt x="21600" y="3738"/>
                    </a:lnTo>
                    <a:lnTo>
                      <a:pt x="21524" y="3663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69" name="Group 37"/>
          <p:cNvGrpSpPr/>
          <p:nvPr/>
        </p:nvGrpSpPr>
        <p:grpSpPr>
          <a:xfrm>
            <a:off x="10486156" y="3962350"/>
            <a:ext cx="1179700" cy="2293290"/>
            <a:chOff x="0" y="-1"/>
            <a:chExt cx="1179698" cy="2293289"/>
          </a:xfrm>
        </p:grpSpPr>
        <p:sp>
          <p:nvSpPr>
            <p:cNvPr id="165" name="Rectangle 13"/>
            <p:cNvSpPr txBox="1"/>
            <p:nvPr/>
          </p:nvSpPr>
          <p:spPr>
            <a:xfrm>
              <a:off x="0" y="492796"/>
              <a:ext cx="1179698" cy="18004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400">
                  <a:solidFill>
                    <a:srgbClr val="40404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rPr lang="en-IN" sz="1300" dirty="0"/>
                <a:t>The same model can be used to generate a summary from audio files in both formats i.e. text and audio.</a:t>
              </a:r>
              <a:endParaRPr sz="1300" dirty="0"/>
            </a:p>
          </p:txBody>
        </p:sp>
        <p:grpSp>
          <p:nvGrpSpPr>
            <p:cNvPr id="168" name="Group 17"/>
            <p:cNvGrpSpPr/>
            <p:nvPr/>
          </p:nvGrpSpPr>
          <p:grpSpPr>
            <a:xfrm>
              <a:off x="0" y="-1"/>
              <a:ext cx="284163" cy="284165"/>
              <a:chOff x="0" y="0"/>
              <a:chExt cx="284162" cy="284162"/>
            </a:xfrm>
          </p:grpSpPr>
          <p:sp>
            <p:nvSpPr>
              <p:cNvPr id="166" name="Freeform 4359"/>
              <p:cNvSpPr/>
              <p:nvPr/>
            </p:nvSpPr>
            <p:spPr>
              <a:xfrm>
                <a:off x="-1" y="84138"/>
                <a:ext cx="200026" cy="200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3" y="15144"/>
                    </a:moveTo>
                    <a:lnTo>
                      <a:pt x="9890" y="15075"/>
                    </a:lnTo>
                    <a:lnTo>
                      <a:pt x="9478" y="14972"/>
                    </a:lnTo>
                    <a:lnTo>
                      <a:pt x="9066" y="14766"/>
                    </a:lnTo>
                    <a:lnTo>
                      <a:pt x="8688" y="14595"/>
                    </a:lnTo>
                    <a:lnTo>
                      <a:pt x="8310" y="14354"/>
                    </a:lnTo>
                    <a:lnTo>
                      <a:pt x="8001" y="14114"/>
                    </a:lnTo>
                    <a:lnTo>
                      <a:pt x="7658" y="13873"/>
                    </a:lnTo>
                    <a:lnTo>
                      <a:pt x="7417" y="13530"/>
                    </a:lnTo>
                    <a:lnTo>
                      <a:pt x="7143" y="13187"/>
                    </a:lnTo>
                    <a:lnTo>
                      <a:pt x="6937" y="12843"/>
                    </a:lnTo>
                    <a:lnTo>
                      <a:pt x="6731" y="12431"/>
                    </a:lnTo>
                    <a:lnTo>
                      <a:pt x="6593" y="12019"/>
                    </a:lnTo>
                    <a:lnTo>
                      <a:pt x="6490" y="11607"/>
                    </a:lnTo>
                    <a:lnTo>
                      <a:pt x="6422" y="11161"/>
                    </a:lnTo>
                    <a:lnTo>
                      <a:pt x="6387" y="10748"/>
                    </a:lnTo>
                    <a:lnTo>
                      <a:pt x="6422" y="10302"/>
                    </a:lnTo>
                    <a:lnTo>
                      <a:pt x="6490" y="9856"/>
                    </a:lnTo>
                    <a:lnTo>
                      <a:pt x="6593" y="9409"/>
                    </a:lnTo>
                    <a:lnTo>
                      <a:pt x="6731" y="8997"/>
                    </a:lnTo>
                    <a:lnTo>
                      <a:pt x="6937" y="8654"/>
                    </a:lnTo>
                    <a:lnTo>
                      <a:pt x="7143" y="8276"/>
                    </a:lnTo>
                    <a:lnTo>
                      <a:pt x="7417" y="7933"/>
                    </a:lnTo>
                    <a:lnTo>
                      <a:pt x="7658" y="7624"/>
                    </a:lnTo>
                    <a:lnTo>
                      <a:pt x="8001" y="7314"/>
                    </a:lnTo>
                    <a:lnTo>
                      <a:pt x="8310" y="7074"/>
                    </a:lnTo>
                    <a:lnTo>
                      <a:pt x="8688" y="6834"/>
                    </a:lnTo>
                    <a:lnTo>
                      <a:pt x="9066" y="6662"/>
                    </a:lnTo>
                    <a:lnTo>
                      <a:pt x="9890" y="6387"/>
                    </a:lnTo>
                    <a:lnTo>
                      <a:pt x="10336" y="6319"/>
                    </a:lnTo>
                    <a:lnTo>
                      <a:pt x="11229" y="6319"/>
                    </a:lnTo>
                    <a:lnTo>
                      <a:pt x="11676" y="6387"/>
                    </a:lnTo>
                    <a:lnTo>
                      <a:pt x="12088" y="6525"/>
                    </a:lnTo>
                    <a:lnTo>
                      <a:pt x="12466" y="6662"/>
                    </a:lnTo>
                    <a:lnTo>
                      <a:pt x="12878" y="6834"/>
                    </a:lnTo>
                    <a:lnTo>
                      <a:pt x="13255" y="7074"/>
                    </a:lnTo>
                    <a:lnTo>
                      <a:pt x="13564" y="7314"/>
                    </a:lnTo>
                    <a:lnTo>
                      <a:pt x="14183" y="7933"/>
                    </a:lnTo>
                    <a:lnTo>
                      <a:pt x="14423" y="8276"/>
                    </a:lnTo>
                    <a:lnTo>
                      <a:pt x="14629" y="8654"/>
                    </a:lnTo>
                    <a:lnTo>
                      <a:pt x="14835" y="8997"/>
                    </a:lnTo>
                    <a:lnTo>
                      <a:pt x="14972" y="9409"/>
                    </a:lnTo>
                    <a:lnTo>
                      <a:pt x="15075" y="9856"/>
                    </a:lnTo>
                    <a:lnTo>
                      <a:pt x="15213" y="10748"/>
                    </a:lnTo>
                    <a:lnTo>
                      <a:pt x="15144" y="11161"/>
                    </a:lnTo>
                    <a:lnTo>
                      <a:pt x="15075" y="11607"/>
                    </a:lnTo>
                    <a:lnTo>
                      <a:pt x="14972" y="12019"/>
                    </a:lnTo>
                    <a:lnTo>
                      <a:pt x="14835" y="12431"/>
                    </a:lnTo>
                    <a:lnTo>
                      <a:pt x="14629" y="12843"/>
                    </a:lnTo>
                    <a:lnTo>
                      <a:pt x="14423" y="13187"/>
                    </a:lnTo>
                    <a:lnTo>
                      <a:pt x="14183" y="13530"/>
                    </a:lnTo>
                    <a:lnTo>
                      <a:pt x="13873" y="13873"/>
                    </a:lnTo>
                    <a:lnTo>
                      <a:pt x="13255" y="14354"/>
                    </a:lnTo>
                    <a:lnTo>
                      <a:pt x="12878" y="14595"/>
                    </a:lnTo>
                    <a:lnTo>
                      <a:pt x="12466" y="14766"/>
                    </a:lnTo>
                    <a:lnTo>
                      <a:pt x="12088" y="14972"/>
                    </a:lnTo>
                    <a:lnTo>
                      <a:pt x="11676" y="15075"/>
                    </a:lnTo>
                    <a:lnTo>
                      <a:pt x="10783" y="15144"/>
                    </a:lnTo>
                    <a:close/>
                    <a:moveTo>
                      <a:pt x="21325" y="13221"/>
                    </a:moveTo>
                    <a:lnTo>
                      <a:pt x="19608" y="12191"/>
                    </a:lnTo>
                    <a:lnTo>
                      <a:pt x="19643" y="11882"/>
                    </a:lnTo>
                    <a:lnTo>
                      <a:pt x="19677" y="11504"/>
                    </a:lnTo>
                    <a:lnTo>
                      <a:pt x="19711" y="11092"/>
                    </a:lnTo>
                    <a:lnTo>
                      <a:pt x="19711" y="10371"/>
                    </a:lnTo>
                    <a:lnTo>
                      <a:pt x="19643" y="9615"/>
                    </a:lnTo>
                    <a:lnTo>
                      <a:pt x="19574" y="9238"/>
                    </a:lnTo>
                    <a:lnTo>
                      <a:pt x="21291" y="8276"/>
                    </a:lnTo>
                    <a:lnTo>
                      <a:pt x="21394" y="8207"/>
                    </a:lnTo>
                    <a:lnTo>
                      <a:pt x="21428" y="8139"/>
                    </a:lnTo>
                    <a:lnTo>
                      <a:pt x="21531" y="8036"/>
                    </a:lnTo>
                    <a:lnTo>
                      <a:pt x="21566" y="7933"/>
                    </a:lnTo>
                    <a:lnTo>
                      <a:pt x="21566" y="7658"/>
                    </a:lnTo>
                    <a:lnTo>
                      <a:pt x="21463" y="7521"/>
                    </a:lnTo>
                    <a:lnTo>
                      <a:pt x="18921" y="3091"/>
                    </a:lnTo>
                    <a:lnTo>
                      <a:pt x="18750" y="2919"/>
                    </a:lnTo>
                    <a:lnTo>
                      <a:pt x="18681" y="2885"/>
                    </a:lnTo>
                    <a:lnTo>
                      <a:pt x="18578" y="2850"/>
                    </a:lnTo>
                    <a:lnTo>
                      <a:pt x="18509" y="2782"/>
                    </a:lnTo>
                    <a:lnTo>
                      <a:pt x="18406" y="2782"/>
                    </a:lnTo>
                    <a:lnTo>
                      <a:pt x="18200" y="2885"/>
                    </a:lnTo>
                    <a:lnTo>
                      <a:pt x="16518" y="3880"/>
                    </a:lnTo>
                    <a:lnTo>
                      <a:pt x="15968" y="3400"/>
                    </a:lnTo>
                    <a:lnTo>
                      <a:pt x="15350" y="3022"/>
                    </a:lnTo>
                    <a:lnTo>
                      <a:pt x="15041" y="2850"/>
                    </a:lnTo>
                    <a:lnTo>
                      <a:pt x="14732" y="2644"/>
                    </a:lnTo>
                    <a:lnTo>
                      <a:pt x="13976" y="2369"/>
                    </a:lnTo>
                    <a:lnTo>
                      <a:pt x="13976" y="412"/>
                    </a:lnTo>
                    <a:lnTo>
                      <a:pt x="13942" y="343"/>
                    </a:lnTo>
                    <a:lnTo>
                      <a:pt x="13873" y="240"/>
                    </a:lnTo>
                    <a:lnTo>
                      <a:pt x="13839" y="137"/>
                    </a:lnTo>
                    <a:lnTo>
                      <a:pt x="13770" y="69"/>
                    </a:lnTo>
                    <a:lnTo>
                      <a:pt x="13564" y="0"/>
                    </a:lnTo>
                    <a:lnTo>
                      <a:pt x="8173" y="0"/>
                    </a:lnTo>
                    <a:lnTo>
                      <a:pt x="8070" y="34"/>
                    </a:lnTo>
                    <a:lnTo>
                      <a:pt x="8001" y="69"/>
                    </a:lnTo>
                    <a:lnTo>
                      <a:pt x="7933" y="137"/>
                    </a:lnTo>
                    <a:lnTo>
                      <a:pt x="7795" y="343"/>
                    </a:lnTo>
                    <a:lnTo>
                      <a:pt x="7761" y="412"/>
                    </a:lnTo>
                    <a:lnTo>
                      <a:pt x="7761" y="2369"/>
                    </a:lnTo>
                    <a:lnTo>
                      <a:pt x="7417" y="2472"/>
                    </a:lnTo>
                    <a:lnTo>
                      <a:pt x="6731" y="2747"/>
                    </a:lnTo>
                    <a:lnTo>
                      <a:pt x="6422" y="2953"/>
                    </a:lnTo>
                    <a:lnTo>
                      <a:pt x="6078" y="3125"/>
                    </a:lnTo>
                    <a:lnTo>
                      <a:pt x="5460" y="3606"/>
                    </a:lnTo>
                    <a:lnTo>
                      <a:pt x="5117" y="3880"/>
                    </a:lnTo>
                    <a:lnTo>
                      <a:pt x="3365" y="2885"/>
                    </a:lnTo>
                    <a:lnTo>
                      <a:pt x="3297" y="2850"/>
                    </a:lnTo>
                    <a:lnTo>
                      <a:pt x="3194" y="2782"/>
                    </a:lnTo>
                    <a:lnTo>
                      <a:pt x="3091" y="2782"/>
                    </a:lnTo>
                    <a:lnTo>
                      <a:pt x="2988" y="2850"/>
                    </a:lnTo>
                    <a:lnTo>
                      <a:pt x="2885" y="2885"/>
                    </a:lnTo>
                    <a:lnTo>
                      <a:pt x="2816" y="2919"/>
                    </a:lnTo>
                    <a:lnTo>
                      <a:pt x="2747" y="2988"/>
                    </a:lnTo>
                    <a:lnTo>
                      <a:pt x="2679" y="3091"/>
                    </a:lnTo>
                    <a:lnTo>
                      <a:pt x="103" y="7521"/>
                    </a:lnTo>
                    <a:lnTo>
                      <a:pt x="34" y="7624"/>
                    </a:lnTo>
                    <a:lnTo>
                      <a:pt x="34" y="7898"/>
                    </a:lnTo>
                    <a:lnTo>
                      <a:pt x="137" y="8104"/>
                    </a:lnTo>
                    <a:lnTo>
                      <a:pt x="275" y="8276"/>
                    </a:lnTo>
                    <a:lnTo>
                      <a:pt x="1957" y="9238"/>
                    </a:lnTo>
                    <a:lnTo>
                      <a:pt x="1854" y="10371"/>
                    </a:lnTo>
                    <a:lnTo>
                      <a:pt x="1854" y="11092"/>
                    </a:lnTo>
                    <a:lnTo>
                      <a:pt x="1889" y="11504"/>
                    </a:lnTo>
                    <a:lnTo>
                      <a:pt x="1923" y="11882"/>
                    </a:lnTo>
                    <a:lnTo>
                      <a:pt x="1957" y="12191"/>
                    </a:lnTo>
                    <a:lnTo>
                      <a:pt x="240" y="13221"/>
                    </a:lnTo>
                    <a:lnTo>
                      <a:pt x="103" y="13358"/>
                    </a:lnTo>
                    <a:lnTo>
                      <a:pt x="69" y="13427"/>
                    </a:lnTo>
                    <a:lnTo>
                      <a:pt x="34" y="13530"/>
                    </a:lnTo>
                    <a:lnTo>
                      <a:pt x="0" y="13599"/>
                    </a:lnTo>
                    <a:lnTo>
                      <a:pt x="34" y="13702"/>
                    </a:lnTo>
                    <a:lnTo>
                      <a:pt x="34" y="13805"/>
                    </a:lnTo>
                    <a:lnTo>
                      <a:pt x="69" y="13908"/>
                    </a:lnTo>
                    <a:lnTo>
                      <a:pt x="2679" y="18406"/>
                    </a:lnTo>
                    <a:lnTo>
                      <a:pt x="2782" y="18544"/>
                    </a:lnTo>
                    <a:lnTo>
                      <a:pt x="2953" y="18647"/>
                    </a:lnTo>
                    <a:lnTo>
                      <a:pt x="3056" y="18681"/>
                    </a:lnTo>
                    <a:lnTo>
                      <a:pt x="3194" y="18681"/>
                    </a:lnTo>
                    <a:lnTo>
                      <a:pt x="3262" y="18647"/>
                    </a:lnTo>
                    <a:lnTo>
                      <a:pt x="3365" y="18612"/>
                    </a:lnTo>
                    <a:lnTo>
                      <a:pt x="5117" y="17617"/>
                    </a:lnTo>
                    <a:lnTo>
                      <a:pt x="5460" y="17857"/>
                    </a:lnTo>
                    <a:lnTo>
                      <a:pt x="5769" y="18097"/>
                    </a:lnTo>
                    <a:lnTo>
                      <a:pt x="6078" y="18303"/>
                    </a:lnTo>
                    <a:lnTo>
                      <a:pt x="6422" y="18509"/>
                    </a:lnTo>
                    <a:lnTo>
                      <a:pt x="6731" y="18681"/>
                    </a:lnTo>
                    <a:lnTo>
                      <a:pt x="7074" y="18853"/>
                    </a:lnTo>
                    <a:lnTo>
                      <a:pt x="7417" y="18956"/>
                    </a:lnTo>
                    <a:lnTo>
                      <a:pt x="7761" y="19093"/>
                    </a:lnTo>
                    <a:lnTo>
                      <a:pt x="7761" y="21188"/>
                    </a:lnTo>
                    <a:lnTo>
                      <a:pt x="7795" y="21291"/>
                    </a:lnTo>
                    <a:lnTo>
                      <a:pt x="7864" y="21394"/>
                    </a:lnTo>
                    <a:lnTo>
                      <a:pt x="8001" y="21531"/>
                    </a:lnTo>
                    <a:lnTo>
                      <a:pt x="8070" y="21566"/>
                    </a:lnTo>
                    <a:lnTo>
                      <a:pt x="8173" y="21600"/>
                    </a:lnTo>
                    <a:lnTo>
                      <a:pt x="13564" y="21600"/>
                    </a:lnTo>
                    <a:lnTo>
                      <a:pt x="13770" y="21531"/>
                    </a:lnTo>
                    <a:lnTo>
                      <a:pt x="13839" y="21463"/>
                    </a:lnTo>
                    <a:lnTo>
                      <a:pt x="13873" y="21394"/>
                    </a:lnTo>
                    <a:lnTo>
                      <a:pt x="13942" y="21291"/>
                    </a:lnTo>
                    <a:lnTo>
                      <a:pt x="13976" y="21188"/>
                    </a:lnTo>
                    <a:lnTo>
                      <a:pt x="13976" y="19093"/>
                    </a:lnTo>
                    <a:lnTo>
                      <a:pt x="14732" y="18818"/>
                    </a:lnTo>
                    <a:lnTo>
                      <a:pt x="15041" y="18681"/>
                    </a:lnTo>
                    <a:lnTo>
                      <a:pt x="15350" y="18475"/>
                    </a:lnTo>
                    <a:lnTo>
                      <a:pt x="15968" y="18097"/>
                    </a:lnTo>
                    <a:lnTo>
                      <a:pt x="16518" y="17617"/>
                    </a:lnTo>
                    <a:lnTo>
                      <a:pt x="18200" y="18612"/>
                    </a:lnTo>
                    <a:lnTo>
                      <a:pt x="18303" y="18647"/>
                    </a:lnTo>
                    <a:lnTo>
                      <a:pt x="18441" y="18681"/>
                    </a:lnTo>
                    <a:lnTo>
                      <a:pt x="18509" y="18681"/>
                    </a:lnTo>
                    <a:lnTo>
                      <a:pt x="18612" y="18647"/>
                    </a:lnTo>
                    <a:lnTo>
                      <a:pt x="18715" y="18647"/>
                    </a:lnTo>
                    <a:lnTo>
                      <a:pt x="18784" y="18544"/>
                    </a:lnTo>
                    <a:lnTo>
                      <a:pt x="18887" y="18509"/>
                    </a:lnTo>
                    <a:lnTo>
                      <a:pt x="18956" y="18406"/>
                    </a:lnTo>
                    <a:lnTo>
                      <a:pt x="21531" y="13908"/>
                    </a:lnTo>
                    <a:lnTo>
                      <a:pt x="21566" y="13805"/>
                    </a:lnTo>
                    <a:lnTo>
                      <a:pt x="21566" y="13702"/>
                    </a:lnTo>
                    <a:lnTo>
                      <a:pt x="21600" y="13599"/>
                    </a:lnTo>
                    <a:lnTo>
                      <a:pt x="21566" y="13530"/>
                    </a:lnTo>
                    <a:lnTo>
                      <a:pt x="21531" y="13427"/>
                    </a:lnTo>
                    <a:lnTo>
                      <a:pt x="21325" y="13221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Freeform 4360"/>
              <p:cNvSpPr/>
              <p:nvPr/>
            </p:nvSpPr>
            <p:spPr>
              <a:xfrm>
                <a:off x="168274" y="0"/>
                <a:ext cx="115889" cy="117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927"/>
                    </a:moveTo>
                    <a:lnTo>
                      <a:pt x="10382" y="14868"/>
                    </a:lnTo>
                    <a:lnTo>
                      <a:pt x="9905" y="14810"/>
                    </a:lnTo>
                    <a:lnTo>
                      <a:pt x="9547" y="14751"/>
                    </a:lnTo>
                    <a:lnTo>
                      <a:pt x="9129" y="14576"/>
                    </a:lnTo>
                    <a:lnTo>
                      <a:pt x="8771" y="14459"/>
                    </a:lnTo>
                    <a:lnTo>
                      <a:pt x="8413" y="14224"/>
                    </a:lnTo>
                    <a:lnTo>
                      <a:pt x="8055" y="13932"/>
                    </a:lnTo>
                    <a:lnTo>
                      <a:pt x="7817" y="13698"/>
                    </a:lnTo>
                    <a:lnTo>
                      <a:pt x="7459" y="13405"/>
                    </a:lnTo>
                    <a:lnTo>
                      <a:pt x="7280" y="13054"/>
                    </a:lnTo>
                    <a:lnTo>
                      <a:pt x="7041" y="12761"/>
                    </a:lnTo>
                    <a:lnTo>
                      <a:pt x="6862" y="12410"/>
                    </a:lnTo>
                    <a:lnTo>
                      <a:pt x="6743" y="12000"/>
                    </a:lnTo>
                    <a:lnTo>
                      <a:pt x="6564" y="11590"/>
                    </a:lnTo>
                    <a:lnTo>
                      <a:pt x="6504" y="11122"/>
                    </a:lnTo>
                    <a:lnTo>
                      <a:pt x="6504" y="10302"/>
                    </a:lnTo>
                    <a:lnTo>
                      <a:pt x="6564" y="9893"/>
                    </a:lnTo>
                    <a:lnTo>
                      <a:pt x="6743" y="9483"/>
                    </a:lnTo>
                    <a:lnTo>
                      <a:pt x="6862" y="9132"/>
                    </a:lnTo>
                    <a:lnTo>
                      <a:pt x="7041" y="8722"/>
                    </a:lnTo>
                    <a:lnTo>
                      <a:pt x="7280" y="8371"/>
                    </a:lnTo>
                    <a:lnTo>
                      <a:pt x="7459" y="8078"/>
                    </a:lnTo>
                    <a:lnTo>
                      <a:pt x="8055" y="7493"/>
                    </a:lnTo>
                    <a:lnTo>
                      <a:pt x="8413" y="7259"/>
                    </a:lnTo>
                    <a:lnTo>
                      <a:pt x="8771" y="7083"/>
                    </a:lnTo>
                    <a:lnTo>
                      <a:pt x="9129" y="6849"/>
                    </a:lnTo>
                    <a:lnTo>
                      <a:pt x="9547" y="6673"/>
                    </a:lnTo>
                    <a:lnTo>
                      <a:pt x="9905" y="6615"/>
                    </a:lnTo>
                    <a:lnTo>
                      <a:pt x="10382" y="6556"/>
                    </a:lnTo>
                    <a:lnTo>
                      <a:pt x="10800" y="6498"/>
                    </a:lnTo>
                    <a:lnTo>
                      <a:pt x="11277" y="6556"/>
                    </a:lnTo>
                    <a:lnTo>
                      <a:pt x="11635" y="6615"/>
                    </a:lnTo>
                    <a:lnTo>
                      <a:pt x="12053" y="6673"/>
                    </a:lnTo>
                    <a:lnTo>
                      <a:pt x="12471" y="6849"/>
                    </a:lnTo>
                    <a:lnTo>
                      <a:pt x="12829" y="7083"/>
                    </a:lnTo>
                    <a:lnTo>
                      <a:pt x="13187" y="7259"/>
                    </a:lnTo>
                    <a:lnTo>
                      <a:pt x="13783" y="7727"/>
                    </a:lnTo>
                    <a:lnTo>
                      <a:pt x="14082" y="8078"/>
                    </a:lnTo>
                    <a:lnTo>
                      <a:pt x="14320" y="8371"/>
                    </a:lnTo>
                    <a:lnTo>
                      <a:pt x="14559" y="8722"/>
                    </a:lnTo>
                    <a:lnTo>
                      <a:pt x="14738" y="9132"/>
                    </a:lnTo>
                    <a:lnTo>
                      <a:pt x="14917" y="9483"/>
                    </a:lnTo>
                    <a:lnTo>
                      <a:pt x="15096" y="10712"/>
                    </a:lnTo>
                    <a:lnTo>
                      <a:pt x="15036" y="11122"/>
                    </a:lnTo>
                    <a:lnTo>
                      <a:pt x="14977" y="11590"/>
                    </a:lnTo>
                    <a:lnTo>
                      <a:pt x="14917" y="12000"/>
                    </a:lnTo>
                    <a:lnTo>
                      <a:pt x="14738" y="12410"/>
                    </a:lnTo>
                    <a:lnTo>
                      <a:pt x="14559" y="12761"/>
                    </a:lnTo>
                    <a:lnTo>
                      <a:pt x="14320" y="13054"/>
                    </a:lnTo>
                    <a:lnTo>
                      <a:pt x="14082" y="13405"/>
                    </a:lnTo>
                    <a:lnTo>
                      <a:pt x="13783" y="13698"/>
                    </a:lnTo>
                    <a:lnTo>
                      <a:pt x="13485" y="13932"/>
                    </a:lnTo>
                    <a:lnTo>
                      <a:pt x="13187" y="14224"/>
                    </a:lnTo>
                    <a:lnTo>
                      <a:pt x="12829" y="14459"/>
                    </a:lnTo>
                    <a:lnTo>
                      <a:pt x="12471" y="14576"/>
                    </a:lnTo>
                    <a:lnTo>
                      <a:pt x="12053" y="14751"/>
                    </a:lnTo>
                    <a:lnTo>
                      <a:pt x="11635" y="14810"/>
                    </a:lnTo>
                    <a:lnTo>
                      <a:pt x="11277" y="14868"/>
                    </a:lnTo>
                    <a:lnTo>
                      <a:pt x="10800" y="14927"/>
                    </a:lnTo>
                    <a:close/>
                    <a:moveTo>
                      <a:pt x="21123" y="13054"/>
                    </a:moveTo>
                    <a:lnTo>
                      <a:pt x="19512" y="12117"/>
                    </a:lnTo>
                    <a:lnTo>
                      <a:pt x="19571" y="11415"/>
                    </a:lnTo>
                    <a:lnTo>
                      <a:pt x="19571" y="10068"/>
                    </a:lnTo>
                    <a:lnTo>
                      <a:pt x="19512" y="9366"/>
                    </a:lnTo>
                    <a:lnTo>
                      <a:pt x="21123" y="8429"/>
                    </a:lnTo>
                    <a:lnTo>
                      <a:pt x="21302" y="8371"/>
                    </a:lnTo>
                    <a:lnTo>
                      <a:pt x="21421" y="8254"/>
                    </a:lnTo>
                    <a:lnTo>
                      <a:pt x="21481" y="8137"/>
                    </a:lnTo>
                    <a:lnTo>
                      <a:pt x="21540" y="7961"/>
                    </a:lnTo>
                    <a:lnTo>
                      <a:pt x="21600" y="7727"/>
                    </a:lnTo>
                    <a:lnTo>
                      <a:pt x="21600" y="7551"/>
                    </a:lnTo>
                    <a:lnTo>
                      <a:pt x="21540" y="7376"/>
                    </a:lnTo>
                    <a:lnTo>
                      <a:pt x="21481" y="7259"/>
                    </a:lnTo>
                    <a:lnTo>
                      <a:pt x="19213" y="3454"/>
                    </a:lnTo>
                    <a:lnTo>
                      <a:pt x="19094" y="3278"/>
                    </a:lnTo>
                    <a:lnTo>
                      <a:pt x="18975" y="3161"/>
                    </a:lnTo>
                    <a:lnTo>
                      <a:pt x="18855" y="3102"/>
                    </a:lnTo>
                    <a:lnTo>
                      <a:pt x="18676" y="2985"/>
                    </a:lnTo>
                    <a:lnTo>
                      <a:pt x="18318" y="2985"/>
                    </a:lnTo>
                    <a:lnTo>
                      <a:pt x="17960" y="3102"/>
                    </a:lnTo>
                    <a:lnTo>
                      <a:pt x="16349" y="4039"/>
                    </a:lnTo>
                    <a:lnTo>
                      <a:pt x="15872" y="3688"/>
                    </a:lnTo>
                    <a:lnTo>
                      <a:pt x="15275" y="3278"/>
                    </a:lnTo>
                    <a:lnTo>
                      <a:pt x="14678" y="2985"/>
                    </a:lnTo>
                    <a:lnTo>
                      <a:pt x="14141" y="2751"/>
                    </a:lnTo>
                    <a:lnTo>
                      <a:pt x="14141" y="820"/>
                    </a:lnTo>
                    <a:lnTo>
                      <a:pt x="14082" y="585"/>
                    </a:lnTo>
                    <a:lnTo>
                      <a:pt x="14082" y="468"/>
                    </a:lnTo>
                    <a:lnTo>
                      <a:pt x="13903" y="293"/>
                    </a:lnTo>
                    <a:lnTo>
                      <a:pt x="13843" y="176"/>
                    </a:lnTo>
                    <a:lnTo>
                      <a:pt x="13664" y="117"/>
                    </a:lnTo>
                    <a:lnTo>
                      <a:pt x="13545" y="59"/>
                    </a:lnTo>
                    <a:lnTo>
                      <a:pt x="13366" y="0"/>
                    </a:lnTo>
                    <a:lnTo>
                      <a:pt x="8533" y="0"/>
                    </a:lnTo>
                    <a:lnTo>
                      <a:pt x="8175" y="117"/>
                    </a:lnTo>
                    <a:lnTo>
                      <a:pt x="8055" y="176"/>
                    </a:lnTo>
                    <a:lnTo>
                      <a:pt x="7996" y="293"/>
                    </a:lnTo>
                    <a:lnTo>
                      <a:pt x="7876" y="468"/>
                    </a:lnTo>
                    <a:lnTo>
                      <a:pt x="7876" y="585"/>
                    </a:lnTo>
                    <a:lnTo>
                      <a:pt x="7817" y="820"/>
                    </a:lnTo>
                    <a:lnTo>
                      <a:pt x="7817" y="2751"/>
                    </a:lnTo>
                    <a:lnTo>
                      <a:pt x="6504" y="3337"/>
                    </a:lnTo>
                    <a:lnTo>
                      <a:pt x="5907" y="3688"/>
                    </a:lnTo>
                    <a:lnTo>
                      <a:pt x="5370" y="4039"/>
                    </a:lnTo>
                    <a:lnTo>
                      <a:pt x="3640" y="3102"/>
                    </a:lnTo>
                    <a:lnTo>
                      <a:pt x="3282" y="2985"/>
                    </a:lnTo>
                    <a:lnTo>
                      <a:pt x="2924" y="2985"/>
                    </a:lnTo>
                    <a:lnTo>
                      <a:pt x="2804" y="3044"/>
                    </a:lnTo>
                    <a:lnTo>
                      <a:pt x="2625" y="3161"/>
                    </a:lnTo>
                    <a:lnTo>
                      <a:pt x="2506" y="3278"/>
                    </a:lnTo>
                    <a:lnTo>
                      <a:pt x="2446" y="3454"/>
                    </a:lnTo>
                    <a:lnTo>
                      <a:pt x="119" y="7259"/>
                    </a:lnTo>
                    <a:lnTo>
                      <a:pt x="60" y="7376"/>
                    </a:lnTo>
                    <a:lnTo>
                      <a:pt x="0" y="7551"/>
                    </a:lnTo>
                    <a:lnTo>
                      <a:pt x="0" y="7727"/>
                    </a:lnTo>
                    <a:lnTo>
                      <a:pt x="60" y="7961"/>
                    </a:lnTo>
                    <a:lnTo>
                      <a:pt x="119" y="8137"/>
                    </a:lnTo>
                    <a:lnTo>
                      <a:pt x="179" y="8254"/>
                    </a:lnTo>
                    <a:lnTo>
                      <a:pt x="358" y="8371"/>
                    </a:lnTo>
                    <a:lnTo>
                      <a:pt x="477" y="8429"/>
                    </a:lnTo>
                    <a:lnTo>
                      <a:pt x="2148" y="9366"/>
                    </a:lnTo>
                    <a:lnTo>
                      <a:pt x="2029" y="10068"/>
                    </a:lnTo>
                    <a:lnTo>
                      <a:pt x="2029" y="11415"/>
                    </a:lnTo>
                    <a:lnTo>
                      <a:pt x="2148" y="12117"/>
                    </a:lnTo>
                    <a:lnTo>
                      <a:pt x="477" y="13054"/>
                    </a:lnTo>
                    <a:lnTo>
                      <a:pt x="358" y="13112"/>
                    </a:lnTo>
                    <a:lnTo>
                      <a:pt x="179" y="13288"/>
                    </a:lnTo>
                    <a:lnTo>
                      <a:pt x="60" y="13463"/>
                    </a:lnTo>
                    <a:lnTo>
                      <a:pt x="0" y="13639"/>
                    </a:lnTo>
                    <a:lnTo>
                      <a:pt x="0" y="13873"/>
                    </a:lnTo>
                    <a:lnTo>
                      <a:pt x="119" y="14224"/>
                    </a:lnTo>
                    <a:lnTo>
                      <a:pt x="2387" y="18088"/>
                    </a:lnTo>
                    <a:lnTo>
                      <a:pt x="2625" y="18322"/>
                    </a:lnTo>
                    <a:lnTo>
                      <a:pt x="2864" y="18439"/>
                    </a:lnTo>
                    <a:lnTo>
                      <a:pt x="3282" y="18498"/>
                    </a:lnTo>
                    <a:lnTo>
                      <a:pt x="3580" y="18380"/>
                    </a:lnTo>
                    <a:lnTo>
                      <a:pt x="5370" y="17385"/>
                    </a:lnTo>
                    <a:lnTo>
                      <a:pt x="5907" y="17795"/>
                    </a:lnTo>
                    <a:lnTo>
                      <a:pt x="6504" y="18146"/>
                    </a:lnTo>
                    <a:lnTo>
                      <a:pt x="7160" y="18498"/>
                    </a:lnTo>
                    <a:lnTo>
                      <a:pt x="7817" y="18790"/>
                    </a:lnTo>
                    <a:lnTo>
                      <a:pt x="7817" y="20722"/>
                    </a:lnTo>
                    <a:lnTo>
                      <a:pt x="7876" y="20839"/>
                    </a:lnTo>
                    <a:lnTo>
                      <a:pt x="7876" y="21015"/>
                    </a:lnTo>
                    <a:lnTo>
                      <a:pt x="7996" y="21132"/>
                    </a:lnTo>
                    <a:lnTo>
                      <a:pt x="8055" y="21249"/>
                    </a:lnTo>
                    <a:lnTo>
                      <a:pt x="8175" y="21424"/>
                    </a:lnTo>
                    <a:lnTo>
                      <a:pt x="8354" y="21541"/>
                    </a:lnTo>
                    <a:lnTo>
                      <a:pt x="8533" y="21541"/>
                    </a:lnTo>
                    <a:lnTo>
                      <a:pt x="8712" y="21600"/>
                    </a:lnTo>
                    <a:lnTo>
                      <a:pt x="13246" y="21600"/>
                    </a:lnTo>
                    <a:lnTo>
                      <a:pt x="13425" y="21541"/>
                    </a:lnTo>
                    <a:lnTo>
                      <a:pt x="13545" y="21541"/>
                    </a:lnTo>
                    <a:lnTo>
                      <a:pt x="13843" y="21249"/>
                    </a:lnTo>
                    <a:lnTo>
                      <a:pt x="13903" y="21132"/>
                    </a:lnTo>
                    <a:lnTo>
                      <a:pt x="14082" y="21015"/>
                    </a:lnTo>
                    <a:lnTo>
                      <a:pt x="14082" y="20839"/>
                    </a:lnTo>
                    <a:lnTo>
                      <a:pt x="14141" y="20722"/>
                    </a:lnTo>
                    <a:lnTo>
                      <a:pt x="14141" y="18790"/>
                    </a:lnTo>
                    <a:lnTo>
                      <a:pt x="14678" y="18498"/>
                    </a:lnTo>
                    <a:lnTo>
                      <a:pt x="15275" y="18205"/>
                    </a:lnTo>
                    <a:lnTo>
                      <a:pt x="15872" y="17854"/>
                    </a:lnTo>
                    <a:lnTo>
                      <a:pt x="16349" y="17444"/>
                    </a:lnTo>
                    <a:lnTo>
                      <a:pt x="18020" y="18322"/>
                    </a:lnTo>
                    <a:lnTo>
                      <a:pt x="18199" y="18439"/>
                    </a:lnTo>
                    <a:lnTo>
                      <a:pt x="18318" y="18439"/>
                    </a:lnTo>
                    <a:lnTo>
                      <a:pt x="18497" y="18498"/>
                    </a:lnTo>
                    <a:lnTo>
                      <a:pt x="18736" y="18498"/>
                    </a:lnTo>
                    <a:lnTo>
                      <a:pt x="19034" y="18322"/>
                    </a:lnTo>
                    <a:lnTo>
                      <a:pt x="19213" y="18088"/>
                    </a:lnTo>
                    <a:lnTo>
                      <a:pt x="21481" y="14224"/>
                    </a:lnTo>
                    <a:lnTo>
                      <a:pt x="21600" y="14049"/>
                    </a:lnTo>
                    <a:lnTo>
                      <a:pt x="21600" y="13580"/>
                    </a:lnTo>
                    <a:lnTo>
                      <a:pt x="21540" y="13405"/>
                    </a:lnTo>
                    <a:lnTo>
                      <a:pt x="21421" y="13288"/>
                    </a:lnTo>
                    <a:lnTo>
                      <a:pt x="21302" y="13112"/>
                    </a:lnTo>
                    <a:lnTo>
                      <a:pt x="21123" y="13054"/>
                    </a:lnTo>
                    <a:close/>
                  </a:path>
                </a:pathLst>
              </a:custGeom>
              <a:solidFill>
                <a:srgbClr val="0730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0" name="Rectangle 33"/>
          <p:cNvSpPr/>
          <p:nvPr/>
        </p:nvSpPr>
        <p:spPr>
          <a:xfrm>
            <a:off x="7180880" y="2159500"/>
            <a:ext cx="369604" cy="58327"/>
          </a:xfrm>
          <a:prstGeom prst="rect">
            <a:avLst/>
          </a:prstGeom>
          <a:solidFill>
            <a:srgbClr val="0730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1" name="Picture 38" descr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160" y="393894"/>
            <a:ext cx="2557691" cy="127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25F04-37BC-411B-9902-B93DB93E6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1" y="3145556"/>
            <a:ext cx="4375107" cy="24893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rofile-pic (1).png" descr="profile-pic (1).png"/>
          <p:cNvPicPr>
            <a:picLocks noChangeAspect="1"/>
          </p:cNvPicPr>
          <p:nvPr/>
        </p:nvPicPr>
        <p:blipFill>
          <a:blip r:embed="rId2"/>
          <a:srcRect b="1"/>
          <a:stretch>
            <a:fillRect/>
          </a:stretch>
        </p:blipFill>
        <p:spPr>
          <a:xfrm>
            <a:off x="5037673" y="4527044"/>
            <a:ext cx="1777998" cy="177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515936" y="611235"/>
            <a:ext cx="11196639" cy="838154"/>
          </a:xfrm>
          <a:prstGeom prst="rect">
            <a:avLst/>
          </a:prstGeom>
        </p:spPr>
        <p:txBody>
          <a:bodyPr/>
          <a:lstStyle/>
          <a:p>
            <a:r>
              <a:t>Team Slide</a:t>
            </a:r>
          </a:p>
        </p:txBody>
      </p:sp>
      <p:grpSp>
        <p:nvGrpSpPr>
          <p:cNvPr id="180" name="Group 6"/>
          <p:cNvGrpSpPr/>
          <p:nvPr/>
        </p:nvGrpSpPr>
        <p:grpSpPr>
          <a:xfrm>
            <a:off x="2456196" y="3854798"/>
            <a:ext cx="6747482" cy="276999"/>
            <a:chOff x="0" y="0"/>
            <a:chExt cx="6747480" cy="276999"/>
          </a:xfrm>
        </p:grpSpPr>
        <p:sp>
          <p:nvSpPr>
            <p:cNvPr id="177" name="Group 2"/>
            <p:cNvSpPr/>
            <p:nvPr/>
          </p:nvSpPr>
          <p:spPr>
            <a:xfrm>
              <a:off x="0" y="0"/>
              <a:ext cx="1765431" cy="27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900" b="1">
                  <a:solidFill>
                    <a:srgbClr val="40404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rPr dirty="0"/>
                <a:t>Ankit Kumar</a:t>
              </a:r>
              <a:endParaRPr lang="en-IN" dirty="0"/>
            </a:p>
            <a:p>
              <a:r>
                <a:rPr lang="en-IN" b="0" dirty="0"/>
                <a:t>IIT Patna</a:t>
              </a:r>
              <a:endParaRPr b="0" dirty="0"/>
            </a:p>
          </p:txBody>
        </p:sp>
        <p:sp>
          <p:nvSpPr>
            <p:cNvPr id="178" name="Group 3"/>
            <p:cNvSpPr/>
            <p:nvPr/>
          </p:nvSpPr>
          <p:spPr>
            <a:xfrm>
              <a:off x="2400192" y="0"/>
              <a:ext cx="1765432" cy="27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900" b="1">
                  <a:solidFill>
                    <a:srgbClr val="40404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rPr dirty="0"/>
                <a:t>Kumar Anubhav</a:t>
              </a:r>
              <a:endParaRPr lang="en-IN" dirty="0"/>
            </a:p>
            <a:p>
              <a:r>
                <a:rPr lang="en-IN" b="0" dirty="0"/>
                <a:t>IIT Patna</a:t>
              </a:r>
              <a:endParaRPr b="0" dirty="0"/>
            </a:p>
          </p:txBody>
        </p:sp>
        <p:sp>
          <p:nvSpPr>
            <p:cNvPr id="179" name="Group 4"/>
            <p:cNvSpPr/>
            <p:nvPr/>
          </p:nvSpPr>
          <p:spPr>
            <a:xfrm>
              <a:off x="4982048" y="0"/>
              <a:ext cx="1765432" cy="27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900" b="1">
                  <a:solidFill>
                    <a:srgbClr val="40404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rPr dirty="0"/>
                <a:t>Atul Prakash</a:t>
              </a:r>
              <a:endParaRPr lang="en-IN" dirty="0"/>
            </a:p>
            <a:p>
              <a:r>
                <a:rPr lang="en-IN" b="0" dirty="0"/>
                <a:t>IIT Patna</a:t>
              </a:r>
              <a:endParaRPr b="0" dirty="0"/>
            </a:p>
          </p:txBody>
        </p:sp>
      </p:grpSp>
      <p:grpSp>
        <p:nvGrpSpPr>
          <p:cNvPr id="184" name="Group 29"/>
          <p:cNvGrpSpPr/>
          <p:nvPr/>
        </p:nvGrpSpPr>
        <p:grpSpPr>
          <a:xfrm>
            <a:off x="2649663" y="6341624"/>
            <a:ext cx="6554016" cy="276999"/>
            <a:chOff x="0" y="0"/>
            <a:chExt cx="6554013" cy="276999"/>
          </a:xfrm>
        </p:grpSpPr>
        <p:sp>
          <p:nvSpPr>
            <p:cNvPr id="181" name="Group 30"/>
            <p:cNvSpPr/>
            <p:nvPr/>
          </p:nvSpPr>
          <p:spPr>
            <a:xfrm>
              <a:off x="0" y="0"/>
              <a:ext cx="1669855" cy="27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900" b="1">
                  <a:solidFill>
                    <a:srgbClr val="40404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rPr dirty="0"/>
                <a:t>Anubhav Sinha</a:t>
              </a:r>
              <a:endParaRPr lang="en-IN" dirty="0"/>
            </a:p>
            <a:p>
              <a:r>
                <a:rPr lang="en-IN" b="0" dirty="0"/>
                <a:t>IIT Patna</a:t>
              </a:r>
              <a:endParaRPr b="0" dirty="0"/>
            </a:p>
          </p:txBody>
        </p:sp>
        <p:sp>
          <p:nvSpPr>
            <p:cNvPr id="182" name="Group 32"/>
            <p:cNvSpPr/>
            <p:nvPr/>
          </p:nvSpPr>
          <p:spPr>
            <a:xfrm>
              <a:off x="2442079" y="0"/>
              <a:ext cx="1669855" cy="27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900" b="1">
                  <a:solidFill>
                    <a:srgbClr val="40404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rPr dirty="0"/>
                <a:t>Omkar Santosh </a:t>
              </a:r>
              <a:r>
                <a:rPr dirty="0" err="1"/>
                <a:t>Gavhane</a:t>
              </a:r>
              <a:endParaRPr lang="en-IN" dirty="0"/>
            </a:p>
            <a:p>
              <a:r>
                <a:rPr lang="en-IN" b="0" dirty="0"/>
                <a:t>IIT Patna</a:t>
              </a:r>
              <a:endParaRPr b="0" dirty="0"/>
            </a:p>
          </p:txBody>
        </p:sp>
        <p:sp>
          <p:nvSpPr>
            <p:cNvPr id="183" name="Group 33"/>
            <p:cNvSpPr/>
            <p:nvPr/>
          </p:nvSpPr>
          <p:spPr>
            <a:xfrm>
              <a:off x="4884158" y="0"/>
              <a:ext cx="1669855" cy="27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900" b="1">
                  <a:solidFill>
                    <a:srgbClr val="40404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rPr dirty="0"/>
                <a:t>Amit Kumar Singh</a:t>
              </a:r>
              <a:endParaRPr lang="en-IN" dirty="0"/>
            </a:p>
            <a:p>
              <a:r>
                <a:rPr lang="en-IN" b="0" dirty="0"/>
                <a:t>IIT Patna</a:t>
              </a:r>
              <a:endParaRPr b="0" dirty="0"/>
            </a:p>
          </p:txBody>
        </p:sp>
      </p:grpSp>
      <p:pic>
        <p:nvPicPr>
          <p:cNvPr id="185" name="Picture 69" descr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60" y="0"/>
            <a:ext cx="2557691" cy="1278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rofile-pic.png" descr="profile-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98" y="1998460"/>
            <a:ext cx="17780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rofile-pic (2).png" descr="profile-pic (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186" y="1993746"/>
            <a:ext cx="17780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rofile-pic (3).png" descr="profile-pic (3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505" y="4527025"/>
            <a:ext cx="17780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rofile-pic (4).png" descr="profile-pic (4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7810" y="1998460"/>
            <a:ext cx="17780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rofile-pic (5).png" descr="profile-pic (5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186" y="4527025"/>
            <a:ext cx="1778001" cy="177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32"/>
          <p:cNvSpPr/>
          <p:nvPr/>
        </p:nvSpPr>
        <p:spPr>
          <a:xfrm rot="5400000">
            <a:off x="9368745" y="3621201"/>
            <a:ext cx="845415" cy="845295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Rectangle 42"/>
          <p:cNvSpPr txBox="1"/>
          <p:nvPr/>
        </p:nvSpPr>
        <p:spPr>
          <a:xfrm>
            <a:off x="1686560" y="3612962"/>
            <a:ext cx="1722522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Proposed Development Plan in pointers</a:t>
            </a:r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1.</a:t>
            </a:r>
            <a:r>
              <a:rPr lang="en-IN" sz="1300" dirty="0"/>
              <a:t> Literature survey               and dataset creation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2.</a:t>
            </a:r>
            <a:r>
              <a:rPr lang="en-IN" sz="1300" dirty="0"/>
              <a:t> Data Pre-processing</a:t>
            </a:r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3.</a:t>
            </a:r>
            <a:r>
              <a:rPr lang="en-IN" sz="1300" dirty="0"/>
              <a:t> Model Building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4.</a:t>
            </a:r>
            <a:r>
              <a:rPr lang="en-IN" sz="1300" dirty="0"/>
              <a:t> Testing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5.</a:t>
            </a:r>
            <a:r>
              <a:rPr lang="en-IN" sz="1300" dirty="0"/>
              <a:t> Model refinement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6.</a:t>
            </a:r>
            <a:r>
              <a:rPr lang="en-IN" sz="1300" dirty="0"/>
              <a:t> Further improvements</a:t>
            </a:r>
            <a:endParaRPr sz="1300" dirty="0"/>
          </a:p>
        </p:txBody>
      </p:sp>
      <p:sp>
        <p:nvSpPr>
          <p:cNvPr id="194" name="Oval 7"/>
          <p:cNvSpPr/>
          <p:nvPr/>
        </p:nvSpPr>
        <p:spPr>
          <a:xfrm rot="5400000">
            <a:off x="735319" y="3621201"/>
            <a:ext cx="845415" cy="845295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7" name="Group 49"/>
          <p:cNvGrpSpPr/>
          <p:nvPr/>
        </p:nvGrpSpPr>
        <p:grpSpPr>
          <a:xfrm>
            <a:off x="1467911" y="3952567"/>
            <a:ext cx="160388" cy="182565"/>
            <a:chOff x="0" y="0"/>
            <a:chExt cx="160386" cy="182564"/>
          </a:xfrm>
        </p:grpSpPr>
        <p:sp>
          <p:nvSpPr>
            <p:cNvPr id="195" name="Arrow: Chevron 50"/>
            <p:cNvSpPr/>
            <p:nvPr/>
          </p:nvSpPr>
          <p:spPr>
            <a:xfrm>
              <a:off x="0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6" name="Arrow: Chevron 51"/>
            <p:cNvSpPr/>
            <p:nvPr/>
          </p:nvSpPr>
          <p:spPr>
            <a:xfrm>
              <a:off x="66986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98" name="Oval 58"/>
          <p:cNvSpPr/>
          <p:nvPr/>
        </p:nvSpPr>
        <p:spPr>
          <a:xfrm rot="5400000">
            <a:off x="3015654" y="2308606"/>
            <a:ext cx="845415" cy="845295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Rectangle 73"/>
          <p:cNvSpPr txBox="1"/>
          <p:nvPr/>
        </p:nvSpPr>
        <p:spPr>
          <a:xfrm>
            <a:off x="6321442" y="3612962"/>
            <a:ext cx="1340009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/>
              <a:t>Repository Link or Any references link of folders</a:t>
            </a:r>
            <a:endParaRPr lang="en-IN" dirty="0"/>
          </a:p>
          <a:p>
            <a:endParaRPr lang="en-IN" dirty="0"/>
          </a:p>
          <a:p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https://github.com/asr8271/Manthan_2021</a:t>
            </a:r>
            <a:endParaRPr dirty="0"/>
          </a:p>
        </p:txBody>
      </p:sp>
      <p:sp>
        <p:nvSpPr>
          <p:cNvPr id="200" name="Oval 75"/>
          <p:cNvSpPr/>
          <p:nvPr/>
        </p:nvSpPr>
        <p:spPr>
          <a:xfrm rot="5400000">
            <a:off x="5328038" y="3621201"/>
            <a:ext cx="845415" cy="845295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3" name="Group 76"/>
          <p:cNvGrpSpPr/>
          <p:nvPr/>
        </p:nvGrpSpPr>
        <p:grpSpPr>
          <a:xfrm>
            <a:off x="6060630" y="3952567"/>
            <a:ext cx="160388" cy="182565"/>
            <a:chOff x="0" y="0"/>
            <a:chExt cx="160386" cy="182564"/>
          </a:xfrm>
        </p:grpSpPr>
        <p:sp>
          <p:nvSpPr>
            <p:cNvPr id="201" name="Arrow: Chevron 77"/>
            <p:cNvSpPr/>
            <p:nvPr/>
          </p:nvSpPr>
          <p:spPr>
            <a:xfrm>
              <a:off x="0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2" name="Arrow: Chevron 78"/>
            <p:cNvSpPr/>
            <p:nvPr/>
          </p:nvSpPr>
          <p:spPr>
            <a:xfrm>
              <a:off x="66986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04" name="Oval 86"/>
          <p:cNvSpPr/>
          <p:nvPr/>
        </p:nvSpPr>
        <p:spPr>
          <a:xfrm rot="5400000">
            <a:off x="7608373" y="2308606"/>
            <a:ext cx="845415" cy="845295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Rectangle 100"/>
          <p:cNvSpPr txBox="1"/>
          <p:nvPr/>
        </p:nvSpPr>
        <p:spPr>
          <a:xfrm>
            <a:off x="10382560" y="3612962"/>
            <a:ext cx="1572864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Proposed UI and functional flow in pointers</a:t>
            </a:r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1.</a:t>
            </a:r>
            <a:r>
              <a:rPr lang="en-IN" sz="1300" dirty="0"/>
              <a:t> Give inputs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2.</a:t>
            </a:r>
            <a:r>
              <a:rPr lang="en-IN" sz="1300" dirty="0"/>
              <a:t> Give desired length of output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3.</a:t>
            </a:r>
            <a:r>
              <a:rPr lang="en-IN" sz="1300" dirty="0"/>
              <a:t> Save generated summary or copy it.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4.</a:t>
            </a:r>
            <a:r>
              <a:rPr lang="en-IN" sz="1300" dirty="0"/>
              <a:t> Feedback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5.</a:t>
            </a:r>
            <a:r>
              <a:rPr lang="en-IN" sz="1300" dirty="0"/>
              <a:t> Quit</a:t>
            </a:r>
            <a:endParaRPr sz="1300" dirty="0"/>
          </a:p>
        </p:txBody>
      </p:sp>
      <p:grpSp>
        <p:nvGrpSpPr>
          <p:cNvPr id="208" name="Group 102"/>
          <p:cNvGrpSpPr/>
          <p:nvPr/>
        </p:nvGrpSpPr>
        <p:grpSpPr>
          <a:xfrm>
            <a:off x="10121747" y="3952567"/>
            <a:ext cx="160388" cy="182565"/>
            <a:chOff x="0" y="0"/>
            <a:chExt cx="160386" cy="182564"/>
          </a:xfrm>
        </p:grpSpPr>
        <p:sp>
          <p:nvSpPr>
            <p:cNvPr id="206" name="Arrow: Chevron 103"/>
            <p:cNvSpPr/>
            <p:nvPr/>
          </p:nvSpPr>
          <p:spPr>
            <a:xfrm>
              <a:off x="0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7" name="Arrow: Chevron 104"/>
            <p:cNvSpPr/>
            <p:nvPr/>
          </p:nvSpPr>
          <p:spPr>
            <a:xfrm>
              <a:off x="66986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09" name="Title 1"/>
          <p:cNvSpPr txBox="1">
            <a:spLocks noGrp="1"/>
          </p:cNvSpPr>
          <p:nvPr>
            <p:ph type="title"/>
          </p:nvPr>
        </p:nvSpPr>
        <p:spPr>
          <a:xfrm>
            <a:off x="515936" y="611235"/>
            <a:ext cx="11196639" cy="838154"/>
          </a:xfrm>
          <a:prstGeom prst="rect">
            <a:avLst/>
          </a:prstGeom>
        </p:spPr>
        <p:txBody>
          <a:bodyPr/>
          <a:lstStyle/>
          <a:p>
            <a:r>
              <a:t>Development Pipeline</a:t>
            </a:r>
          </a:p>
        </p:txBody>
      </p:sp>
      <p:sp>
        <p:nvSpPr>
          <p:cNvPr id="210" name="Straight Connector 10"/>
          <p:cNvSpPr/>
          <p:nvPr/>
        </p:nvSpPr>
        <p:spPr>
          <a:xfrm flipH="1" flipV="1">
            <a:off x="632949" y="5879246"/>
            <a:ext cx="11076451" cy="1"/>
          </a:xfrm>
          <a:prstGeom prst="line">
            <a:avLst/>
          </a:prstGeom>
          <a:ln w="6350">
            <a:solidFill>
              <a:srgbClr val="073061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Rectangle 39"/>
          <p:cNvSpPr txBox="1"/>
          <p:nvPr/>
        </p:nvSpPr>
        <p:spPr>
          <a:xfrm>
            <a:off x="849876" y="6076862"/>
            <a:ext cx="63279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Step A</a:t>
            </a:r>
          </a:p>
        </p:txBody>
      </p:sp>
      <p:sp>
        <p:nvSpPr>
          <p:cNvPr id="212" name="Rectangle 40"/>
          <p:cNvSpPr txBox="1"/>
          <p:nvPr/>
        </p:nvSpPr>
        <p:spPr>
          <a:xfrm>
            <a:off x="3977475" y="2356636"/>
            <a:ext cx="1686870" cy="2323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Documents To be prepared for installation and evaluation</a:t>
            </a:r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1.</a:t>
            </a:r>
            <a:r>
              <a:rPr lang="en-IN" dirty="0"/>
              <a:t> </a:t>
            </a:r>
            <a:r>
              <a:rPr lang="en-IN" sz="1300" dirty="0"/>
              <a:t>SRS Document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2.</a:t>
            </a:r>
            <a:r>
              <a:rPr lang="en-IN" dirty="0"/>
              <a:t> </a:t>
            </a:r>
            <a:r>
              <a:rPr lang="en-IN" sz="1300" dirty="0"/>
              <a:t>Test Document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dirty="0"/>
              <a:t>3</a:t>
            </a:r>
            <a:r>
              <a:rPr sz="1300" dirty="0"/>
              <a:t>.</a:t>
            </a:r>
            <a:r>
              <a:rPr lang="en-IN" sz="1300" dirty="0"/>
              <a:t> Source Code Document</a:t>
            </a:r>
            <a:endParaRPr sz="1300" dirty="0"/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1300" dirty="0"/>
              <a:t>4.</a:t>
            </a:r>
            <a:r>
              <a:rPr lang="en-IN" sz="1300" dirty="0"/>
              <a:t> Help Manual</a:t>
            </a:r>
          </a:p>
          <a:p>
            <a: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IN" sz="1300" dirty="0"/>
              <a:t>5. Reports and Metrics</a:t>
            </a:r>
            <a:endParaRPr sz="1300" dirty="0"/>
          </a:p>
        </p:txBody>
      </p:sp>
      <p:grpSp>
        <p:nvGrpSpPr>
          <p:cNvPr id="216" name="Group 24"/>
          <p:cNvGrpSpPr/>
          <p:nvPr/>
        </p:nvGrpSpPr>
        <p:grpSpPr>
          <a:xfrm>
            <a:off x="2130336" y="5804713"/>
            <a:ext cx="247107" cy="149069"/>
            <a:chOff x="0" y="0"/>
            <a:chExt cx="247105" cy="149067"/>
          </a:xfrm>
        </p:grpSpPr>
        <p:sp>
          <p:nvSpPr>
            <p:cNvPr id="213" name="Arrow: Chevron 25"/>
            <p:cNvSpPr/>
            <p:nvPr/>
          </p:nvSpPr>
          <p:spPr>
            <a:xfrm>
              <a:off x="0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4" name="Arrow: Chevron 26"/>
            <p:cNvSpPr/>
            <p:nvPr/>
          </p:nvSpPr>
          <p:spPr>
            <a:xfrm>
              <a:off x="72799" y="0"/>
              <a:ext cx="101508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5" name="Arrow: Chevron 27"/>
            <p:cNvSpPr/>
            <p:nvPr/>
          </p:nvSpPr>
          <p:spPr>
            <a:xfrm>
              <a:off x="145599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17" name="Oval 53"/>
          <p:cNvSpPr/>
          <p:nvPr/>
        </p:nvSpPr>
        <p:spPr>
          <a:xfrm rot="5400000">
            <a:off x="1103505" y="5824732"/>
            <a:ext cx="109043" cy="10902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78E3D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0" name="Group 59"/>
          <p:cNvGrpSpPr/>
          <p:nvPr/>
        </p:nvGrpSpPr>
        <p:grpSpPr>
          <a:xfrm>
            <a:off x="3748246" y="2639972"/>
            <a:ext cx="160388" cy="182565"/>
            <a:chOff x="0" y="0"/>
            <a:chExt cx="160386" cy="182564"/>
          </a:xfrm>
        </p:grpSpPr>
        <p:sp>
          <p:nvSpPr>
            <p:cNvPr id="218" name="Arrow: Chevron 60"/>
            <p:cNvSpPr/>
            <p:nvPr/>
          </p:nvSpPr>
          <p:spPr>
            <a:xfrm>
              <a:off x="0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9" name="Arrow: Chevron 61"/>
            <p:cNvSpPr/>
            <p:nvPr/>
          </p:nvSpPr>
          <p:spPr>
            <a:xfrm>
              <a:off x="66986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21" name="Oval 62"/>
          <p:cNvSpPr/>
          <p:nvPr/>
        </p:nvSpPr>
        <p:spPr>
          <a:xfrm rot="5400000">
            <a:off x="3383839" y="5824733"/>
            <a:ext cx="109043" cy="10902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78E3D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Rectangle 72"/>
          <p:cNvSpPr txBox="1"/>
          <p:nvPr/>
        </p:nvSpPr>
        <p:spPr>
          <a:xfrm>
            <a:off x="8718291" y="2300366"/>
            <a:ext cx="1495809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/>
              <a:t>Any Third party API used, if yes please specify</a:t>
            </a:r>
            <a:endParaRPr lang="en-IN" dirty="0"/>
          </a:p>
          <a:p>
            <a:endParaRPr lang="en-IN" dirty="0"/>
          </a:p>
          <a:p>
            <a:r>
              <a:rPr lang="en-IN" dirty="0"/>
              <a:t>1. TensorFlow API</a:t>
            </a:r>
            <a:br>
              <a:rPr lang="en-IN" dirty="0"/>
            </a:br>
            <a:r>
              <a:rPr lang="en-IN" dirty="0"/>
              <a:t>2. Beautiful Soup</a:t>
            </a:r>
            <a:endParaRPr dirty="0"/>
          </a:p>
        </p:txBody>
      </p:sp>
      <p:sp>
        <p:nvSpPr>
          <p:cNvPr id="223" name="Oval 79"/>
          <p:cNvSpPr/>
          <p:nvPr/>
        </p:nvSpPr>
        <p:spPr>
          <a:xfrm rot="5400000">
            <a:off x="5696224" y="5824735"/>
            <a:ext cx="109043" cy="10902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78E3D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6" name="Group 87"/>
          <p:cNvGrpSpPr/>
          <p:nvPr/>
        </p:nvGrpSpPr>
        <p:grpSpPr>
          <a:xfrm>
            <a:off x="8340965" y="2639972"/>
            <a:ext cx="160388" cy="182565"/>
            <a:chOff x="0" y="0"/>
            <a:chExt cx="160386" cy="182564"/>
          </a:xfrm>
        </p:grpSpPr>
        <p:sp>
          <p:nvSpPr>
            <p:cNvPr id="224" name="Arrow: Chevron 88"/>
            <p:cNvSpPr/>
            <p:nvPr/>
          </p:nvSpPr>
          <p:spPr>
            <a:xfrm>
              <a:off x="0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5" name="Arrow: Chevron 89"/>
            <p:cNvSpPr/>
            <p:nvPr/>
          </p:nvSpPr>
          <p:spPr>
            <a:xfrm>
              <a:off x="66986" y="0"/>
              <a:ext cx="93401" cy="182565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27" name="Oval 90"/>
          <p:cNvSpPr/>
          <p:nvPr/>
        </p:nvSpPr>
        <p:spPr>
          <a:xfrm rot="5400000">
            <a:off x="7976558" y="5824735"/>
            <a:ext cx="109043" cy="10902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78E3D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33" name="Group 111"/>
          <p:cNvGrpSpPr/>
          <p:nvPr/>
        </p:nvGrpSpPr>
        <p:grpSpPr>
          <a:xfrm>
            <a:off x="1158027" y="3170664"/>
            <a:ext cx="8653837" cy="2695574"/>
            <a:chOff x="0" y="0"/>
            <a:chExt cx="8653836" cy="2695573"/>
          </a:xfrm>
        </p:grpSpPr>
        <p:sp>
          <p:nvSpPr>
            <p:cNvPr id="228" name="Straight Connector 48"/>
            <p:cNvSpPr/>
            <p:nvPr/>
          </p:nvSpPr>
          <p:spPr>
            <a:xfrm flipV="1">
              <a:off x="-1" y="1350171"/>
              <a:ext cx="2" cy="1281108"/>
            </a:xfrm>
            <a:prstGeom prst="line">
              <a:avLst/>
            </a:prstGeom>
            <a:noFill/>
            <a:ln w="6350" cap="flat">
              <a:solidFill>
                <a:srgbClr val="0730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Straight Connector 57"/>
            <p:cNvSpPr/>
            <p:nvPr/>
          </p:nvSpPr>
          <p:spPr>
            <a:xfrm flipV="1">
              <a:off x="2280335" y="0"/>
              <a:ext cx="1" cy="2695574"/>
            </a:xfrm>
            <a:prstGeom prst="line">
              <a:avLst/>
            </a:prstGeom>
            <a:noFill/>
            <a:ln w="6350" cap="flat">
              <a:solidFill>
                <a:srgbClr val="0730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Straight Connector 74"/>
            <p:cNvSpPr/>
            <p:nvPr/>
          </p:nvSpPr>
          <p:spPr>
            <a:xfrm flipV="1">
              <a:off x="4592718" y="1350171"/>
              <a:ext cx="1" cy="1281108"/>
            </a:xfrm>
            <a:prstGeom prst="line">
              <a:avLst/>
            </a:prstGeom>
            <a:noFill/>
            <a:ln w="6350" cap="flat">
              <a:solidFill>
                <a:srgbClr val="0730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Straight Connector 85"/>
            <p:cNvSpPr/>
            <p:nvPr/>
          </p:nvSpPr>
          <p:spPr>
            <a:xfrm flipV="1">
              <a:off x="6873053" y="0"/>
              <a:ext cx="1" cy="2695574"/>
            </a:xfrm>
            <a:prstGeom prst="line">
              <a:avLst/>
            </a:prstGeom>
            <a:noFill/>
            <a:ln w="6350" cap="flat">
              <a:solidFill>
                <a:srgbClr val="0730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Straight Connector 101"/>
            <p:cNvSpPr/>
            <p:nvPr/>
          </p:nvSpPr>
          <p:spPr>
            <a:xfrm flipV="1">
              <a:off x="8653836" y="1350171"/>
              <a:ext cx="1" cy="1281108"/>
            </a:xfrm>
            <a:prstGeom prst="line">
              <a:avLst/>
            </a:prstGeom>
            <a:noFill/>
            <a:ln w="6350" cap="flat">
              <a:solidFill>
                <a:srgbClr val="0730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4" name="Oval 105"/>
          <p:cNvSpPr/>
          <p:nvPr/>
        </p:nvSpPr>
        <p:spPr>
          <a:xfrm rot="5400000">
            <a:off x="9757340" y="5824735"/>
            <a:ext cx="109043" cy="10902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78E3D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38" name="Group 112"/>
          <p:cNvGrpSpPr/>
          <p:nvPr/>
        </p:nvGrpSpPr>
        <p:grpSpPr>
          <a:xfrm>
            <a:off x="4362346" y="5804714"/>
            <a:ext cx="247107" cy="149069"/>
            <a:chOff x="0" y="0"/>
            <a:chExt cx="247105" cy="149067"/>
          </a:xfrm>
        </p:grpSpPr>
        <p:sp>
          <p:nvSpPr>
            <p:cNvPr id="235" name="Arrow: Chevron 113"/>
            <p:cNvSpPr/>
            <p:nvPr/>
          </p:nvSpPr>
          <p:spPr>
            <a:xfrm>
              <a:off x="0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6" name="Arrow: Chevron 114"/>
            <p:cNvSpPr/>
            <p:nvPr/>
          </p:nvSpPr>
          <p:spPr>
            <a:xfrm>
              <a:off x="72799" y="0"/>
              <a:ext cx="101508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7" name="Arrow: Chevron 115"/>
            <p:cNvSpPr/>
            <p:nvPr/>
          </p:nvSpPr>
          <p:spPr>
            <a:xfrm>
              <a:off x="145599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42" name="Group 116"/>
          <p:cNvGrpSpPr/>
          <p:nvPr/>
        </p:nvGrpSpPr>
        <p:grpSpPr>
          <a:xfrm>
            <a:off x="6658707" y="5804715"/>
            <a:ext cx="247107" cy="149069"/>
            <a:chOff x="0" y="0"/>
            <a:chExt cx="247105" cy="149067"/>
          </a:xfrm>
        </p:grpSpPr>
        <p:sp>
          <p:nvSpPr>
            <p:cNvPr id="239" name="Arrow: Chevron 117"/>
            <p:cNvSpPr/>
            <p:nvPr/>
          </p:nvSpPr>
          <p:spPr>
            <a:xfrm>
              <a:off x="0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0" name="Arrow: Chevron 118"/>
            <p:cNvSpPr/>
            <p:nvPr/>
          </p:nvSpPr>
          <p:spPr>
            <a:xfrm>
              <a:off x="72799" y="0"/>
              <a:ext cx="101508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1" name="Arrow: Chevron 119"/>
            <p:cNvSpPr/>
            <p:nvPr/>
          </p:nvSpPr>
          <p:spPr>
            <a:xfrm>
              <a:off x="145599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46" name="Group 120"/>
          <p:cNvGrpSpPr/>
          <p:nvPr/>
        </p:nvGrpSpPr>
        <p:grpSpPr>
          <a:xfrm>
            <a:off x="8830628" y="5804716"/>
            <a:ext cx="247107" cy="149069"/>
            <a:chOff x="0" y="0"/>
            <a:chExt cx="247105" cy="149067"/>
          </a:xfrm>
        </p:grpSpPr>
        <p:sp>
          <p:nvSpPr>
            <p:cNvPr id="243" name="Arrow: Chevron 121"/>
            <p:cNvSpPr/>
            <p:nvPr/>
          </p:nvSpPr>
          <p:spPr>
            <a:xfrm>
              <a:off x="0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4" name="Arrow: Chevron 122"/>
            <p:cNvSpPr/>
            <p:nvPr/>
          </p:nvSpPr>
          <p:spPr>
            <a:xfrm>
              <a:off x="72799" y="0"/>
              <a:ext cx="101508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rrow: Chevron 123"/>
            <p:cNvSpPr/>
            <p:nvPr/>
          </p:nvSpPr>
          <p:spPr>
            <a:xfrm>
              <a:off x="145599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50" name="Group 124"/>
          <p:cNvGrpSpPr/>
          <p:nvPr/>
        </p:nvGrpSpPr>
        <p:grpSpPr>
          <a:xfrm>
            <a:off x="10829025" y="5804717"/>
            <a:ext cx="247107" cy="149069"/>
            <a:chOff x="0" y="0"/>
            <a:chExt cx="247105" cy="149067"/>
          </a:xfrm>
        </p:grpSpPr>
        <p:sp>
          <p:nvSpPr>
            <p:cNvPr id="247" name="Arrow: Chevron 125"/>
            <p:cNvSpPr/>
            <p:nvPr/>
          </p:nvSpPr>
          <p:spPr>
            <a:xfrm>
              <a:off x="0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8" name="Arrow: Chevron 126"/>
            <p:cNvSpPr/>
            <p:nvPr/>
          </p:nvSpPr>
          <p:spPr>
            <a:xfrm>
              <a:off x="72799" y="0"/>
              <a:ext cx="101508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9" name="Arrow: Chevron 127"/>
            <p:cNvSpPr/>
            <p:nvPr/>
          </p:nvSpPr>
          <p:spPr>
            <a:xfrm>
              <a:off x="145599" y="0"/>
              <a:ext cx="101507" cy="149068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51" name="Rectangle 128"/>
          <p:cNvSpPr txBox="1"/>
          <p:nvPr/>
        </p:nvSpPr>
        <p:spPr>
          <a:xfrm>
            <a:off x="3068732" y="6076862"/>
            <a:ext cx="63279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Step B</a:t>
            </a:r>
          </a:p>
        </p:txBody>
      </p:sp>
      <p:sp>
        <p:nvSpPr>
          <p:cNvPr id="252" name="Rectangle 129"/>
          <p:cNvSpPr txBox="1"/>
          <p:nvPr/>
        </p:nvSpPr>
        <p:spPr>
          <a:xfrm>
            <a:off x="5458547" y="6076862"/>
            <a:ext cx="63279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Step C</a:t>
            </a:r>
          </a:p>
        </p:txBody>
      </p:sp>
      <p:sp>
        <p:nvSpPr>
          <p:cNvPr id="253" name="Rectangle 130"/>
          <p:cNvSpPr txBox="1"/>
          <p:nvPr/>
        </p:nvSpPr>
        <p:spPr>
          <a:xfrm>
            <a:off x="7676970" y="6076862"/>
            <a:ext cx="63279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Step D</a:t>
            </a:r>
          </a:p>
        </p:txBody>
      </p:sp>
      <p:sp>
        <p:nvSpPr>
          <p:cNvPr id="254" name="Rectangle 131"/>
          <p:cNvSpPr txBox="1"/>
          <p:nvPr/>
        </p:nvSpPr>
        <p:spPr>
          <a:xfrm>
            <a:off x="9488951" y="6076862"/>
            <a:ext cx="63279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600" b="1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Step E</a:t>
            </a:r>
          </a:p>
        </p:txBody>
      </p:sp>
      <p:grpSp>
        <p:nvGrpSpPr>
          <p:cNvPr id="259" name="Group 133"/>
          <p:cNvGrpSpPr/>
          <p:nvPr/>
        </p:nvGrpSpPr>
        <p:grpSpPr>
          <a:xfrm>
            <a:off x="7865388" y="2565562"/>
            <a:ext cx="331383" cy="331383"/>
            <a:chOff x="0" y="0"/>
            <a:chExt cx="331381" cy="331382"/>
          </a:xfrm>
        </p:grpSpPr>
        <p:sp>
          <p:nvSpPr>
            <p:cNvPr id="255" name="Freeform 4835"/>
            <p:cNvSpPr/>
            <p:nvPr/>
          </p:nvSpPr>
          <p:spPr>
            <a:xfrm>
              <a:off x="0" y="0"/>
              <a:ext cx="305891" cy="5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97" y="17251"/>
                  </a:moveTo>
                  <a:lnTo>
                    <a:pt x="8131" y="17251"/>
                  </a:lnTo>
                  <a:lnTo>
                    <a:pt x="7965" y="16961"/>
                  </a:lnTo>
                  <a:lnTo>
                    <a:pt x="7855" y="16526"/>
                  </a:lnTo>
                  <a:lnTo>
                    <a:pt x="7716" y="16091"/>
                  </a:lnTo>
                  <a:lnTo>
                    <a:pt x="7633" y="15366"/>
                  </a:lnTo>
                  <a:lnTo>
                    <a:pt x="7523" y="14642"/>
                  </a:lnTo>
                  <a:lnTo>
                    <a:pt x="7495" y="13917"/>
                  </a:lnTo>
                  <a:lnTo>
                    <a:pt x="7467" y="13047"/>
                  </a:lnTo>
                  <a:lnTo>
                    <a:pt x="7495" y="12032"/>
                  </a:lnTo>
                  <a:lnTo>
                    <a:pt x="7523" y="11162"/>
                  </a:lnTo>
                  <a:lnTo>
                    <a:pt x="7633" y="10583"/>
                  </a:lnTo>
                  <a:lnTo>
                    <a:pt x="7716" y="9858"/>
                  </a:lnTo>
                  <a:lnTo>
                    <a:pt x="7855" y="9278"/>
                  </a:lnTo>
                  <a:lnTo>
                    <a:pt x="7965" y="8988"/>
                  </a:lnTo>
                  <a:lnTo>
                    <a:pt x="8131" y="8698"/>
                  </a:lnTo>
                  <a:lnTo>
                    <a:pt x="8463" y="8698"/>
                  </a:lnTo>
                  <a:lnTo>
                    <a:pt x="8629" y="8988"/>
                  </a:lnTo>
                  <a:lnTo>
                    <a:pt x="8767" y="9278"/>
                  </a:lnTo>
                  <a:lnTo>
                    <a:pt x="8878" y="9858"/>
                  </a:lnTo>
                  <a:lnTo>
                    <a:pt x="8988" y="10583"/>
                  </a:lnTo>
                  <a:lnTo>
                    <a:pt x="9071" y="11162"/>
                  </a:lnTo>
                  <a:lnTo>
                    <a:pt x="9099" y="12032"/>
                  </a:lnTo>
                  <a:lnTo>
                    <a:pt x="9127" y="13047"/>
                  </a:lnTo>
                  <a:lnTo>
                    <a:pt x="9099" y="13917"/>
                  </a:lnTo>
                  <a:lnTo>
                    <a:pt x="9071" y="14642"/>
                  </a:lnTo>
                  <a:lnTo>
                    <a:pt x="8988" y="15366"/>
                  </a:lnTo>
                  <a:lnTo>
                    <a:pt x="8878" y="16091"/>
                  </a:lnTo>
                  <a:lnTo>
                    <a:pt x="8767" y="16526"/>
                  </a:lnTo>
                  <a:lnTo>
                    <a:pt x="8629" y="16961"/>
                  </a:lnTo>
                  <a:lnTo>
                    <a:pt x="8463" y="17251"/>
                  </a:lnTo>
                  <a:lnTo>
                    <a:pt x="8297" y="17251"/>
                  </a:lnTo>
                  <a:close/>
                  <a:moveTo>
                    <a:pt x="5808" y="17251"/>
                  </a:moveTo>
                  <a:lnTo>
                    <a:pt x="5642" y="17251"/>
                  </a:lnTo>
                  <a:lnTo>
                    <a:pt x="5476" y="16961"/>
                  </a:lnTo>
                  <a:lnTo>
                    <a:pt x="5338" y="16526"/>
                  </a:lnTo>
                  <a:lnTo>
                    <a:pt x="5227" y="16091"/>
                  </a:lnTo>
                  <a:lnTo>
                    <a:pt x="5117" y="15366"/>
                  </a:lnTo>
                  <a:lnTo>
                    <a:pt x="5034" y="14642"/>
                  </a:lnTo>
                  <a:lnTo>
                    <a:pt x="5006" y="13917"/>
                  </a:lnTo>
                  <a:lnTo>
                    <a:pt x="4978" y="13047"/>
                  </a:lnTo>
                  <a:lnTo>
                    <a:pt x="5006" y="12032"/>
                  </a:lnTo>
                  <a:lnTo>
                    <a:pt x="5034" y="11162"/>
                  </a:lnTo>
                  <a:lnTo>
                    <a:pt x="5117" y="10583"/>
                  </a:lnTo>
                  <a:lnTo>
                    <a:pt x="5227" y="9858"/>
                  </a:lnTo>
                  <a:lnTo>
                    <a:pt x="5338" y="9278"/>
                  </a:lnTo>
                  <a:lnTo>
                    <a:pt x="5476" y="8988"/>
                  </a:lnTo>
                  <a:lnTo>
                    <a:pt x="5642" y="8698"/>
                  </a:lnTo>
                  <a:lnTo>
                    <a:pt x="5946" y="8698"/>
                  </a:lnTo>
                  <a:lnTo>
                    <a:pt x="6278" y="9278"/>
                  </a:lnTo>
                  <a:lnTo>
                    <a:pt x="6416" y="9858"/>
                  </a:lnTo>
                  <a:lnTo>
                    <a:pt x="6499" y="10583"/>
                  </a:lnTo>
                  <a:lnTo>
                    <a:pt x="6638" y="12032"/>
                  </a:lnTo>
                  <a:lnTo>
                    <a:pt x="6638" y="13917"/>
                  </a:lnTo>
                  <a:lnTo>
                    <a:pt x="6555" y="14642"/>
                  </a:lnTo>
                  <a:lnTo>
                    <a:pt x="6499" y="15366"/>
                  </a:lnTo>
                  <a:lnTo>
                    <a:pt x="6416" y="16091"/>
                  </a:lnTo>
                  <a:lnTo>
                    <a:pt x="6278" y="16526"/>
                  </a:lnTo>
                  <a:lnTo>
                    <a:pt x="6112" y="16961"/>
                  </a:lnTo>
                  <a:lnTo>
                    <a:pt x="5946" y="17251"/>
                  </a:lnTo>
                  <a:lnTo>
                    <a:pt x="5808" y="17251"/>
                  </a:lnTo>
                  <a:close/>
                  <a:moveTo>
                    <a:pt x="3291" y="17251"/>
                  </a:moveTo>
                  <a:lnTo>
                    <a:pt x="3125" y="17251"/>
                  </a:lnTo>
                  <a:lnTo>
                    <a:pt x="2987" y="16961"/>
                  </a:lnTo>
                  <a:lnTo>
                    <a:pt x="2710" y="16091"/>
                  </a:lnTo>
                  <a:lnTo>
                    <a:pt x="2627" y="15366"/>
                  </a:lnTo>
                  <a:lnTo>
                    <a:pt x="2572" y="14642"/>
                  </a:lnTo>
                  <a:lnTo>
                    <a:pt x="2489" y="13917"/>
                  </a:lnTo>
                  <a:lnTo>
                    <a:pt x="2489" y="12032"/>
                  </a:lnTo>
                  <a:lnTo>
                    <a:pt x="2627" y="10583"/>
                  </a:lnTo>
                  <a:lnTo>
                    <a:pt x="2710" y="9858"/>
                  </a:lnTo>
                  <a:lnTo>
                    <a:pt x="2849" y="9278"/>
                  </a:lnTo>
                  <a:lnTo>
                    <a:pt x="3125" y="8698"/>
                  </a:lnTo>
                  <a:lnTo>
                    <a:pt x="3485" y="8698"/>
                  </a:lnTo>
                  <a:lnTo>
                    <a:pt x="3651" y="8988"/>
                  </a:lnTo>
                  <a:lnTo>
                    <a:pt x="3789" y="9278"/>
                  </a:lnTo>
                  <a:lnTo>
                    <a:pt x="3900" y="9858"/>
                  </a:lnTo>
                  <a:lnTo>
                    <a:pt x="4010" y="10583"/>
                  </a:lnTo>
                  <a:lnTo>
                    <a:pt x="4066" y="11162"/>
                  </a:lnTo>
                  <a:lnTo>
                    <a:pt x="4121" y="12032"/>
                  </a:lnTo>
                  <a:lnTo>
                    <a:pt x="4121" y="13917"/>
                  </a:lnTo>
                  <a:lnTo>
                    <a:pt x="4010" y="15366"/>
                  </a:lnTo>
                  <a:lnTo>
                    <a:pt x="3900" y="16091"/>
                  </a:lnTo>
                  <a:lnTo>
                    <a:pt x="3789" y="16526"/>
                  </a:lnTo>
                  <a:lnTo>
                    <a:pt x="3651" y="16961"/>
                  </a:lnTo>
                  <a:lnTo>
                    <a:pt x="3485" y="17251"/>
                  </a:lnTo>
                  <a:lnTo>
                    <a:pt x="3291" y="17251"/>
                  </a:lnTo>
                  <a:close/>
                  <a:moveTo>
                    <a:pt x="21600" y="13047"/>
                  </a:moveTo>
                  <a:lnTo>
                    <a:pt x="21600" y="11742"/>
                  </a:lnTo>
                  <a:lnTo>
                    <a:pt x="21517" y="10293"/>
                  </a:lnTo>
                  <a:lnTo>
                    <a:pt x="21489" y="8988"/>
                  </a:lnTo>
                  <a:lnTo>
                    <a:pt x="21406" y="7828"/>
                  </a:lnTo>
                  <a:lnTo>
                    <a:pt x="21296" y="6668"/>
                  </a:lnTo>
                  <a:lnTo>
                    <a:pt x="21185" y="5654"/>
                  </a:lnTo>
                  <a:lnTo>
                    <a:pt x="21019" y="4639"/>
                  </a:lnTo>
                  <a:lnTo>
                    <a:pt x="20853" y="3769"/>
                  </a:lnTo>
                  <a:lnTo>
                    <a:pt x="20687" y="2754"/>
                  </a:lnTo>
                  <a:lnTo>
                    <a:pt x="20494" y="2174"/>
                  </a:lnTo>
                  <a:lnTo>
                    <a:pt x="20272" y="1450"/>
                  </a:lnTo>
                  <a:lnTo>
                    <a:pt x="20079" y="870"/>
                  </a:lnTo>
                  <a:lnTo>
                    <a:pt x="19830" y="435"/>
                  </a:lnTo>
                  <a:lnTo>
                    <a:pt x="19609" y="145"/>
                  </a:lnTo>
                  <a:lnTo>
                    <a:pt x="19360" y="0"/>
                  </a:lnTo>
                  <a:lnTo>
                    <a:pt x="2240" y="0"/>
                  </a:lnTo>
                  <a:lnTo>
                    <a:pt x="1991" y="145"/>
                  </a:lnTo>
                  <a:lnTo>
                    <a:pt x="1742" y="435"/>
                  </a:lnTo>
                  <a:lnTo>
                    <a:pt x="1493" y="870"/>
                  </a:lnTo>
                  <a:lnTo>
                    <a:pt x="1272" y="1450"/>
                  </a:lnTo>
                  <a:lnTo>
                    <a:pt x="1079" y="2174"/>
                  </a:lnTo>
                  <a:lnTo>
                    <a:pt x="885" y="2754"/>
                  </a:lnTo>
                  <a:lnTo>
                    <a:pt x="747" y="3769"/>
                  </a:lnTo>
                  <a:lnTo>
                    <a:pt x="553" y="4639"/>
                  </a:lnTo>
                  <a:lnTo>
                    <a:pt x="277" y="6668"/>
                  </a:lnTo>
                  <a:lnTo>
                    <a:pt x="194" y="7828"/>
                  </a:lnTo>
                  <a:lnTo>
                    <a:pt x="83" y="8988"/>
                  </a:lnTo>
                  <a:lnTo>
                    <a:pt x="28" y="10293"/>
                  </a:lnTo>
                  <a:lnTo>
                    <a:pt x="0" y="11742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047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Freeform 4836"/>
            <p:cNvSpPr/>
            <p:nvPr/>
          </p:nvSpPr>
          <p:spPr>
            <a:xfrm>
              <a:off x="0" y="70590"/>
              <a:ext cx="305891" cy="176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374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17673"/>
                  </a:lnTo>
                  <a:lnTo>
                    <a:pt x="28" y="18152"/>
                  </a:lnTo>
                  <a:lnTo>
                    <a:pt x="83" y="18583"/>
                  </a:lnTo>
                  <a:lnTo>
                    <a:pt x="194" y="18966"/>
                  </a:lnTo>
                  <a:lnTo>
                    <a:pt x="277" y="19349"/>
                  </a:lnTo>
                  <a:lnTo>
                    <a:pt x="553" y="20020"/>
                  </a:lnTo>
                  <a:lnTo>
                    <a:pt x="747" y="20355"/>
                  </a:lnTo>
                  <a:lnTo>
                    <a:pt x="885" y="20642"/>
                  </a:lnTo>
                  <a:lnTo>
                    <a:pt x="1079" y="20882"/>
                  </a:lnTo>
                  <a:lnTo>
                    <a:pt x="1272" y="21073"/>
                  </a:lnTo>
                  <a:lnTo>
                    <a:pt x="1493" y="21265"/>
                  </a:lnTo>
                  <a:lnTo>
                    <a:pt x="1742" y="21408"/>
                  </a:lnTo>
                  <a:lnTo>
                    <a:pt x="2240" y="21600"/>
                  </a:lnTo>
                  <a:lnTo>
                    <a:pt x="13524" y="21600"/>
                  </a:lnTo>
                  <a:lnTo>
                    <a:pt x="13690" y="20882"/>
                  </a:lnTo>
                  <a:lnTo>
                    <a:pt x="13884" y="20067"/>
                  </a:lnTo>
                  <a:lnTo>
                    <a:pt x="14105" y="19397"/>
                  </a:lnTo>
                  <a:lnTo>
                    <a:pt x="14326" y="18774"/>
                  </a:lnTo>
                  <a:lnTo>
                    <a:pt x="14603" y="18104"/>
                  </a:lnTo>
                  <a:lnTo>
                    <a:pt x="14907" y="17481"/>
                  </a:lnTo>
                  <a:lnTo>
                    <a:pt x="15239" y="16954"/>
                  </a:lnTo>
                  <a:lnTo>
                    <a:pt x="15598" y="16427"/>
                  </a:lnTo>
                  <a:lnTo>
                    <a:pt x="16373" y="15565"/>
                  </a:lnTo>
                  <a:lnTo>
                    <a:pt x="16788" y="15278"/>
                  </a:lnTo>
                  <a:lnTo>
                    <a:pt x="17230" y="14943"/>
                  </a:lnTo>
                  <a:lnTo>
                    <a:pt x="17673" y="14703"/>
                  </a:lnTo>
                  <a:lnTo>
                    <a:pt x="18143" y="14512"/>
                  </a:lnTo>
                  <a:lnTo>
                    <a:pt x="18613" y="14416"/>
                  </a:lnTo>
                  <a:lnTo>
                    <a:pt x="19443" y="14416"/>
                  </a:lnTo>
                  <a:lnTo>
                    <a:pt x="19775" y="14464"/>
                  </a:lnTo>
                  <a:lnTo>
                    <a:pt x="20079" y="14512"/>
                  </a:lnTo>
                  <a:lnTo>
                    <a:pt x="20411" y="14655"/>
                  </a:lnTo>
                  <a:lnTo>
                    <a:pt x="20687" y="14799"/>
                  </a:lnTo>
                  <a:lnTo>
                    <a:pt x="21019" y="14991"/>
                  </a:lnTo>
                  <a:lnTo>
                    <a:pt x="21296" y="15134"/>
                  </a:lnTo>
                  <a:lnTo>
                    <a:pt x="21600" y="15374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Freeform 4837"/>
            <p:cNvSpPr/>
            <p:nvPr/>
          </p:nvSpPr>
          <p:spPr>
            <a:xfrm>
              <a:off x="211770" y="209808"/>
              <a:ext cx="109808" cy="6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33" y="4181"/>
                  </a:moveTo>
                  <a:lnTo>
                    <a:pt x="12199" y="4320"/>
                  </a:lnTo>
                  <a:lnTo>
                    <a:pt x="14374" y="5435"/>
                  </a:lnTo>
                  <a:lnTo>
                    <a:pt x="15306" y="6410"/>
                  </a:lnTo>
                  <a:lnTo>
                    <a:pt x="16161" y="7525"/>
                  </a:lnTo>
                  <a:lnTo>
                    <a:pt x="17016" y="8919"/>
                  </a:lnTo>
                  <a:lnTo>
                    <a:pt x="17715" y="10312"/>
                  </a:lnTo>
                  <a:lnTo>
                    <a:pt x="18337" y="11706"/>
                  </a:lnTo>
                  <a:lnTo>
                    <a:pt x="14996" y="11706"/>
                  </a:lnTo>
                  <a:lnTo>
                    <a:pt x="14763" y="11985"/>
                  </a:lnTo>
                  <a:lnTo>
                    <a:pt x="14529" y="12124"/>
                  </a:lnTo>
                  <a:lnTo>
                    <a:pt x="14374" y="12263"/>
                  </a:lnTo>
                  <a:lnTo>
                    <a:pt x="14219" y="12960"/>
                  </a:lnTo>
                  <a:lnTo>
                    <a:pt x="14141" y="13935"/>
                  </a:lnTo>
                  <a:lnTo>
                    <a:pt x="14219" y="14632"/>
                  </a:lnTo>
                  <a:lnTo>
                    <a:pt x="14374" y="15329"/>
                  </a:lnTo>
                  <a:lnTo>
                    <a:pt x="14529" y="15468"/>
                  </a:lnTo>
                  <a:lnTo>
                    <a:pt x="14763" y="15747"/>
                  </a:lnTo>
                  <a:lnTo>
                    <a:pt x="14996" y="15747"/>
                  </a:lnTo>
                  <a:lnTo>
                    <a:pt x="15306" y="16026"/>
                  </a:lnTo>
                  <a:lnTo>
                    <a:pt x="21600" y="15747"/>
                  </a:lnTo>
                  <a:lnTo>
                    <a:pt x="21600" y="2508"/>
                  </a:lnTo>
                  <a:lnTo>
                    <a:pt x="21522" y="1812"/>
                  </a:lnTo>
                  <a:lnTo>
                    <a:pt x="21212" y="1115"/>
                  </a:lnTo>
                  <a:lnTo>
                    <a:pt x="20823" y="697"/>
                  </a:lnTo>
                  <a:lnTo>
                    <a:pt x="20435" y="418"/>
                  </a:lnTo>
                  <a:lnTo>
                    <a:pt x="19968" y="697"/>
                  </a:lnTo>
                  <a:lnTo>
                    <a:pt x="19580" y="1115"/>
                  </a:lnTo>
                  <a:lnTo>
                    <a:pt x="19347" y="1812"/>
                  </a:lnTo>
                  <a:lnTo>
                    <a:pt x="19269" y="2508"/>
                  </a:lnTo>
                  <a:lnTo>
                    <a:pt x="19269" y="7107"/>
                  </a:lnTo>
                  <a:lnTo>
                    <a:pt x="18414" y="5435"/>
                  </a:lnTo>
                  <a:lnTo>
                    <a:pt x="17404" y="4041"/>
                  </a:lnTo>
                  <a:lnTo>
                    <a:pt x="16472" y="2926"/>
                  </a:lnTo>
                  <a:lnTo>
                    <a:pt x="15462" y="1951"/>
                  </a:lnTo>
                  <a:lnTo>
                    <a:pt x="14374" y="1115"/>
                  </a:lnTo>
                  <a:lnTo>
                    <a:pt x="13286" y="418"/>
                  </a:lnTo>
                  <a:lnTo>
                    <a:pt x="12199" y="139"/>
                  </a:lnTo>
                  <a:lnTo>
                    <a:pt x="11033" y="0"/>
                  </a:lnTo>
                  <a:lnTo>
                    <a:pt x="9945" y="139"/>
                  </a:lnTo>
                  <a:lnTo>
                    <a:pt x="8780" y="418"/>
                  </a:lnTo>
                  <a:lnTo>
                    <a:pt x="7692" y="975"/>
                  </a:lnTo>
                  <a:lnTo>
                    <a:pt x="6760" y="1533"/>
                  </a:lnTo>
                  <a:lnTo>
                    <a:pt x="5750" y="2508"/>
                  </a:lnTo>
                  <a:lnTo>
                    <a:pt x="4817" y="3484"/>
                  </a:lnTo>
                  <a:lnTo>
                    <a:pt x="3108" y="6271"/>
                  </a:lnTo>
                  <a:lnTo>
                    <a:pt x="2409" y="7804"/>
                  </a:lnTo>
                  <a:lnTo>
                    <a:pt x="1787" y="9337"/>
                  </a:lnTo>
                  <a:lnTo>
                    <a:pt x="1243" y="11148"/>
                  </a:lnTo>
                  <a:lnTo>
                    <a:pt x="777" y="13099"/>
                  </a:lnTo>
                  <a:lnTo>
                    <a:pt x="155" y="17280"/>
                  </a:lnTo>
                  <a:lnTo>
                    <a:pt x="0" y="19370"/>
                  </a:lnTo>
                  <a:lnTo>
                    <a:pt x="0" y="21600"/>
                  </a:lnTo>
                  <a:lnTo>
                    <a:pt x="2253" y="21600"/>
                  </a:lnTo>
                  <a:lnTo>
                    <a:pt x="2331" y="19788"/>
                  </a:lnTo>
                  <a:lnTo>
                    <a:pt x="2409" y="18116"/>
                  </a:lnTo>
                  <a:lnTo>
                    <a:pt x="2719" y="16305"/>
                  </a:lnTo>
                  <a:lnTo>
                    <a:pt x="2953" y="14632"/>
                  </a:lnTo>
                  <a:lnTo>
                    <a:pt x="3341" y="13239"/>
                  </a:lnTo>
                  <a:lnTo>
                    <a:pt x="3729" y="11706"/>
                  </a:lnTo>
                  <a:lnTo>
                    <a:pt x="4817" y="9197"/>
                  </a:lnTo>
                  <a:lnTo>
                    <a:pt x="5439" y="8083"/>
                  </a:lnTo>
                  <a:lnTo>
                    <a:pt x="6138" y="7107"/>
                  </a:lnTo>
                  <a:lnTo>
                    <a:pt x="6837" y="6271"/>
                  </a:lnTo>
                  <a:lnTo>
                    <a:pt x="7614" y="5435"/>
                  </a:lnTo>
                  <a:lnTo>
                    <a:pt x="8469" y="5017"/>
                  </a:lnTo>
                  <a:lnTo>
                    <a:pt x="9246" y="4459"/>
                  </a:lnTo>
                  <a:lnTo>
                    <a:pt x="10178" y="4181"/>
                  </a:lnTo>
                  <a:lnTo>
                    <a:pt x="11033" y="4181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Freeform 4838"/>
            <p:cNvSpPr/>
            <p:nvPr/>
          </p:nvSpPr>
          <p:spPr>
            <a:xfrm>
              <a:off x="215692" y="270595"/>
              <a:ext cx="115690" cy="6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96" y="0"/>
                  </a:moveTo>
                  <a:lnTo>
                    <a:pt x="19396" y="1847"/>
                  </a:lnTo>
                  <a:lnTo>
                    <a:pt x="19249" y="3411"/>
                  </a:lnTo>
                  <a:lnTo>
                    <a:pt x="19029" y="5116"/>
                  </a:lnTo>
                  <a:lnTo>
                    <a:pt x="18735" y="6821"/>
                  </a:lnTo>
                  <a:lnTo>
                    <a:pt x="18367" y="8242"/>
                  </a:lnTo>
                  <a:lnTo>
                    <a:pt x="17927" y="9663"/>
                  </a:lnTo>
                  <a:lnTo>
                    <a:pt x="17412" y="11084"/>
                  </a:lnTo>
                  <a:lnTo>
                    <a:pt x="16898" y="12221"/>
                  </a:lnTo>
                  <a:lnTo>
                    <a:pt x="16310" y="13358"/>
                  </a:lnTo>
                  <a:lnTo>
                    <a:pt x="15649" y="14353"/>
                  </a:lnTo>
                  <a:lnTo>
                    <a:pt x="14914" y="15205"/>
                  </a:lnTo>
                  <a:lnTo>
                    <a:pt x="14180" y="15774"/>
                  </a:lnTo>
                  <a:lnTo>
                    <a:pt x="13371" y="16484"/>
                  </a:lnTo>
                  <a:lnTo>
                    <a:pt x="12490" y="16911"/>
                  </a:lnTo>
                  <a:lnTo>
                    <a:pt x="11682" y="17195"/>
                  </a:lnTo>
                  <a:lnTo>
                    <a:pt x="10800" y="17337"/>
                  </a:lnTo>
                  <a:lnTo>
                    <a:pt x="9698" y="17195"/>
                  </a:lnTo>
                  <a:lnTo>
                    <a:pt x="8596" y="16768"/>
                  </a:lnTo>
                  <a:lnTo>
                    <a:pt x="7567" y="16342"/>
                  </a:lnTo>
                  <a:lnTo>
                    <a:pt x="6539" y="15632"/>
                  </a:lnTo>
                  <a:lnTo>
                    <a:pt x="5584" y="14637"/>
                  </a:lnTo>
                  <a:lnTo>
                    <a:pt x="4702" y="13642"/>
                  </a:lnTo>
                  <a:lnTo>
                    <a:pt x="3894" y="12505"/>
                  </a:lnTo>
                  <a:lnTo>
                    <a:pt x="3233" y="11226"/>
                  </a:lnTo>
                  <a:lnTo>
                    <a:pt x="6024" y="11226"/>
                  </a:lnTo>
                  <a:lnTo>
                    <a:pt x="6465" y="11084"/>
                  </a:lnTo>
                  <a:lnTo>
                    <a:pt x="6833" y="10516"/>
                  </a:lnTo>
                  <a:lnTo>
                    <a:pt x="7053" y="9947"/>
                  </a:lnTo>
                  <a:lnTo>
                    <a:pt x="7127" y="9095"/>
                  </a:lnTo>
                  <a:lnTo>
                    <a:pt x="7053" y="8242"/>
                  </a:lnTo>
                  <a:lnTo>
                    <a:pt x="6833" y="7532"/>
                  </a:lnTo>
                  <a:lnTo>
                    <a:pt x="6465" y="7105"/>
                  </a:lnTo>
                  <a:lnTo>
                    <a:pt x="6024" y="6963"/>
                  </a:lnTo>
                  <a:lnTo>
                    <a:pt x="0" y="6963"/>
                  </a:lnTo>
                  <a:lnTo>
                    <a:pt x="0" y="17195"/>
                  </a:lnTo>
                  <a:lnTo>
                    <a:pt x="73" y="17905"/>
                  </a:lnTo>
                  <a:lnTo>
                    <a:pt x="220" y="18758"/>
                  </a:lnTo>
                  <a:lnTo>
                    <a:pt x="1102" y="19326"/>
                  </a:lnTo>
                  <a:lnTo>
                    <a:pt x="1543" y="19042"/>
                  </a:lnTo>
                  <a:lnTo>
                    <a:pt x="1837" y="18758"/>
                  </a:lnTo>
                  <a:lnTo>
                    <a:pt x="2131" y="18047"/>
                  </a:lnTo>
                  <a:lnTo>
                    <a:pt x="2204" y="17195"/>
                  </a:lnTo>
                  <a:lnTo>
                    <a:pt x="2204" y="15205"/>
                  </a:lnTo>
                  <a:lnTo>
                    <a:pt x="3086" y="16626"/>
                  </a:lnTo>
                  <a:lnTo>
                    <a:pt x="3967" y="17763"/>
                  </a:lnTo>
                  <a:lnTo>
                    <a:pt x="4996" y="18900"/>
                  </a:lnTo>
                  <a:lnTo>
                    <a:pt x="6024" y="19753"/>
                  </a:lnTo>
                  <a:lnTo>
                    <a:pt x="7200" y="20605"/>
                  </a:lnTo>
                  <a:lnTo>
                    <a:pt x="8302" y="21032"/>
                  </a:lnTo>
                  <a:lnTo>
                    <a:pt x="9624" y="21458"/>
                  </a:lnTo>
                  <a:lnTo>
                    <a:pt x="10800" y="21600"/>
                  </a:lnTo>
                  <a:lnTo>
                    <a:pt x="11902" y="21458"/>
                  </a:lnTo>
                  <a:lnTo>
                    <a:pt x="13004" y="21032"/>
                  </a:lnTo>
                  <a:lnTo>
                    <a:pt x="14033" y="20605"/>
                  </a:lnTo>
                  <a:lnTo>
                    <a:pt x="15061" y="19753"/>
                  </a:lnTo>
                  <a:lnTo>
                    <a:pt x="16016" y="18900"/>
                  </a:lnTo>
                  <a:lnTo>
                    <a:pt x="16824" y="17905"/>
                  </a:lnTo>
                  <a:lnTo>
                    <a:pt x="17706" y="16626"/>
                  </a:lnTo>
                  <a:lnTo>
                    <a:pt x="18441" y="15347"/>
                  </a:lnTo>
                  <a:lnTo>
                    <a:pt x="19102" y="13642"/>
                  </a:lnTo>
                  <a:lnTo>
                    <a:pt x="19837" y="12079"/>
                  </a:lnTo>
                  <a:lnTo>
                    <a:pt x="20351" y="10374"/>
                  </a:lnTo>
                  <a:lnTo>
                    <a:pt x="21086" y="6395"/>
                  </a:lnTo>
                  <a:lnTo>
                    <a:pt x="21380" y="4263"/>
                  </a:lnTo>
                  <a:lnTo>
                    <a:pt x="21527" y="2132"/>
                  </a:lnTo>
                  <a:lnTo>
                    <a:pt x="21600" y="0"/>
                  </a:lnTo>
                  <a:lnTo>
                    <a:pt x="19396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4" name="Group 138"/>
          <p:cNvGrpSpPr/>
          <p:nvPr/>
        </p:nvGrpSpPr>
        <p:grpSpPr>
          <a:xfrm>
            <a:off x="981551" y="3902667"/>
            <a:ext cx="352952" cy="282364"/>
            <a:chOff x="0" y="0"/>
            <a:chExt cx="352951" cy="282362"/>
          </a:xfrm>
        </p:grpSpPr>
        <p:sp>
          <p:nvSpPr>
            <p:cNvPr id="260" name="Freeform 4915"/>
            <p:cNvSpPr/>
            <p:nvPr/>
          </p:nvSpPr>
          <p:spPr>
            <a:xfrm>
              <a:off x="62746" y="60786"/>
              <a:ext cx="290206" cy="221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5" y="0"/>
                  </a:moveTo>
                  <a:lnTo>
                    <a:pt x="19885" y="14527"/>
                  </a:lnTo>
                  <a:lnTo>
                    <a:pt x="19856" y="15024"/>
                  </a:lnTo>
                  <a:lnTo>
                    <a:pt x="19798" y="15483"/>
                  </a:lnTo>
                  <a:lnTo>
                    <a:pt x="19710" y="15942"/>
                  </a:lnTo>
                  <a:lnTo>
                    <a:pt x="19594" y="16401"/>
                  </a:lnTo>
                  <a:lnTo>
                    <a:pt x="19449" y="16821"/>
                  </a:lnTo>
                  <a:lnTo>
                    <a:pt x="19245" y="17165"/>
                  </a:lnTo>
                  <a:lnTo>
                    <a:pt x="19042" y="17586"/>
                  </a:lnTo>
                  <a:lnTo>
                    <a:pt x="18577" y="18198"/>
                  </a:lnTo>
                  <a:lnTo>
                    <a:pt x="18315" y="18465"/>
                  </a:lnTo>
                  <a:lnTo>
                    <a:pt x="17995" y="18733"/>
                  </a:lnTo>
                  <a:lnTo>
                    <a:pt x="17675" y="18924"/>
                  </a:lnTo>
                  <a:lnTo>
                    <a:pt x="17356" y="19077"/>
                  </a:lnTo>
                  <a:lnTo>
                    <a:pt x="17007" y="19230"/>
                  </a:lnTo>
                  <a:lnTo>
                    <a:pt x="16658" y="19268"/>
                  </a:lnTo>
                  <a:lnTo>
                    <a:pt x="16280" y="19306"/>
                  </a:lnTo>
                  <a:lnTo>
                    <a:pt x="0" y="19306"/>
                  </a:lnTo>
                  <a:lnTo>
                    <a:pt x="145" y="19803"/>
                  </a:lnTo>
                  <a:lnTo>
                    <a:pt x="378" y="20224"/>
                  </a:lnTo>
                  <a:lnTo>
                    <a:pt x="669" y="20644"/>
                  </a:lnTo>
                  <a:lnTo>
                    <a:pt x="959" y="20950"/>
                  </a:lnTo>
                  <a:lnTo>
                    <a:pt x="1308" y="21218"/>
                  </a:lnTo>
                  <a:lnTo>
                    <a:pt x="1686" y="21447"/>
                  </a:lnTo>
                  <a:lnTo>
                    <a:pt x="2064" y="21562"/>
                  </a:lnTo>
                  <a:lnTo>
                    <a:pt x="2500" y="21600"/>
                  </a:lnTo>
                  <a:lnTo>
                    <a:pt x="18925" y="21600"/>
                  </a:lnTo>
                  <a:lnTo>
                    <a:pt x="19449" y="21524"/>
                  </a:lnTo>
                  <a:lnTo>
                    <a:pt x="19710" y="21447"/>
                  </a:lnTo>
                  <a:lnTo>
                    <a:pt x="19943" y="21294"/>
                  </a:lnTo>
                  <a:lnTo>
                    <a:pt x="20205" y="21179"/>
                  </a:lnTo>
                  <a:lnTo>
                    <a:pt x="20437" y="20988"/>
                  </a:lnTo>
                  <a:lnTo>
                    <a:pt x="20844" y="20530"/>
                  </a:lnTo>
                  <a:lnTo>
                    <a:pt x="20990" y="20262"/>
                  </a:lnTo>
                  <a:lnTo>
                    <a:pt x="21164" y="19994"/>
                  </a:lnTo>
                  <a:lnTo>
                    <a:pt x="21309" y="19688"/>
                  </a:lnTo>
                  <a:lnTo>
                    <a:pt x="21396" y="19383"/>
                  </a:lnTo>
                  <a:lnTo>
                    <a:pt x="21513" y="19039"/>
                  </a:lnTo>
                  <a:lnTo>
                    <a:pt x="21571" y="18695"/>
                  </a:lnTo>
                  <a:lnTo>
                    <a:pt x="21600" y="18312"/>
                  </a:lnTo>
                  <a:lnTo>
                    <a:pt x="21600" y="3364"/>
                  </a:lnTo>
                  <a:lnTo>
                    <a:pt x="21571" y="2829"/>
                  </a:lnTo>
                  <a:lnTo>
                    <a:pt x="21513" y="2294"/>
                  </a:lnTo>
                  <a:lnTo>
                    <a:pt x="21338" y="1759"/>
                  </a:lnTo>
                  <a:lnTo>
                    <a:pt x="21135" y="1338"/>
                  </a:lnTo>
                  <a:lnTo>
                    <a:pt x="20873" y="879"/>
                  </a:lnTo>
                  <a:lnTo>
                    <a:pt x="20553" y="535"/>
                  </a:lnTo>
                  <a:lnTo>
                    <a:pt x="20234" y="268"/>
                  </a:lnTo>
                  <a:lnTo>
                    <a:pt x="19885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Freeform 4916"/>
            <p:cNvSpPr/>
            <p:nvPr/>
          </p:nvSpPr>
          <p:spPr>
            <a:xfrm>
              <a:off x="25490" y="25491"/>
              <a:ext cx="292166" cy="22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8"/>
                  </a:moveTo>
                  <a:lnTo>
                    <a:pt x="21600" y="3402"/>
                  </a:lnTo>
                  <a:lnTo>
                    <a:pt x="21571" y="3097"/>
                  </a:lnTo>
                  <a:lnTo>
                    <a:pt x="21571" y="2829"/>
                  </a:lnTo>
                  <a:lnTo>
                    <a:pt x="21513" y="2523"/>
                  </a:lnTo>
                  <a:lnTo>
                    <a:pt x="21455" y="2256"/>
                  </a:lnTo>
                  <a:lnTo>
                    <a:pt x="21310" y="1759"/>
                  </a:lnTo>
                  <a:lnTo>
                    <a:pt x="21079" y="1262"/>
                  </a:lnTo>
                  <a:lnTo>
                    <a:pt x="20789" y="879"/>
                  </a:lnTo>
                  <a:lnTo>
                    <a:pt x="20500" y="459"/>
                  </a:lnTo>
                  <a:lnTo>
                    <a:pt x="20152" y="191"/>
                  </a:lnTo>
                  <a:lnTo>
                    <a:pt x="19805" y="0"/>
                  </a:lnTo>
                  <a:lnTo>
                    <a:pt x="19834" y="421"/>
                  </a:lnTo>
                  <a:lnTo>
                    <a:pt x="19863" y="918"/>
                  </a:lnTo>
                  <a:lnTo>
                    <a:pt x="19863" y="14680"/>
                  </a:lnTo>
                  <a:lnTo>
                    <a:pt x="19834" y="15177"/>
                  </a:lnTo>
                  <a:lnTo>
                    <a:pt x="19805" y="15636"/>
                  </a:lnTo>
                  <a:lnTo>
                    <a:pt x="19689" y="16057"/>
                  </a:lnTo>
                  <a:lnTo>
                    <a:pt x="19602" y="16515"/>
                  </a:lnTo>
                  <a:lnTo>
                    <a:pt x="19428" y="16898"/>
                  </a:lnTo>
                  <a:lnTo>
                    <a:pt x="19255" y="17242"/>
                  </a:lnTo>
                  <a:lnTo>
                    <a:pt x="19052" y="17624"/>
                  </a:lnTo>
                  <a:lnTo>
                    <a:pt x="18820" y="17968"/>
                  </a:lnTo>
                  <a:lnTo>
                    <a:pt x="18589" y="18236"/>
                  </a:lnTo>
                  <a:lnTo>
                    <a:pt x="18328" y="18503"/>
                  </a:lnTo>
                  <a:lnTo>
                    <a:pt x="18010" y="18771"/>
                  </a:lnTo>
                  <a:lnTo>
                    <a:pt x="17720" y="18924"/>
                  </a:lnTo>
                  <a:lnTo>
                    <a:pt x="17402" y="19077"/>
                  </a:lnTo>
                  <a:lnTo>
                    <a:pt x="17083" y="19192"/>
                  </a:lnTo>
                  <a:lnTo>
                    <a:pt x="16736" y="19306"/>
                  </a:lnTo>
                  <a:lnTo>
                    <a:pt x="695" y="19306"/>
                  </a:lnTo>
                  <a:lnTo>
                    <a:pt x="347" y="19230"/>
                  </a:lnTo>
                  <a:lnTo>
                    <a:pt x="0" y="19192"/>
                  </a:lnTo>
                  <a:lnTo>
                    <a:pt x="174" y="19688"/>
                  </a:lnTo>
                  <a:lnTo>
                    <a:pt x="405" y="20185"/>
                  </a:lnTo>
                  <a:lnTo>
                    <a:pt x="666" y="20568"/>
                  </a:lnTo>
                  <a:lnTo>
                    <a:pt x="984" y="20912"/>
                  </a:lnTo>
                  <a:lnTo>
                    <a:pt x="1332" y="21179"/>
                  </a:lnTo>
                  <a:lnTo>
                    <a:pt x="1708" y="21409"/>
                  </a:lnTo>
                  <a:lnTo>
                    <a:pt x="1911" y="21524"/>
                  </a:lnTo>
                  <a:lnTo>
                    <a:pt x="2316" y="21600"/>
                  </a:lnTo>
                  <a:lnTo>
                    <a:pt x="18878" y="21600"/>
                  </a:lnTo>
                  <a:lnTo>
                    <a:pt x="19139" y="21562"/>
                  </a:lnTo>
                  <a:lnTo>
                    <a:pt x="19428" y="21524"/>
                  </a:lnTo>
                  <a:lnTo>
                    <a:pt x="19689" y="21409"/>
                  </a:lnTo>
                  <a:lnTo>
                    <a:pt x="19921" y="21294"/>
                  </a:lnTo>
                  <a:lnTo>
                    <a:pt x="20384" y="20988"/>
                  </a:lnTo>
                  <a:lnTo>
                    <a:pt x="20789" y="20530"/>
                  </a:lnTo>
                  <a:lnTo>
                    <a:pt x="21137" y="19994"/>
                  </a:lnTo>
                  <a:lnTo>
                    <a:pt x="21368" y="19383"/>
                  </a:lnTo>
                  <a:lnTo>
                    <a:pt x="21455" y="19039"/>
                  </a:lnTo>
                  <a:lnTo>
                    <a:pt x="21542" y="18733"/>
                  </a:lnTo>
                  <a:lnTo>
                    <a:pt x="21600" y="17968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Freeform 4917"/>
            <p:cNvSpPr/>
            <p:nvPr/>
          </p:nvSpPr>
          <p:spPr>
            <a:xfrm>
              <a:off x="-1" y="58825"/>
              <a:ext cx="282362" cy="15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8" y="21600"/>
                  </a:moveTo>
                  <a:lnTo>
                    <a:pt x="19177" y="21600"/>
                  </a:lnTo>
                  <a:lnTo>
                    <a:pt x="19446" y="21434"/>
                  </a:lnTo>
                  <a:lnTo>
                    <a:pt x="19685" y="21379"/>
                  </a:lnTo>
                  <a:lnTo>
                    <a:pt x="19925" y="21213"/>
                  </a:lnTo>
                  <a:lnTo>
                    <a:pt x="20164" y="20992"/>
                  </a:lnTo>
                  <a:lnTo>
                    <a:pt x="20583" y="20440"/>
                  </a:lnTo>
                  <a:lnTo>
                    <a:pt x="20792" y="20108"/>
                  </a:lnTo>
                  <a:lnTo>
                    <a:pt x="20972" y="19777"/>
                  </a:lnTo>
                  <a:lnTo>
                    <a:pt x="21151" y="19390"/>
                  </a:lnTo>
                  <a:lnTo>
                    <a:pt x="21241" y="18948"/>
                  </a:lnTo>
                  <a:lnTo>
                    <a:pt x="21391" y="18562"/>
                  </a:lnTo>
                  <a:lnTo>
                    <a:pt x="21450" y="18064"/>
                  </a:lnTo>
                  <a:lnTo>
                    <a:pt x="21510" y="17623"/>
                  </a:lnTo>
                  <a:lnTo>
                    <a:pt x="21570" y="17070"/>
                  </a:lnTo>
                  <a:lnTo>
                    <a:pt x="21600" y="16573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16573"/>
                  </a:lnTo>
                  <a:lnTo>
                    <a:pt x="30" y="17070"/>
                  </a:lnTo>
                  <a:lnTo>
                    <a:pt x="60" y="17623"/>
                  </a:lnTo>
                  <a:lnTo>
                    <a:pt x="150" y="18064"/>
                  </a:lnTo>
                  <a:lnTo>
                    <a:pt x="209" y="18562"/>
                  </a:lnTo>
                  <a:lnTo>
                    <a:pt x="359" y="18948"/>
                  </a:lnTo>
                  <a:lnTo>
                    <a:pt x="479" y="19390"/>
                  </a:lnTo>
                  <a:lnTo>
                    <a:pt x="628" y="19777"/>
                  </a:lnTo>
                  <a:lnTo>
                    <a:pt x="808" y="20108"/>
                  </a:lnTo>
                  <a:lnTo>
                    <a:pt x="1017" y="20440"/>
                  </a:lnTo>
                  <a:lnTo>
                    <a:pt x="1436" y="20992"/>
                  </a:lnTo>
                  <a:lnTo>
                    <a:pt x="1675" y="21213"/>
                  </a:lnTo>
                  <a:lnTo>
                    <a:pt x="1915" y="21379"/>
                  </a:lnTo>
                  <a:lnTo>
                    <a:pt x="2154" y="21490"/>
                  </a:lnTo>
                  <a:lnTo>
                    <a:pt x="2423" y="21600"/>
                  </a:lnTo>
                  <a:lnTo>
                    <a:pt x="18878" y="2160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Freeform 4918"/>
            <p:cNvSpPr/>
            <p:nvPr/>
          </p:nvSpPr>
          <p:spPr>
            <a:xfrm>
              <a:off x="-1" y="0"/>
              <a:ext cx="282362" cy="4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10" y="17460"/>
                  </a:moveTo>
                  <a:lnTo>
                    <a:pt x="7060" y="17460"/>
                  </a:lnTo>
                  <a:lnTo>
                    <a:pt x="6941" y="17280"/>
                  </a:lnTo>
                  <a:lnTo>
                    <a:pt x="6821" y="16740"/>
                  </a:lnTo>
                  <a:lnTo>
                    <a:pt x="6731" y="16380"/>
                  </a:lnTo>
                  <a:lnTo>
                    <a:pt x="6642" y="15840"/>
                  </a:lnTo>
                  <a:lnTo>
                    <a:pt x="6582" y="15120"/>
                  </a:lnTo>
                  <a:lnTo>
                    <a:pt x="6552" y="14400"/>
                  </a:lnTo>
                  <a:lnTo>
                    <a:pt x="6522" y="13500"/>
                  </a:lnTo>
                  <a:lnTo>
                    <a:pt x="6552" y="12600"/>
                  </a:lnTo>
                  <a:lnTo>
                    <a:pt x="6582" y="11880"/>
                  </a:lnTo>
                  <a:lnTo>
                    <a:pt x="6642" y="11160"/>
                  </a:lnTo>
                  <a:lnTo>
                    <a:pt x="6821" y="10080"/>
                  </a:lnTo>
                  <a:lnTo>
                    <a:pt x="6941" y="9720"/>
                  </a:lnTo>
                  <a:lnTo>
                    <a:pt x="7060" y="9540"/>
                  </a:lnTo>
                  <a:lnTo>
                    <a:pt x="7360" y="9540"/>
                  </a:lnTo>
                  <a:lnTo>
                    <a:pt x="7449" y="9720"/>
                  </a:lnTo>
                  <a:lnTo>
                    <a:pt x="7599" y="10080"/>
                  </a:lnTo>
                  <a:lnTo>
                    <a:pt x="7778" y="11160"/>
                  </a:lnTo>
                  <a:lnTo>
                    <a:pt x="7838" y="12060"/>
                  </a:lnTo>
                  <a:lnTo>
                    <a:pt x="7868" y="12600"/>
                  </a:lnTo>
                  <a:lnTo>
                    <a:pt x="7868" y="14400"/>
                  </a:lnTo>
                  <a:lnTo>
                    <a:pt x="7838" y="15120"/>
                  </a:lnTo>
                  <a:lnTo>
                    <a:pt x="7778" y="15840"/>
                  </a:lnTo>
                  <a:lnTo>
                    <a:pt x="7689" y="16380"/>
                  </a:lnTo>
                  <a:lnTo>
                    <a:pt x="7599" y="16740"/>
                  </a:lnTo>
                  <a:lnTo>
                    <a:pt x="7449" y="17280"/>
                  </a:lnTo>
                  <a:lnTo>
                    <a:pt x="7360" y="17460"/>
                  </a:lnTo>
                  <a:lnTo>
                    <a:pt x="7210" y="17640"/>
                  </a:lnTo>
                  <a:lnTo>
                    <a:pt x="7210" y="17460"/>
                  </a:lnTo>
                  <a:close/>
                  <a:moveTo>
                    <a:pt x="5415" y="17460"/>
                  </a:moveTo>
                  <a:lnTo>
                    <a:pt x="5265" y="17460"/>
                  </a:lnTo>
                  <a:lnTo>
                    <a:pt x="5116" y="17280"/>
                  </a:lnTo>
                  <a:lnTo>
                    <a:pt x="5026" y="16740"/>
                  </a:lnTo>
                  <a:lnTo>
                    <a:pt x="4936" y="16380"/>
                  </a:lnTo>
                  <a:lnTo>
                    <a:pt x="4847" y="15840"/>
                  </a:lnTo>
                  <a:lnTo>
                    <a:pt x="4787" y="15120"/>
                  </a:lnTo>
                  <a:lnTo>
                    <a:pt x="4757" y="14400"/>
                  </a:lnTo>
                  <a:lnTo>
                    <a:pt x="4757" y="12600"/>
                  </a:lnTo>
                  <a:lnTo>
                    <a:pt x="4787" y="11880"/>
                  </a:lnTo>
                  <a:lnTo>
                    <a:pt x="4847" y="11160"/>
                  </a:lnTo>
                  <a:lnTo>
                    <a:pt x="5026" y="10080"/>
                  </a:lnTo>
                  <a:lnTo>
                    <a:pt x="5116" y="9720"/>
                  </a:lnTo>
                  <a:lnTo>
                    <a:pt x="5265" y="9540"/>
                  </a:lnTo>
                  <a:lnTo>
                    <a:pt x="5535" y="9540"/>
                  </a:lnTo>
                  <a:lnTo>
                    <a:pt x="5684" y="9720"/>
                  </a:lnTo>
                  <a:lnTo>
                    <a:pt x="5804" y="10080"/>
                  </a:lnTo>
                  <a:lnTo>
                    <a:pt x="5894" y="10620"/>
                  </a:lnTo>
                  <a:lnTo>
                    <a:pt x="5953" y="11160"/>
                  </a:lnTo>
                  <a:lnTo>
                    <a:pt x="6043" y="12060"/>
                  </a:lnTo>
                  <a:lnTo>
                    <a:pt x="6073" y="12600"/>
                  </a:lnTo>
                  <a:lnTo>
                    <a:pt x="6073" y="14400"/>
                  </a:lnTo>
                  <a:lnTo>
                    <a:pt x="6043" y="15120"/>
                  </a:lnTo>
                  <a:lnTo>
                    <a:pt x="5953" y="15840"/>
                  </a:lnTo>
                  <a:lnTo>
                    <a:pt x="5894" y="16380"/>
                  </a:lnTo>
                  <a:lnTo>
                    <a:pt x="5804" y="16740"/>
                  </a:lnTo>
                  <a:lnTo>
                    <a:pt x="5684" y="17280"/>
                  </a:lnTo>
                  <a:lnTo>
                    <a:pt x="5535" y="17460"/>
                  </a:lnTo>
                  <a:lnTo>
                    <a:pt x="5415" y="17640"/>
                  </a:lnTo>
                  <a:lnTo>
                    <a:pt x="5415" y="17460"/>
                  </a:lnTo>
                  <a:close/>
                  <a:moveTo>
                    <a:pt x="3620" y="17460"/>
                  </a:moveTo>
                  <a:lnTo>
                    <a:pt x="3470" y="17460"/>
                  </a:lnTo>
                  <a:lnTo>
                    <a:pt x="3351" y="17280"/>
                  </a:lnTo>
                  <a:lnTo>
                    <a:pt x="3231" y="16740"/>
                  </a:lnTo>
                  <a:lnTo>
                    <a:pt x="3111" y="16380"/>
                  </a:lnTo>
                  <a:lnTo>
                    <a:pt x="3052" y="15840"/>
                  </a:lnTo>
                  <a:lnTo>
                    <a:pt x="2992" y="15120"/>
                  </a:lnTo>
                  <a:lnTo>
                    <a:pt x="2962" y="14400"/>
                  </a:lnTo>
                  <a:lnTo>
                    <a:pt x="2962" y="12600"/>
                  </a:lnTo>
                  <a:lnTo>
                    <a:pt x="2992" y="11880"/>
                  </a:lnTo>
                  <a:lnTo>
                    <a:pt x="3052" y="11160"/>
                  </a:lnTo>
                  <a:lnTo>
                    <a:pt x="3111" y="10620"/>
                  </a:lnTo>
                  <a:lnTo>
                    <a:pt x="3231" y="10080"/>
                  </a:lnTo>
                  <a:lnTo>
                    <a:pt x="3351" y="9720"/>
                  </a:lnTo>
                  <a:lnTo>
                    <a:pt x="3470" y="9540"/>
                  </a:lnTo>
                  <a:lnTo>
                    <a:pt x="3740" y="9540"/>
                  </a:lnTo>
                  <a:lnTo>
                    <a:pt x="3889" y="9720"/>
                  </a:lnTo>
                  <a:lnTo>
                    <a:pt x="3979" y="10080"/>
                  </a:lnTo>
                  <a:lnTo>
                    <a:pt x="4099" y="10620"/>
                  </a:lnTo>
                  <a:lnTo>
                    <a:pt x="4158" y="11160"/>
                  </a:lnTo>
                  <a:lnTo>
                    <a:pt x="4218" y="12060"/>
                  </a:lnTo>
                  <a:lnTo>
                    <a:pt x="4278" y="12600"/>
                  </a:lnTo>
                  <a:lnTo>
                    <a:pt x="4308" y="13500"/>
                  </a:lnTo>
                  <a:lnTo>
                    <a:pt x="4278" y="14400"/>
                  </a:lnTo>
                  <a:lnTo>
                    <a:pt x="4158" y="15840"/>
                  </a:lnTo>
                  <a:lnTo>
                    <a:pt x="4099" y="16380"/>
                  </a:lnTo>
                  <a:lnTo>
                    <a:pt x="3979" y="16740"/>
                  </a:lnTo>
                  <a:lnTo>
                    <a:pt x="3889" y="17280"/>
                  </a:lnTo>
                  <a:lnTo>
                    <a:pt x="3740" y="17460"/>
                  </a:lnTo>
                  <a:lnTo>
                    <a:pt x="3620" y="17640"/>
                  </a:lnTo>
                  <a:lnTo>
                    <a:pt x="3620" y="17460"/>
                  </a:lnTo>
                  <a:close/>
                  <a:moveTo>
                    <a:pt x="21600" y="16200"/>
                  </a:moveTo>
                  <a:lnTo>
                    <a:pt x="21570" y="14580"/>
                  </a:lnTo>
                  <a:lnTo>
                    <a:pt x="21510" y="12780"/>
                  </a:lnTo>
                  <a:lnTo>
                    <a:pt x="21391" y="9900"/>
                  </a:lnTo>
                  <a:lnTo>
                    <a:pt x="21241" y="8460"/>
                  </a:lnTo>
                  <a:lnTo>
                    <a:pt x="21151" y="7200"/>
                  </a:lnTo>
                  <a:lnTo>
                    <a:pt x="20792" y="4680"/>
                  </a:lnTo>
                  <a:lnTo>
                    <a:pt x="20164" y="1980"/>
                  </a:lnTo>
                  <a:lnTo>
                    <a:pt x="19925" y="1260"/>
                  </a:lnTo>
                  <a:lnTo>
                    <a:pt x="19685" y="720"/>
                  </a:lnTo>
                  <a:lnTo>
                    <a:pt x="19446" y="360"/>
                  </a:lnTo>
                  <a:lnTo>
                    <a:pt x="19177" y="180"/>
                  </a:lnTo>
                  <a:lnTo>
                    <a:pt x="18878" y="0"/>
                  </a:lnTo>
                  <a:lnTo>
                    <a:pt x="2693" y="0"/>
                  </a:lnTo>
                  <a:lnTo>
                    <a:pt x="2423" y="180"/>
                  </a:lnTo>
                  <a:lnTo>
                    <a:pt x="2184" y="360"/>
                  </a:lnTo>
                  <a:lnTo>
                    <a:pt x="1915" y="720"/>
                  </a:lnTo>
                  <a:lnTo>
                    <a:pt x="1675" y="1260"/>
                  </a:lnTo>
                  <a:lnTo>
                    <a:pt x="1436" y="1980"/>
                  </a:lnTo>
                  <a:lnTo>
                    <a:pt x="808" y="4680"/>
                  </a:lnTo>
                  <a:lnTo>
                    <a:pt x="628" y="5940"/>
                  </a:lnTo>
                  <a:lnTo>
                    <a:pt x="479" y="7200"/>
                  </a:lnTo>
                  <a:lnTo>
                    <a:pt x="359" y="8460"/>
                  </a:lnTo>
                  <a:lnTo>
                    <a:pt x="209" y="9900"/>
                  </a:lnTo>
                  <a:lnTo>
                    <a:pt x="150" y="11340"/>
                  </a:lnTo>
                  <a:lnTo>
                    <a:pt x="60" y="12780"/>
                  </a:lnTo>
                  <a:lnTo>
                    <a:pt x="30" y="14580"/>
                  </a:lnTo>
                  <a:lnTo>
                    <a:pt x="0" y="1620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620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4" name="Group 143"/>
          <p:cNvGrpSpPr/>
          <p:nvPr/>
        </p:nvGrpSpPr>
        <p:grpSpPr>
          <a:xfrm>
            <a:off x="3260904" y="2554778"/>
            <a:ext cx="354913" cy="352952"/>
            <a:chOff x="0" y="0"/>
            <a:chExt cx="354912" cy="352951"/>
          </a:xfrm>
        </p:grpSpPr>
        <p:sp>
          <p:nvSpPr>
            <p:cNvPr id="265" name="Freeform 1161"/>
            <p:cNvSpPr/>
            <p:nvPr/>
          </p:nvSpPr>
          <p:spPr>
            <a:xfrm>
              <a:off x="-1" y="47060"/>
              <a:ext cx="247067" cy="27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45" y="19729"/>
                  </a:moveTo>
                  <a:lnTo>
                    <a:pt x="21600" y="15986"/>
                  </a:lnTo>
                  <a:lnTo>
                    <a:pt x="21600" y="429"/>
                  </a:lnTo>
                  <a:lnTo>
                    <a:pt x="21557" y="273"/>
                  </a:lnTo>
                  <a:lnTo>
                    <a:pt x="21472" y="117"/>
                  </a:lnTo>
                  <a:lnTo>
                    <a:pt x="21301" y="39"/>
                  </a:lnTo>
                  <a:lnTo>
                    <a:pt x="21088" y="0"/>
                  </a:lnTo>
                  <a:lnTo>
                    <a:pt x="17502" y="0"/>
                  </a:lnTo>
                  <a:lnTo>
                    <a:pt x="17502" y="2768"/>
                  </a:lnTo>
                  <a:lnTo>
                    <a:pt x="18526" y="2768"/>
                  </a:lnTo>
                  <a:lnTo>
                    <a:pt x="18526" y="18754"/>
                  </a:lnTo>
                  <a:lnTo>
                    <a:pt x="3116" y="18754"/>
                  </a:lnTo>
                  <a:lnTo>
                    <a:pt x="3116" y="2768"/>
                  </a:lnTo>
                  <a:lnTo>
                    <a:pt x="4141" y="2768"/>
                  </a:lnTo>
                  <a:lnTo>
                    <a:pt x="4141" y="0"/>
                  </a:lnTo>
                  <a:lnTo>
                    <a:pt x="512" y="0"/>
                  </a:lnTo>
                  <a:lnTo>
                    <a:pt x="299" y="39"/>
                  </a:lnTo>
                  <a:lnTo>
                    <a:pt x="171" y="117"/>
                  </a:lnTo>
                  <a:lnTo>
                    <a:pt x="43" y="273"/>
                  </a:lnTo>
                  <a:lnTo>
                    <a:pt x="0" y="429"/>
                  </a:lnTo>
                  <a:lnTo>
                    <a:pt x="0" y="19534"/>
                  </a:lnTo>
                  <a:lnTo>
                    <a:pt x="43" y="19806"/>
                  </a:lnTo>
                  <a:lnTo>
                    <a:pt x="85" y="20040"/>
                  </a:lnTo>
                  <a:lnTo>
                    <a:pt x="171" y="20274"/>
                  </a:lnTo>
                  <a:lnTo>
                    <a:pt x="256" y="20469"/>
                  </a:lnTo>
                  <a:lnTo>
                    <a:pt x="384" y="20664"/>
                  </a:lnTo>
                  <a:lnTo>
                    <a:pt x="640" y="20976"/>
                  </a:lnTo>
                  <a:lnTo>
                    <a:pt x="854" y="21132"/>
                  </a:lnTo>
                  <a:lnTo>
                    <a:pt x="1025" y="21288"/>
                  </a:lnTo>
                  <a:lnTo>
                    <a:pt x="1238" y="21366"/>
                  </a:lnTo>
                  <a:lnTo>
                    <a:pt x="1494" y="21444"/>
                  </a:lnTo>
                  <a:lnTo>
                    <a:pt x="1708" y="21522"/>
                  </a:lnTo>
                  <a:lnTo>
                    <a:pt x="1964" y="21561"/>
                  </a:lnTo>
                  <a:lnTo>
                    <a:pt x="2262" y="21600"/>
                  </a:lnTo>
                  <a:lnTo>
                    <a:pt x="16904" y="21600"/>
                  </a:lnTo>
                  <a:lnTo>
                    <a:pt x="17417" y="19962"/>
                  </a:lnTo>
                  <a:lnTo>
                    <a:pt x="17459" y="19845"/>
                  </a:lnTo>
                  <a:lnTo>
                    <a:pt x="17545" y="19729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Freeform 1162"/>
            <p:cNvSpPr/>
            <p:nvPr/>
          </p:nvSpPr>
          <p:spPr>
            <a:xfrm>
              <a:off x="74511" y="130908"/>
              <a:ext cx="862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7" y="0"/>
                  </a:moveTo>
                  <a:lnTo>
                    <a:pt x="1473" y="0"/>
                  </a:lnTo>
                  <a:lnTo>
                    <a:pt x="859" y="864"/>
                  </a:lnTo>
                  <a:lnTo>
                    <a:pt x="123" y="6048"/>
                  </a:lnTo>
                  <a:lnTo>
                    <a:pt x="0" y="10368"/>
                  </a:lnTo>
                  <a:lnTo>
                    <a:pt x="123" y="15552"/>
                  </a:lnTo>
                  <a:lnTo>
                    <a:pt x="859" y="20736"/>
                  </a:lnTo>
                  <a:lnTo>
                    <a:pt x="1473" y="21600"/>
                  </a:lnTo>
                  <a:lnTo>
                    <a:pt x="20127" y="21600"/>
                  </a:lnTo>
                  <a:lnTo>
                    <a:pt x="20618" y="20736"/>
                  </a:lnTo>
                  <a:lnTo>
                    <a:pt x="21109" y="18144"/>
                  </a:lnTo>
                  <a:lnTo>
                    <a:pt x="21477" y="15552"/>
                  </a:lnTo>
                  <a:lnTo>
                    <a:pt x="21600" y="10368"/>
                  </a:lnTo>
                  <a:lnTo>
                    <a:pt x="21477" y="6048"/>
                  </a:lnTo>
                  <a:lnTo>
                    <a:pt x="21109" y="3456"/>
                  </a:lnTo>
                  <a:lnTo>
                    <a:pt x="20618" y="864"/>
                  </a:lnTo>
                  <a:lnTo>
                    <a:pt x="20127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Freeform 1163"/>
            <p:cNvSpPr/>
            <p:nvPr/>
          </p:nvSpPr>
          <p:spPr>
            <a:xfrm>
              <a:off x="58825" y="-1"/>
              <a:ext cx="129416" cy="101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6" y="21600"/>
                  </a:moveTo>
                  <a:lnTo>
                    <a:pt x="20544" y="21600"/>
                  </a:lnTo>
                  <a:lnTo>
                    <a:pt x="20950" y="21495"/>
                  </a:lnTo>
                  <a:lnTo>
                    <a:pt x="21356" y="21284"/>
                  </a:lnTo>
                  <a:lnTo>
                    <a:pt x="21519" y="20862"/>
                  </a:lnTo>
                  <a:lnTo>
                    <a:pt x="21600" y="20336"/>
                  </a:lnTo>
                  <a:lnTo>
                    <a:pt x="21600" y="6322"/>
                  </a:lnTo>
                  <a:lnTo>
                    <a:pt x="21519" y="5900"/>
                  </a:lnTo>
                  <a:lnTo>
                    <a:pt x="21356" y="5479"/>
                  </a:lnTo>
                  <a:lnTo>
                    <a:pt x="20950" y="5163"/>
                  </a:lnTo>
                  <a:lnTo>
                    <a:pt x="20544" y="5058"/>
                  </a:lnTo>
                  <a:lnTo>
                    <a:pt x="16809" y="5058"/>
                  </a:lnTo>
                  <a:lnTo>
                    <a:pt x="16484" y="4004"/>
                  </a:lnTo>
                  <a:lnTo>
                    <a:pt x="15997" y="2740"/>
                  </a:lnTo>
                  <a:lnTo>
                    <a:pt x="15591" y="2002"/>
                  </a:lnTo>
                  <a:lnTo>
                    <a:pt x="15104" y="1475"/>
                  </a:lnTo>
                  <a:lnTo>
                    <a:pt x="14454" y="948"/>
                  </a:lnTo>
                  <a:lnTo>
                    <a:pt x="13723" y="527"/>
                  </a:lnTo>
                  <a:lnTo>
                    <a:pt x="13480" y="421"/>
                  </a:lnTo>
                  <a:lnTo>
                    <a:pt x="13074" y="421"/>
                  </a:lnTo>
                  <a:lnTo>
                    <a:pt x="12586" y="211"/>
                  </a:lnTo>
                  <a:lnTo>
                    <a:pt x="12505" y="211"/>
                  </a:lnTo>
                  <a:lnTo>
                    <a:pt x="12424" y="105"/>
                  </a:lnTo>
                  <a:lnTo>
                    <a:pt x="11693" y="105"/>
                  </a:lnTo>
                  <a:lnTo>
                    <a:pt x="11368" y="0"/>
                  </a:lnTo>
                  <a:lnTo>
                    <a:pt x="10638" y="0"/>
                  </a:lnTo>
                  <a:lnTo>
                    <a:pt x="10232" y="105"/>
                  </a:lnTo>
                  <a:lnTo>
                    <a:pt x="9582" y="105"/>
                  </a:lnTo>
                  <a:lnTo>
                    <a:pt x="9501" y="211"/>
                  </a:lnTo>
                  <a:lnTo>
                    <a:pt x="9420" y="211"/>
                  </a:lnTo>
                  <a:lnTo>
                    <a:pt x="8932" y="421"/>
                  </a:lnTo>
                  <a:lnTo>
                    <a:pt x="8608" y="421"/>
                  </a:lnTo>
                  <a:lnTo>
                    <a:pt x="8283" y="527"/>
                  </a:lnTo>
                  <a:lnTo>
                    <a:pt x="8202" y="527"/>
                  </a:lnTo>
                  <a:lnTo>
                    <a:pt x="7471" y="948"/>
                  </a:lnTo>
                  <a:lnTo>
                    <a:pt x="6902" y="1475"/>
                  </a:lnTo>
                  <a:lnTo>
                    <a:pt x="6415" y="2002"/>
                  </a:lnTo>
                  <a:lnTo>
                    <a:pt x="6009" y="2740"/>
                  </a:lnTo>
                  <a:lnTo>
                    <a:pt x="5684" y="3372"/>
                  </a:lnTo>
                  <a:lnTo>
                    <a:pt x="5441" y="4004"/>
                  </a:lnTo>
                  <a:lnTo>
                    <a:pt x="5278" y="4531"/>
                  </a:lnTo>
                  <a:lnTo>
                    <a:pt x="5197" y="5058"/>
                  </a:lnTo>
                  <a:lnTo>
                    <a:pt x="1056" y="5058"/>
                  </a:lnTo>
                  <a:lnTo>
                    <a:pt x="731" y="5163"/>
                  </a:lnTo>
                  <a:lnTo>
                    <a:pt x="406" y="5479"/>
                  </a:lnTo>
                  <a:lnTo>
                    <a:pt x="81" y="5900"/>
                  </a:lnTo>
                  <a:lnTo>
                    <a:pt x="0" y="6322"/>
                  </a:lnTo>
                  <a:lnTo>
                    <a:pt x="0" y="20336"/>
                  </a:lnTo>
                  <a:lnTo>
                    <a:pt x="81" y="20862"/>
                  </a:lnTo>
                  <a:lnTo>
                    <a:pt x="406" y="21284"/>
                  </a:lnTo>
                  <a:lnTo>
                    <a:pt x="731" y="21495"/>
                  </a:lnTo>
                  <a:lnTo>
                    <a:pt x="1056" y="2160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8" name="Freeform 1164"/>
            <p:cNvSpPr/>
            <p:nvPr/>
          </p:nvSpPr>
          <p:spPr>
            <a:xfrm>
              <a:off x="196083" y="309812"/>
              <a:ext cx="43140" cy="4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5709"/>
                  </a:lnTo>
                  <a:lnTo>
                    <a:pt x="6136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9" name="Freeform 1165"/>
            <p:cNvSpPr/>
            <p:nvPr/>
          </p:nvSpPr>
          <p:spPr>
            <a:xfrm>
              <a:off x="213731" y="229417"/>
              <a:ext cx="107848" cy="10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367"/>
                  </a:moveTo>
                  <a:lnTo>
                    <a:pt x="7233" y="21600"/>
                  </a:lnTo>
                  <a:lnTo>
                    <a:pt x="21600" y="7332"/>
                  </a:lnTo>
                  <a:lnTo>
                    <a:pt x="14268" y="0"/>
                  </a:lnTo>
                  <a:lnTo>
                    <a:pt x="0" y="14367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Freeform 1166"/>
            <p:cNvSpPr/>
            <p:nvPr/>
          </p:nvSpPr>
          <p:spPr>
            <a:xfrm>
              <a:off x="294125" y="196083"/>
              <a:ext cx="60788" cy="6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80" y="0"/>
                  </a:moveTo>
                  <a:lnTo>
                    <a:pt x="0" y="8780"/>
                  </a:lnTo>
                  <a:lnTo>
                    <a:pt x="12820" y="21600"/>
                  </a:lnTo>
                  <a:lnTo>
                    <a:pt x="21600" y="12820"/>
                  </a:lnTo>
                  <a:lnTo>
                    <a:pt x="8780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1" name="Freeform 1167"/>
            <p:cNvSpPr/>
            <p:nvPr/>
          </p:nvSpPr>
          <p:spPr>
            <a:xfrm>
              <a:off x="74511" y="166203"/>
              <a:ext cx="862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7" y="0"/>
                  </a:moveTo>
                  <a:lnTo>
                    <a:pt x="1473" y="0"/>
                  </a:lnTo>
                  <a:lnTo>
                    <a:pt x="859" y="939"/>
                  </a:lnTo>
                  <a:lnTo>
                    <a:pt x="491" y="2817"/>
                  </a:lnTo>
                  <a:lnTo>
                    <a:pt x="123" y="6574"/>
                  </a:lnTo>
                  <a:lnTo>
                    <a:pt x="0" y="11270"/>
                  </a:lnTo>
                  <a:lnTo>
                    <a:pt x="123" y="15026"/>
                  </a:lnTo>
                  <a:lnTo>
                    <a:pt x="491" y="18783"/>
                  </a:lnTo>
                  <a:lnTo>
                    <a:pt x="859" y="21600"/>
                  </a:lnTo>
                  <a:lnTo>
                    <a:pt x="20618" y="21600"/>
                  </a:lnTo>
                  <a:lnTo>
                    <a:pt x="21109" y="18783"/>
                  </a:lnTo>
                  <a:lnTo>
                    <a:pt x="21477" y="15026"/>
                  </a:lnTo>
                  <a:lnTo>
                    <a:pt x="21600" y="11270"/>
                  </a:lnTo>
                  <a:lnTo>
                    <a:pt x="21477" y="6574"/>
                  </a:lnTo>
                  <a:lnTo>
                    <a:pt x="21109" y="2817"/>
                  </a:lnTo>
                  <a:lnTo>
                    <a:pt x="20618" y="939"/>
                  </a:lnTo>
                  <a:lnTo>
                    <a:pt x="20127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Freeform 1168"/>
            <p:cNvSpPr/>
            <p:nvPr/>
          </p:nvSpPr>
          <p:spPr>
            <a:xfrm>
              <a:off x="74511" y="201498"/>
              <a:ext cx="862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30"/>
                  </a:moveTo>
                  <a:lnTo>
                    <a:pt x="21477" y="6574"/>
                  </a:lnTo>
                  <a:lnTo>
                    <a:pt x="21109" y="2817"/>
                  </a:lnTo>
                  <a:lnTo>
                    <a:pt x="20618" y="939"/>
                  </a:lnTo>
                  <a:lnTo>
                    <a:pt x="20127" y="0"/>
                  </a:lnTo>
                  <a:lnTo>
                    <a:pt x="1473" y="0"/>
                  </a:lnTo>
                  <a:lnTo>
                    <a:pt x="859" y="939"/>
                  </a:lnTo>
                  <a:lnTo>
                    <a:pt x="491" y="2817"/>
                  </a:lnTo>
                  <a:lnTo>
                    <a:pt x="123" y="6574"/>
                  </a:lnTo>
                  <a:lnTo>
                    <a:pt x="0" y="10330"/>
                  </a:lnTo>
                  <a:lnTo>
                    <a:pt x="123" y="15026"/>
                  </a:lnTo>
                  <a:lnTo>
                    <a:pt x="491" y="18783"/>
                  </a:lnTo>
                  <a:lnTo>
                    <a:pt x="859" y="20661"/>
                  </a:lnTo>
                  <a:lnTo>
                    <a:pt x="1473" y="21600"/>
                  </a:lnTo>
                  <a:lnTo>
                    <a:pt x="20127" y="21600"/>
                  </a:lnTo>
                  <a:lnTo>
                    <a:pt x="20618" y="20661"/>
                  </a:lnTo>
                  <a:lnTo>
                    <a:pt x="21109" y="18783"/>
                  </a:lnTo>
                  <a:lnTo>
                    <a:pt x="21477" y="15026"/>
                  </a:lnTo>
                  <a:lnTo>
                    <a:pt x="21600" y="1033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Freeform 1169"/>
            <p:cNvSpPr/>
            <p:nvPr/>
          </p:nvSpPr>
          <p:spPr>
            <a:xfrm>
              <a:off x="74511" y="236793"/>
              <a:ext cx="5686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4" y="0"/>
                  </a:moveTo>
                  <a:lnTo>
                    <a:pt x="1315" y="900"/>
                  </a:lnTo>
                  <a:lnTo>
                    <a:pt x="751" y="2700"/>
                  </a:lnTo>
                  <a:lnTo>
                    <a:pt x="188" y="7200"/>
                  </a:lnTo>
                  <a:lnTo>
                    <a:pt x="0" y="10800"/>
                  </a:lnTo>
                  <a:lnTo>
                    <a:pt x="188" y="15300"/>
                  </a:lnTo>
                  <a:lnTo>
                    <a:pt x="751" y="18900"/>
                  </a:lnTo>
                  <a:lnTo>
                    <a:pt x="1315" y="20700"/>
                  </a:lnTo>
                  <a:lnTo>
                    <a:pt x="2254" y="21600"/>
                  </a:lnTo>
                  <a:lnTo>
                    <a:pt x="19346" y="21600"/>
                  </a:lnTo>
                  <a:lnTo>
                    <a:pt x="20285" y="20700"/>
                  </a:lnTo>
                  <a:lnTo>
                    <a:pt x="21037" y="18900"/>
                  </a:lnTo>
                  <a:lnTo>
                    <a:pt x="21412" y="15300"/>
                  </a:lnTo>
                  <a:lnTo>
                    <a:pt x="21600" y="10800"/>
                  </a:lnTo>
                  <a:lnTo>
                    <a:pt x="21412" y="7200"/>
                  </a:lnTo>
                  <a:lnTo>
                    <a:pt x="21037" y="2700"/>
                  </a:lnTo>
                  <a:lnTo>
                    <a:pt x="20285" y="900"/>
                  </a:lnTo>
                  <a:lnTo>
                    <a:pt x="19346" y="0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9" name="Group 153"/>
          <p:cNvGrpSpPr/>
          <p:nvPr/>
        </p:nvGrpSpPr>
        <p:grpSpPr>
          <a:xfrm>
            <a:off x="5573288" y="3866393"/>
            <a:ext cx="354913" cy="354913"/>
            <a:chOff x="0" y="0"/>
            <a:chExt cx="354912" cy="354912"/>
          </a:xfrm>
        </p:grpSpPr>
        <p:sp>
          <p:nvSpPr>
            <p:cNvPr id="275" name="Freeform 846"/>
            <p:cNvSpPr/>
            <p:nvPr/>
          </p:nvSpPr>
          <p:spPr>
            <a:xfrm>
              <a:off x="105885" y="166671"/>
              <a:ext cx="249028" cy="188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45" y="5386"/>
                  </a:moveTo>
                  <a:lnTo>
                    <a:pt x="18484" y="5386"/>
                  </a:lnTo>
                  <a:lnTo>
                    <a:pt x="18484" y="1964"/>
                  </a:lnTo>
                  <a:lnTo>
                    <a:pt x="18441" y="1739"/>
                  </a:lnTo>
                  <a:lnTo>
                    <a:pt x="18356" y="1515"/>
                  </a:lnTo>
                  <a:lnTo>
                    <a:pt x="18185" y="1403"/>
                  </a:lnTo>
                  <a:lnTo>
                    <a:pt x="18014" y="1346"/>
                  </a:lnTo>
                  <a:lnTo>
                    <a:pt x="6574" y="1346"/>
                  </a:lnTo>
                  <a:lnTo>
                    <a:pt x="6360" y="1290"/>
                  </a:lnTo>
                  <a:lnTo>
                    <a:pt x="6190" y="1122"/>
                  </a:lnTo>
                  <a:lnTo>
                    <a:pt x="6104" y="954"/>
                  </a:lnTo>
                  <a:lnTo>
                    <a:pt x="6019" y="673"/>
                  </a:lnTo>
                  <a:lnTo>
                    <a:pt x="6019" y="0"/>
                  </a:lnTo>
                  <a:lnTo>
                    <a:pt x="0" y="0"/>
                  </a:lnTo>
                  <a:lnTo>
                    <a:pt x="0" y="18514"/>
                  </a:lnTo>
                  <a:lnTo>
                    <a:pt x="43" y="18683"/>
                  </a:lnTo>
                  <a:lnTo>
                    <a:pt x="43" y="18739"/>
                  </a:lnTo>
                  <a:lnTo>
                    <a:pt x="85" y="19019"/>
                  </a:lnTo>
                  <a:lnTo>
                    <a:pt x="171" y="19244"/>
                  </a:lnTo>
                  <a:lnTo>
                    <a:pt x="171" y="19300"/>
                  </a:lnTo>
                  <a:lnTo>
                    <a:pt x="342" y="19749"/>
                  </a:lnTo>
                  <a:lnTo>
                    <a:pt x="384" y="19805"/>
                  </a:lnTo>
                  <a:lnTo>
                    <a:pt x="598" y="20254"/>
                  </a:lnTo>
                  <a:lnTo>
                    <a:pt x="854" y="20646"/>
                  </a:lnTo>
                  <a:lnTo>
                    <a:pt x="896" y="20702"/>
                  </a:lnTo>
                  <a:lnTo>
                    <a:pt x="896" y="20758"/>
                  </a:lnTo>
                  <a:lnTo>
                    <a:pt x="1067" y="20871"/>
                  </a:lnTo>
                  <a:lnTo>
                    <a:pt x="1195" y="20983"/>
                  </a:lnTo>
                  <a:lnTo>
                    <a:pt x="1281" y="21095"/>
                  </a:lnTo>
                  <a:lnTo>
                    <a:pt x="1409" y="21207"/>
                  </a:lnTo>
                  <a:lnTo>
                    <a:pt x="1579" y="21319"/>
                  </a:lnTo>
                  <a:lnTo>
                    <a:pt x="1708" y="21319"/>
                  </a:lnTo>
                  <a:lnTo>
                    <a:pt x="2049" y="21544"/>
                  </a:lnTo>
                  <a:lnTo>
                    <a:pt x="2049" y="20085"/>
                  </a:lnTo>
                  <a:lnTo>
                    <a:pt x="2006" y="20029"/>
                  </a:lnTo>
                  <a:lnTo>
                    <a:pt x="1964" y="20029"/>
                  </a:lnTo>
                  <a:lnTo>
                    <a:pt x="1878" y="19973"/>
                  </a:lnTo>
                  <a:lnTo>
                    <a:pt x="1750" y="19805"/>
                  </a:lnTo>
                  <a:lnTo>
                    <a:pt x="1708" y="19805"/>
                  </a:lnTo>
                  <a:lnTo>
                    <a:pt x="1579" y="19749"/>
                  </a:lnTo>
                  <a:lnTo>
                    <a:pt x="1537" y="19636"/>
                  </a:lnTo>
                  <a:lnTo>
                    <a:pt x="1281" y="19300"/>
                  </a:lnTo>
                  <a:lnTo>
                    <a:pt x="1281" y="19244"/>
                  </a:lnTo>
                  <a:lnTo>
                    <a:pt x="1195" y="19075"/>
                  </a:lnTo>
                  <a:lnTo>
                    <a:pt x="1153" y="18963"/>
                  </a:lnTo>
                  <a:lnTo>
                    <a:pt x="1153" y="18907"/>
                  </a:lnTo>
                  <a:lnTo>
                    <a:pt x="1110" y="18907"/>
                  </a:lnTo>
                  <a:lnTo>
                    <a:pt x="1110" y="18739"/>
                  </a:lnTo>
                  <a:lnTo>
                    <a:pt x="1067" y="18626"/>
                  </a:lnTo>
                  <a:lnTo>
                    <a:pt x="1067" y="18570"/>
                  </a:lnTo>
                  <a:lnTo>
                    <a:pt x="1025" y="18402"/>
                  </a:lnTo>
                  <a:lnTo>
                    <a:pt x="1025" y="1964"/>
                  </a:lnTo>
                  <a:lnTo>
                    <a:pt x="1067" y="1739"/>
                  </a:lnTo>
                  <a:lnTo>
                    <a:pt x="1153" y="1515"/>
                  </a:lnTo>
                  <a:lnTo>
                    <a:pt x="1323" y="1403"/>
                  </a:lnTo>
                  <a:lnTo>
                    <a:pt x="1537" y="1346"/>
                  </a:lnTo>
                  <a:lnTo>
                    <a:pt x="4482" y="1346"/>
                  </a:lnTo>
                  <a:lnTo>
                    <a:pt x="4696" y="1403"/>
                  </a:lnTo>
                  <a:lnTo>
                    <a:pt x="4866" y="1515"/>
                  </a:lnTo>
                  <a:lnTo>
                    <a:pt x="4952" y="1739"/>
                  </a:lnTo>
                  <a:lnTo>
                    <a:pt x="4994" y="2020"/>
                  </a:lnTo>
                  <a:lnTo>
                    <a:pt x="4994" y="2637"/>
                  </a:lnTo>
                  <a:lnTo>
                    <a:pt x="17502" y="2637"/>
                  </a:lnTo>
                  <a:lnTo>
                    <a:pt x="17502" y="5386"/>
                  </a:lnTo>
                  <a:lnTo>
                    <a:pt x="4610" y="5386"/>
                  </a:lnTo>
                  <a:lnTo>
                    <a:pt x="4440" y="5442"/>
                  </a:lnTo>
                  <a:lnTo>
                    <a:pt x="4269" y="5554"/>
                  </a:lnTo>
                  <a:lnTo>
                    <a:pt x="4183" y="5835"/>
                  </a:lnTo>
                  <a:lnTo>
                    <a:pt x="4141" y="6059"/>
                  </a:lnTo>
                  <a:lnTo>
                    <a:pt x="4141" y="18234"/>
                  </a:lnTo>
                  <a:lnTo>
                    <a:pt x="4098" y="18514"/>
                  </a:lnTo>
                  <a:lnTo>
                    <a:pt x="4055" y="18739"/>
                  </a:lnTo>
                  <a:lnTo>
                    <a:pt x="3970" y="19019"/>
                  </a:lnTo>
                  <a:lnTo>
                    <a:pt x="3799" y="19300"/>
                  </a:lnTo>
                  <a:lnTo>
                    <a:pt x="3458" y="19749"/>
                  </a:lnTo>
                  <a:lnTo>
                    <a:pt x="3287" y="19917"/>
                  </a:lnTo>
                  <a:lnTo>
                    <a:pt x="3074" y="20085"/>
                  </a:lnTo>
                  <a:lnTo>
                    <a:pt x="2817" y="20254"/>
                  </a:lnTo>
                  <a:lnTo>
                    <a:pt x="2561" y="20254"/>
                  </a:lnTo>
                  <a:lnTo>
                    <a:pt x="2391" y="20310"/>
                  </a:lnTo>
                  <a:lnTo>
                    <a:pt x="2220" y="20478"/>
                  </a:lnTo>
                  <a:lnTo>
                    <a:pt x="2092" y="20702"/>
                  </a:lnTo>
                  <a:lnTo>
                    <a:pt x="2049" y="20927"/>
                  </a:lnTo>
                  <a:lnTo>
                    <a:pt x="2092" y="21207"/>
                  </a:lnTo>
                  <a:lnTo>
                    <a:pt x="2220" y="21432"/>
                  </a:lnTo>
                  <a:lnTo>
                    <a:pt x="2391" y="21544"/>
                  </a:lnTo>
                  <a:lnTo>
                    <a:pt x="2561" y="21600"/>
                  </a:lnTo>
                  <a:lnTo>
                    <a:pt x="17673" y="21600"/>
                  </a:lnTo>
                  <a:lnTo>
                    <a:pt x="18526" y="21376"/>
                  </a:lnTo>
                  <a:lnTo>
                    <a:pt x="18911" y="21207"/>
                  </a:lnTo>
                  <a:lnTo>
                    <a:pt x="19295" y="20983"/>
                  </a:lnTo>
                  <a:lnTo>
                    <a:pt x="19679" y="20702"/>
                  </a:lnTo>
                  <a:lnTo>
                    <a:pt x="20021" y="20422"/>
                  </a:lnTo>
                  <a:lnTo>
                    <a:pt x="20319" y="20029"/>
                  </a:lnTo>
                  <a:lnTo>
                    <a:pt x="20618" y="19692"/>
                  </a:lnTo>
                  <a:lnTo>
                    <a:pt x="20832" y="19244"/>
                  </a:lnTo>
                  <a:lnTo>
                    <a:pt x="21045" y="18851"/>
                  </a:lnTo>
                  <a:lnTo>
                    <a:pt x="21387" y="17841"/>
                  </a:lnTo>
                  <a:lnTo>
                    <a:pt x="21472" y="17336"/>
                  </a:lnTo>
                  <a:lnTo>
                    <a:pt x="21600" y="16775"/>
                  </a:lnTo>
                  <a:lnTo>
                    <a:pt x="21600" y="6059"/>
                  </a:lnTo>
                  <a:lnTo>
                    <a:pt x="21557" y="5835"/>
                  </a:lnTo>
                  <a:lnTo>
                    <a:pt x="21429" y="5554"/>
                  </a:lnTo>
                  <a:lnTo>
                    <a:pt x="21258" y="5442"/>
                  </a:lnTo>
                  <a:lnTo>
                    <a:pt x="21045" y="5386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Freeform 847"/>
            <p:cNvSpPr/>
            <p:nvPr/>
          </p:nvSpPr>
          <p:spPr>
            <a:xfrm>
              <a:off x="266673" y="-1"/>
              <a:ext cx="76474" cy="13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0" y="6684"/>
                  </a:moveTo>
                  <a:lnTo>
                    <a:pt x="8805" y="11574"/>
                  </a:lnTo>
                  <a:lnTo>
                    <a:pt x="9218" y="11737"/>
                  </a:lnTo>
                  <a:lnTo>
                    <a:pt x="9906" y="11819"/>
                  </a:lnTo>
                  <a:lnTo>
                    <a:pt x="10594" y="11737"/>
                  </a:lnTo>
                  <a:lnTo>
                    <a:pt x="11144" y="11574"/>
                  </a:lnTo>
                  <a:lnTo>
                    <a:pt x="11557" y="11248"/>
                  </a:lnTo>
                  <a:lnTo>
                    <a:pt x="11694" y="10922"/>
                  </a:lnTo>
                  <a:lnTo>
                    <a:pt x="11557" y="10433"/>
                  </a:lnTo>
                  <a:lnTo>
                    <a:pt x="11144" y="10107"/>
                  </a:lnTo>
                  <a:lnTo>
                    <a:pt x="5641" y="6928"/>
                  </a:lnTo>
                  <a:lnTo>
                    <a:pt x="13345" y="6928"/>
                  </a:lnTo>
                  <a:lnTo>
                    <a:pt x="14171" y="7010"/>
                  </a:lnTo>
                  <a:lnTo>
                    <a:pt x="14996" y="7173"/>
                  </a:lnTo>
                  <a:lnTo>
                    <a:pt x="15822" y="7499"/>
                  </a:lnTo>
                  <a:lnTo>
                    <a:pt x="16647" y="7906"/>
                  </a:lnTo>
                  <a:lnTo>
                    <a:pt x="17197" y="8314"/>
                  </a:lnTo>
                  <a:lnTo>
                    <a:pt x="17885" y="8803"/>
                  </a:lnTo>
                  <a:lnTo>
                    <a:pt x="18161" y="9292"/>
                  </a:lnTo>
                  <a:lnTo>
                    <a:pt x="18298" y="9863"/>
                  </a:lnTo>
                  <a:lnTo>
                    <a:pt x="18298" y="20622"/>
                  </a:lnTo>
                  <a:lnTo>
                    <a:pt x="18436" y="21029"/>
                  </a:lnTo>
                  <a:lnTo>
                    <a:pt x="18711" y="21355"/>
                  </a:lnTo>
                  <a:lnTo>
                    <a:pt x="19261" y="21518"/>
                  </a:lnTo>
                  <a:lnTo>
                    <a:pt x="19949" y="21600"/>
                  </a:lnTo>
                  <a:lnTo>
                    <a:pt x="20499" y="21518"/>
                  </a:lnTo>
                  <a:lnTo>
                    <a:pt x="21050" y="21355"/>
                  </a:lnTo>
                  <a:lnTo>
                    <a:pt x="21462" y="21029"/>
                  </a:lnTo>
                  <a:lnTo>
                    <a:pt x="21600" y="20622"/>
                  </a:lnTo>
                  <a:lnTo>
                    <a:pt x="21600" y="9781"/>
                  </a:lnTo>
                  <a:lnTo>
                    <a:pt x="21462" y="9374"/>
                  </a:lnTo>
                  <a:lnTo>
                    <a:pt x="21325" y="8885"/>
                  </a:lnTo>
                  <a:lnTo>
                    <a:pt x="21187" y="8477"/>
                  </a:lnTo>
                  <a:lnTo>
                    <a:pt x="20912" y="7988"/>
                  </a:lnTo>
                  <a:lnTo>
                    <a:pt x="20087" y="7173"/>
                  </a:lnTo>
                  <a:lnTo>
                    <a:pt x="19674" y="6847"/>
                  </a:lnTo>
                  <a:lnTo>
                    <a:pt x="19124" y="6439"/>
                  </a:lnTo>
                  <a:lnTo>
                    <a:pt x="18436" y="6113"/>
                  </a:lnTo>
                  <a:lnTo>
                    <a:pt x="17885" y="5787"/>
                  </a:lnTo>
                  <a:lnTo>
                    <a:pt x="17060" y="5543"/>
                  </a:lnTo>
                  <a:lnTo>
                    <a:pt x="16372" y="5298"/>
                  </a:lnTo>
                  <a:lnTo>
                    <a:pt x="15546" y="5135"/>
                  </a:lnTo>
                  <a:lnTo>
                    <a:pt x="14859" y="5054"/>
                  </a:lnTo>
                  <a:lnTo>
                    <a:pt x="14033" y="4972"/>
                  </a:lnTo>
                  <a:lnTo>
                    <a:pt x="13345" y="4891"/>
                  </a:lnTo>
                  <a:lnTo>
                    <a:pt x="5641" y="4891"/>
                  </a:lnTo>
                  <a:lnTo>
                    <a:pt x="11557" y="1386"/>
                  </a:lnTo>
                  <a:lnTo>
                    <a:pt x="11694" y="1060"/>
                  </a:lnTo>
                  <a:lnTo>
                    <a:pt x="11557" y="652"/>
                  </a:lnTo>
                  <a:lnTo>
                    <a:pt x="11144" y="326"/>
                  </a:lnTo>
                  <a:lnTo>
                    <a:pt x="10594" y="82"/>
                  </a:lnTo>
                  <a:lnTo>
                    <a:pt x="9906" y="0"/>
                  </a:lnTo>
                  <a:lnTo>
                    <a:pt x="9218" y="82"/>
                  </a:lnTo>
                  <a:lnTo>
                    <a:pt x="275" y="5380"/>
                  </a:lnTo>
                  <a:lnTo>
                    <a:pt x="138" y="5624"/>
                  </a:lnTo>
                  <a:lnTo>
                    <a:pt x="0" y="5950"/>
                  </a:lnTo>
                  <a:lnTo>
                    <a:pt x="138" y="6276"/>
                  </a:lnTo>
                  <a:lnTo>
                    <a:pt x="275" y="6521"/>
                  </a:lnTo>
                  <a:lnTo>
                    <a:pt x="550" y="6684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Freeform 848"/>
            <p:cNvSpPr/>
            <p:nvPr/>
          </p:nvSpPr>
          <p:spPr>
            <a:xfrm>
              <a:off x="-1" y="-1"/>
              <a:ext cx="249028" cy="19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9" y="5442"/>
                  </a:moveTo>
                  <a:lnTo>
                    <a:pt x="4406" y="5498"/>
                  </a:lnTo>
                  <a:lnTo>
                    <a:pt x="4277" y="5666"/>
                  </a:lnTo>
                  <a:lnTo>
                    <a:pt x="4106" y="5835"/>
                  </a:lnTo>
                  <a:lnTo>
                    <a:pt x="4063" y="6115"/>
                  </a:lnTo>
                  <a:lnTo>
                    <a:pt x="4063" y="18234"/>
                  </a:lnTo>
                  <a:lnTo>
                    <a:pt x="4021" y="18570"/>
                  </a:lnTo>
                  <a:lnTo>
                    <a:pt x="3935" y="18963"/>
                  </a:lnTo>
                  <a:lnTo>
                    <a:pt x="3807" y="19300"/>
                  </a:lnTo>
                  <a:lnTo>
                    <a:pt x="3593" y="19636"/>
                  </a:lnTo>
                  <a:lnTo>
                    <a:pt x="3379" y="19917"/>
                  </a:lnTo>
                  <a:lnTo>
                    <a:pt x="3122" y="20085"/>
                  </a:lnTo>
                  <a:lnTo>
                    <a:pt x="2823" y="20254"/>
                  </a:lnTo>
                  <a:lnTo>
                    <a:pt x="2566" y="20310"/>
                  </a:lnTo>
                  <a:lnTo>
                    <a:pt x="2267" y="20254"/>
                  </a:lnTo>
                  <a:lnTo>
                    <a:pt x="1968" y="20085"/>
                  </a:lnTo>
                  <a:lnTo>
                    <a:pt x="1711" y="19917"/>
                  </a:lnTo>
                  <a:lnTo>
                    <a:pt x="1454" y="19636"/>
                  </a:lnTo>
                  <a:lnTo>
                    <a:pt x="1112" y="18963"/>
                  </a:lnTo>
                  <a:lnTo>
                    <a:pt x="1027" y="18570"/>
                  </a:lnTo>
                  <a:lnTo>
                    <a:pt x="984" y="18234"/>
                  </a:lnTo>
                  <a:lnTo>
                    <a:pt x="984" y="1346"/>
                  </a:lnTo>
                  <a:lnTo>
                    <a:pt x="5004" y="1346"/>
                  </a:lnTo>
                  <a:lnTo>
                    <a:pt x="5004" y="2076"/>
                  </a:lnTo>
                  <a:lnTo>
                    <a:pt x="5047" y="2356"/>
                  </a:lnTo>
                  <a:lnTo>
                    <a:pt x="5133" y="2525"/>
                  </a:lnTo>
                  <a:lnTo>
                    <a:pt x="5304" y="2693"/>
                  </a:lnTo>
                  <a:lnTo>
                    <a:pt x="5475" y="2749"/>
                  </a:lnTo>
                  <a:lnTo>
                    <a:pt x="17451" y="2749"/>
                  </a:lnTo>
                  <a:lnTo>
                    <a:pt x="17451" y="5442"/>
                  </a:lnTo>
                  <a:lnTo>
                    <a:pt x="4619" y="5442"/>
                  </a:lnTo>
                  <a:close/>
                  <a:moveTo>
                    <a:pt x="16296" y="18234"/>
                  </a:moveTo>
                  <a:lnTo>
                    <a:pt x="16296" y="18963"/>
                  </a:lnTo>
                  <a:lnTo>
                    <a:pt x="21044" y="18963"/>
                  </a:lnTo>
                  <a:lnTo>
                    <a:pt x="21258" y="18346"/>
                  </a:lnTo>
                  <a:lnTo>
                    <a:pt x="21429" y="17673"/>
                  </a:lnTo>
                  <a:lnTo>
                    <a:pt x="21557" y="16999"/>
                  </a:lnTo>
                  <a:lnTo>
                    <a:pt x="21600" y="16270"/>
                  </a:lnTo>
                  <a:lnTo>
                    <a:pt x="21600" y="6115"/>
                  </a:lnTo>
                  <a:lnTo>
                    <a:pt x="21557" y="5835"/>
                  </a:lnTo>
                  <a:lnTo>
                    <a:pt x="21429" y="5666"/>
                  </a:lnTo>
                  <a:lnTo>
                    <a:pt x="21258" y="5498"/>
                  </a:lnTo>
                  <a:lnTo>
                    <a:pt x="21087" y="5442"/>
                  </a:lnTo>
                  <a:lnTo>
                    <a:pt x="18520" y="5442"/>
                  </a:lnTo>
                  <a:lnTo>
                    <a:pt x="18520" y="2076"/>
                  </a:lnTo>
                  <a:lnTo>
                    <a:pt x="18478" y="1851"/>
                  </a:lnTo>
                  <a:lnTo>
                    <a:pt x="18221" y="1403"/>
                  </a:lnTo>
                  <a:lnTo>
                    <a:pt x="18007" y="1346"/>
                  </a:lnTo>
                  <a:lnTo>
                    <a:pt x="5988" y="1346"/>
                  </a:lnTo>
                  <a:lnTo>
                    <a:pt x="5988" y="673"/>
                  </a:lnTo>
                  <a:lnTo>
                    <a:pt x="5945" y="449"/>
                  </a:lnTo>
                  <a:lnTo>
                    <a:pt x="5860" y="224"/>
                  </a:lnTo>
                  <a:lnTo>
                    <a:pt x="5689" y="56"/>
                  </a:lnTo>
                  <a:lnTo>
                    <a:pt x="5475" y="0"/>
                  </a:lnTo>
                  <a:lnTo>
                    <a:pt x="470" y="0"/>
                  </a:lnTo>
                  <a:lnTo>
                    <a:pt x="299" y="56"/>
                  </a:lnTo>
                  <a:lnTo>
                    <a:pt x="128" y="224"/>
                  </a:lnTo>
                  <a:lnTo>
                    <a:pt x="43" y="449"/>
                  </a:lnTo>
                  <a:lnTo>
                    <a:pt x="0" y="673"/>
                  </a:lnTo>
                  <a:lnTo>
                    <a:pt x="0" y="18514"/>
                  </a:lnTo>
                  <a:lnTo>
                    <a:pt x="43" y="18907"/>
                  </a:lnTo>
                  <a:lnTo>
                    <a:pt x="86" y="19188"/>
                  </a:lnTo>
                  <a:lnTo>
                    <a:pt x="171" y="19468"/>
                  </a:lnTo>
                  <a:lnTo>
                    <a:pt x="428" y="20029"/>
                  </a:lnTo>
                  <a:lnTo>
                    <a:pt x="727" y="20534"/>
                  </a:lnTo>
                  <a:lnTo>
                    <a:pt x="898" y="20758"/>
                  </a:lnTo>
                  <a:lnTo>
                    <a:pt x="1112" y="20983"/>
                  </a:lnTo>
                  <a:lnTo>
                    <a:pt x="1540" y="21319"/>
                  </a:lnTo>
                  <a:lnTo>
                    <a:pt x="1754" y="21432"/>
                  </a:lnTo>
                  <a:lnTo>
                    <a:pt x="2053" y="21544"/>
                  </a:lnTo>
                  <a:lnTo>
                    <a:pt x="2310" y="21600"/>
                  </a:lnTo>
                  <a:lnTo>
                    <a:pt x="8212" y="21600"/>
                  </a:lnTo>
                  <a:lnTo>
                    <a:pt x="8212" y="18009"/>
                  </a:lnTo>
                  <a:lnTo>
                    <a:pt x="8341" y="17785"/>
                  </a:lnTo>
                  <a:lnTo>
                    <a:pt x="8512" y="17617"/>
                  </a:lnTo>
                  <a:lnTo>
                    <a:pt x="8726" y="17561"/>
                  </a:lnTo>
                  <a:lnTo>
                    <a:pt x="15826" y="17561"/>
                  </a:lnTo>
                  <a:lnTo>
                    <a:pt x="15997" y="17617"/>
                  </a:lnTo>
                  <a:lnTo>
                    <a:pt x="16168" y="17785"/>
                  </a:lnTo>
                  <a:lnTo>
                    <a:pt x="16296" y="18009"/>
                  </a:lnTo>
                  <a:lnTo>
                    <a:pt x="16296" y="18234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Freeform 849"/>
            <p:cNvSpPr/>
            <p:nvPr/>
          </p:nvSpPr>
          <p:spPr>
            <a:xfrm>
              <a:off x="11765" y="237261"/>
              <a:ext cx="76474" cy="11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50" y="14340"/>
                  </a:moveTo>
                  <a:lnTo>
                    <a:pt x="12795" y="8963"/>
                  </a:lnTo>
                  <a:lnTo>
                    <a:pt x="12245" y="8694"/>
                  </a:lnTo>
                  <a:lnTo>
                    <a:pt x="11694" y="8604"/>
                  </a:lnTo>
                  <a:lnTo>
                    <a:pt x="11006" y="8694"/>
                  </a:lnTo>
                  <a:lnTo>
                    <a:pt x="10043" y="9321"/>
                  </a:lnTo>
                  <a:lnTo>
                    <a:pt x="9906" y="9769"/>
                  </a:lnTo>
                  <a:lnTo>
                    <a:pt x="10043" y="10217"/>
                  </a:lnTo>
                  <a:lnTo>
                    <a:pt x="10594" y="10486"/>
                  </a:lnTo>
                  <a:lnTo>
                    <a:pt x="15822" y="13982"/>
                  </a:lnTo>
                  <a:lnTo>
                    <a:pt x="7292" y="13982"/>
                  </a:lnTo>
                  <a:lnTo>
                    <a:pt x="5641" y="13444"/>
                  </a:lnTo>
                  <a:lnTo>
                    <a:pt x="4953" y="13085"/>
                  </a:lnTo>
                  <a:lnTo>
                    <a:pt x="4265" y="12548"/>
                  </a:lnTo>
                  <a:lnTo>
                    <a:pt x="3852" y="12100"/>
                  </a:lnTo>
                  <a:lnTo>
                    <a:pt x="3577" y="11562"/>
                  </a:lnTo>
                  <a:lnTo>
                    <a:pt x="3439" y="11024"/>
                  </a:lnTo>
                  <a:lnTo>
                    <a:pt x="3439" y="1165"/>
                  </a:lnTo>
                  <a:lnTo>
                    <a:pt x="3164" y="627"/>
                  </a:lnTo>
                  <a:lnTo>
                    <a:pt x="2752" y="269"/>
                  </a:lnTo>
                  <a:lnTo>
                    <a:pt x="2339" y="90"/>
                  </a:lnTo>
                  <a:lnTo>
                    <a:pt x="1651" y="0"/>
                  </a:lnTo>
                  <a:lnTo>
                    <a:pt x="963" y="90"/>
                  </a:lnTo>
                  <a:lnTo>
                    <a:pt x="550" y="269"/>
                  </a:lnTo>
                  <a:lnTo>
                    <a:pt x="138" y="627"/>
                  </a:lnTo>
                  <a:lnTo>
                    <a:pt x="0" y="1165"/>
                  </a:lnTo>
                  <a:lnTo>
                    <a:pt x="0" y="11024"/>
                  </a:lnTo>
                  <a:lnTo>
                    <a:pt x="138" y="11562"/>
                  </a:lnTo>
                  <a:lnTo>
                    <a:pt x="413" y="12458"/>
                  </a:lnTo>
                  <a:lnTo>
                    <a:pt x="688" y="12996"/>
                  </a:lnTo>
                  <a:lnTo>
                    <a:pt x="1101" y="13354"/>
                  </a:lnTo>
                  <a:lnTo>
                    <a:pt x="1926" y="14251"/>
                  </a:lnTo>
                  <a:lnTo>
                    <a:pt x="2476" y="14609"/>
                  </a:lnTo>
                  <a:lnTo>
                    <a:pt x="3852" y="15326"/>
                  </a:lnTo>
                  <a:lnTo>
                    <a:pt x="4540" y="15595"/>
                  </a:lnTo>
                  <a:lnTo>
                    <a:pt x="5228" y="15774"/>
                  </a:lnTo>
                  <a:lnTo>
                    <a:pt x="6054" y="15954"/>
                  </a:lnTo>
                  <a:lnTo>
                    <a:pt x="6741" y="16133"/>
                  </a:lnTo>
                  <a:lnTo>
                    <a:pt x="7567" y="16222"/>
                  </a:lnTo>
                  <a:lnTo>
                    <a:pt x="15822" y="16222"/>
                  </a:lnTo>
                  <a:lnTo>
                    <a:pt x="10594" y="19807"/>
                  </a:lnTo>
                  <a:lnTo>
                    <a:pt x="10043" y="20166"/>
                  </a:lnTo>
                  <a:lnTo>
                    <a:pt x="9906" y="20614"/>
                  </a:lnTo>
                  <a:lnTo>
                    <a:pt x="10043" y="20973"/>
                  </a:lnTo>
                  <a:lnTo>
                    <a:pt x="10594" y="21241"/>
                  </a:lnTo>
                  <a:lnTo>
                    <a:pt x="11006" y="21510"/>
                  </a:lnTo>
                  <a:lnTo>
                    <a:pt x="11694" y="21600"/>
                  </a:lnTo>
                  <a:lnTo>
                    <a:pt x="12245" y="21510"/>
                  </a:lnTo>
                  <a:lnTo>
                    <a:pt x="12795" y="21241"/>
                  </a:lnTo>
                  <a:lnTo>
                    <a:pt x="21050" y="15864"/>
                  </a:lnTo>
                  <a:lnTo>
                    <a:pt x="21325" y="15774"/>
                  </a:lnTo>
                  <a:lnTo>
                    <a:pt x="21462" y="15595"/>
                  </a:lnTo>
                  <a:lnTo>
                    <a:pt x="21600" y="15237"/>
                  </a:lnTo>
                  <a:lnTo>
                    <a:pt x="21325" y="14520"/>
                  </a:lnTo>
                  <a:lnTo>
                    <a:pt x="21050" y="1434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2" name="Group 173"/>
          <p:cNvGrpSpPr/>
          <p:nvPr/>
        </p:nvGrpSpPr>
        <p:grpSpPr>
          <a:xfrm>
            <a:off x="9614976" y="3870314"/>
            <a:ext cx="352952" cy="347070"/>
            <a:chOff x="0" y="0"/>
            <a:chExt cx="352951" cy="347069"/>
          </a:xfrm>
        </p:grpSpPr>
        <p:sp>
          <p:nvSpPr>
            <p:cNvPr id="280" name="Freeform 2985"/>
            <p:cNvSpPr/>
            <p:nvPr/>
          </p:nvSpPr>
          <p:spPr>
            <a:xfrm>
              <a:off x="-1" y="-1"/>
              <a:ext cx="264715" cy="24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0" y="11546"/>
                  </a:moveTo>
                  <a:lnTo>
                    <a:pt x="20313" y="11546"/>
                  </a:lnTo>
                  <a:lnTo>
                    <a:pt x="20715" y="11634"/>
                  </a:lnTo>
                  <a:lnTo>
                    <a:pt x="21520" y="11722"/>
                  </a:lnTo>
                  <a:lnTo>
                    <a:pt x="21600" y="10976"/>
                  </a:lnTo>
                  <a:lnTo>
                    <a:pt x="21600" y="9746"/>
                  </a:lnTo>
                  <a:lnTo>
                    <a:pt x="21560" y="9220"/>
                  </a:lnTo>
                  <a:lnTo>
                    <a:pt x="21520" y="8737"/>
                  </a:lnTo>
                  <a:lnTo>
                    <a:pt x="21479" y="8210"/>
                  </a:lnTo>
                  <a:lnTo>
                    <a:pt x="21359" y="7771"/>
                  </a:lnTo>
                  <a:lnTo>
                    <a:pt x="21238" y="7288"/>
                  </a:lnTo>
                  <a:lnTo>
                    <a:pt x="21077" y="6849"/>
                  </a:lnTo>
                  <a:lnTo>
                    <a:pt x="20956" y="6410"/>
                  </a:lnTo>
                  <a:lnTo>
                    <a:pt x="20755" y="5927"/>
                  </a:lnTo>
                  <a:lnTo>
                    <a:pt x="20514" y="5488"/>
                  </a:lnTo>
                  <a:lnTo>
                    <a:pt x="20273" y="5093"/>
                  </a:lnTo>
                  <a:lnTo>
                    <a:pt x="20031" y="4654"/>
                  </a:lnTo>
                  <a:lnTo>
                    <a:pt x="19750" y="4302"/>
                  </a:lnTo>
                  <a:lnTo>
                    <a:pt x="19106" y="3556"/>
                  </a:lnTo>
                  <a:lnTo>
                    <a:pt x="18382" y="2854"/>
                  </a:lnTo>
                  <a:lnTo>
                    <a:pt x="17618" y="2195"/>
                  </a:lnTo>
                  <a:lnTo>
                    <a:pt x="16813" y="1712"/>
                  </a:lnTo>
                  <a:lnTo>
                    <a:pt x="15928" y="1185"/>
                  </a:lnTo>
                  <a:lnTo>
                    <a:pt x="15003" y="790"/>
                  </a:lnTo>
                  <a:lnTo>
                    <a:pt x="13998" y="439"/>
                  </a:lnTo>
                  <a:lnTo>
                    <a:pt x="12952" y="220"/>
                  </a:lnTo>
                  <a:lnTo>
                    <a:pt x="11906" y="88"/>
                  </a:lnTo>
                  <a:lnTo>
                    <a:pt x="10780" y="0"/>
                  </a:lnTo>
                  <a:lnTo>
                    <a:pt x="9694" y="88"/>
                  </a:lnTo>
                  <a:lnTo>
                    <a:pt x="8608" y="220"/>
                  </a:lnTo>
                  <a:lnTo>
                    <a:pt x="7602" y="439"/>
                  </a:lnTo>
                  <a:lnTo>
                    <a:pt x="6597" y="790"/>
                  </a:lnTo>
                  <a:lnTo>
                    <a:pt x="5631" y="1185"/>
                  </a:lnTo>
                  <a:lnTo>
                    <a:pt x="4746" y="1712"/>
                  </a:lnTo>
                  <a:lnTo>
                    <a:pt x="3902" y="2283"/>
                  </a:lnTo>
                  <a:lnTo>
                    <a:pt x="3137" y="2898"/>
                  </a:lnTo>
                  <a:lnTo>
                    <a:pt x="2454" y="3556"/>
                  </a:lnTo>
                  <a:lnTo>
                    <a:pt x="1850" y="4302"/>
                  </a:lnTo>
                  <a:lnTo>
                    <a:pt x="1569" y="4741"/>
                  </a:lnTo>
                  <a:lnTo>
                    <a:pt x="1287" y="5093"/>
                  </a:lnTo>
                  <a:lnTo>
                    <a:pt x="1046" y="5576"/>
                  </a:lnTo>
                  <a:lnTo>
                    <a:pt x="845" y="5971"/>
                  </a:lnTo>
                  <a:lnTo>
                    <a:pt x="442" y="6849"/>
                  </a:lnTo>
                  <a:lnTo>
                    <a:pt x="201" y="7815"/>
                  </a:lnTo>
                  <a:lnTo>
                    <a:pt x="121" y="8254"/>
                  </a:lnTo>
                  <a:lnTo>
                    <a:pt x="40" y="8737"/>
                  </a:lnTo>
                  <a:lnTo>
                    <a:pt x="0" y="9263"/>
                  </a:lnTo>
                  <a:lnTo>
                    <a:pt x="0" y="9746"/>
                  </a:lnTo>
                  <a:lnTo>
                    <a:pt x="40" y="10712"/>
                  </a:lnTo>
                  <a:lnTo>
                    <a:pt x="161" y="11678"/>
                  </a:lnTo>
                  <a:lnTo>
                    <a:pt x="362" y="12556"/>
                  </a:lnTo>
                  <a:lnTo>
                    <a:pt x="684" y="13434"/>
                  </a:lnTo>
                  <a:lnTo>
                    <a:pt x="1086" y="14268"/>
                  </a:lnTo>
                  <a:lnTo>
                    <a:pt x="1569" y="15059"/>
                  </a:lnTo>
                  <a:lnTo>
                    <a:pt x="2092" y="15805"/>
                  </a:lnTo>
                  <a:lnTo>
                    <a:pt x="2775" y="16420"/>
                  </a:lnTo>
                  <a:lnTo>
                    <a:pt x="523" y="20810"/>
                  </a:lnTo>
                  <a:lnTo>
                    <a:pt x="442" y="20941"/>
                  </a:lnTo>
                  <a:lnTo>
                    <a:pt x="442" y="21117"/>
                  </a:lnTo>
                  <a:lnTo>
                    <a:pt x="563" y="21380"/>
                  </a:lnTo>
                  <a:lnTo>
                    <a:pt x="764" y="21556"/>
                  </a:lnTo>
                  <a:lnTo>
                    <a:pt x="925" y="21600"/>
                  </a:lnTo>
                  <a:lnTo>
                    <a:pt x="1046" y="21600"/>
                  </a:lnTo>
                  <a:lnTo>
                    <a:pt x="1126" y="21556"/>
                  </a:lnTo>
                  <a:lnTo>
                    <a:pt x="7200" y="18966"/>
                  </a:lnTo>
                  <a:lnTo>
                    <a:pt x="7683" y="19141"/>
                  </a:lnTo>
                  <a:lnTo>
                    <a:pt x="8648" y="19405"/>
                  </a:lnTo>
                  <a:lnTo>
                    <a:pt x="9091" y="19449"/>
                  </a:lnTo>
                  <a:lnTo>
                    <a:pt x="9613" y="19537"/>
                  </a:lnTo>
                  <a:lnTo>
                    <a:pt x="10096" y="19537"/>
                  </a:lnTo>
                  <a:lnTo>
                    <a:pt x="10257" y="18790"/>
                  </a:lnTo>
                  <a:lnTo>
                    <a:pt x="10539" y="17912"/>
                  </a:lnTo>
                  <a:lnTo>
                    <a:pt x="11263" y="16420"/>
                  </a:lnTo>
                  <a:lnTo>
                    <a:pt x="11745" y="15761"/>
                  </a:lnTo>
                  <a:lnTo>
                    <a:pt x="12268" y="15059"/>
                  </a:lnTo>
                  <a:lnTo>
                    <a:pt x="12872" y="14444"/>
                  </a:lnTo>
                  <a:lnTo>
                    <a:pt x="13475" y="13917"/>
                  </a:lnTo>
                  <a:lnTo>
                    <a:pt x="14159" y="13390"/>
                  </a:lnTo>
                  <a:lnTo>
                    <a:pt x="14842" y="12907"/>
                  </a:lnTo>
                  <a:lnTo>
                    <a:pt x="15647" y="12512"/>
                  </a:lnTo>
                  <a:lnTo>
                    <a:pt x="16451" y="12205"/>
                  </a:lnTo>
                  <a:lnTo>
                    <a:pt x="17256" y="11941"/>
                  </a:lnTo>
                  <a:lnTo>
                    <a:pt x="18101" y="11722"/>
                  </a:lnTo>
                  <a:lnTo>
                    <a:pt x="19870" y="11546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1" name="Freeform 2986"/>
            <p:cNvSpPr/>
            <p:nvPr/>
          </p:nvSpPr>
          <p:spPr>
            <a:xfrm>
              <a:off x="133337" y="141180"/>
              <a:ext cx="219615" cy="205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6" y="0"/>
                  </a:moveTo>
                  <a:lnTo>
                    <a:pt x="9713" y="51"/>
                  </a:lnTo>
                  <a:lnTo>
                    <a:pt x="8650" y="206"/>
                  </a:lnTo>
                  <a:lnTo>
                    <a:pt x="7635" y="514"/>
                  </a:lnTo>
                  <a:lnTo>
                    <a:pt x="6668" y="823"/>
                  </a:lnTo>
                  <a:lnTo>
                    <a:pt x="5750" y="1234"/>
                  </a:lnTo>
                  <a:lnTo>
                    <a:pt x="4832" y="1697"/>
                  </a:lnTo>
                  <a:lnTo>
                    <a:pt x="3189" y="2931"/>
                  </a:lnTo>
                  <a:lnTo>
                    <a:pt x="2513" y="3703"/>
                  </a:lnTo>
                  <a:lnTo>
                    <a:pt x="1885" y="4474"/>
                  </a:lnTo>
                  <a:lnTo>
                    <a:pt x="1305" y="5246"/>
                  </a:lnTo>
                  <a:lnTo>
                    <a:pt x="870" y="6120"/>
                  </a:lnTo>
                  <a:lnTo>
                    <a:pt x="483" y="7046"/>
                  </a:lnTo>
                  <a:lnTo>
                    <a:pt x="193" y="7971"/>
                  </a:lnTo>
                  <a:lnTo>
                    <a:pt x="48" y="8949"/>
                  </a:lnTo>
                  <a:lnTo>
                    <a:pt x="0" y="9977"/>
                  </a:lnTo>
                  <a:lnTo>
                    <a:pt x="48" y="10491"/>
                  </a:lnTo>
                  <a:lnTo>
                    <a:pt x="48" y="10954"/>
                  </a:lnTo>
                  <a:lnTo>
                    <a:pt x="145" y="11469"/>
                  </a:lnTo>
                  <a:lnTo>
                    <a:pt x="193" y="11931"/>
                  </a:lnTo>
                  <a:lnTo>
                    <a:pt x="435" y="12806"/>
                  </a:lnTo>
                  <a:lnTo>
                    <a:pt x="725" y="13629"/>
                  </a:lnTo>
                  <a:lnTo>
                    <a:pt x="1160" y="14400"/>
                  </a:lnTo>
                  <a:lnTo>
                    <a:pt x="1546" y="15171"/>
                  </a:lnTo>
                  <a:lnTo>
                    <a:pt x="2609" y="16509"/>
                  </a:lnTo>
                  <a:lnTo>
                    <a:pt x="3189" y="17126"/>
                  </a:lnTo>
                  <a:lnTo>
                    <a:pt x="3914" y="17743"/>
                  </a:lnTo>
                  <a:lnTo>
                    <a:pt x="4591" y="18257"/>
                  </a:lnTo>
                  <a:lnTo>
                    <a:pt x="5315" y="18720"/>
                  </a:lnTo>
                  <a:lnTo>
                    <a:pt x="6958" y="19440"/>
                  </a:lnTo>
                  <a:lnTo>
                    <a:pt x="7828" y="19697"/>
                  </a:lnTo>
                  <a:lnTo>
                    <a:pt x="8650" y="19954"/>
                  </a:lnTo>
                  <a:lnTo>
                    <a:pt x="9568" y="20057"/>
                  </a:lnTo>
                  <a:lnTo>
                    <a:pt x="11017" y="20057"/>
                  </a:lnTo>
                  <a:lnTo>
                    <a:pt x="11549" y="20006"/>
                  </a:lnTo>
                  <a:lnTo>
                    <a:pt x="11694" y="20006"/>
                  </a:lnTo>
                  <a:lnTo>
                    <a:pt x="11887" y="19954"/>
                  </a:lnTo>
                  <a:lnTo>
                    <a:pt x="12226" y="19954"/>
                  </a:lnTo>
                  <a:lnTo>
                    <a:pt x="12564" y="19903"/>
                  </a:lnTo>
                  <a:lnTo>
                    <a:pt x="12757" y="19851"/>
                  </a:lnTo>
                  <a:lnTo>
                    <a:pt x="12999" y="19749"/>
                  </a:lnTo>
                  <a:lnTo>
                    <a:pt x="13289" y="19697"/>
                  </a:lnTo>
                  <a:lnTo>
                    <a:pt x="13530" y="19594"/>
                  </a:lnTo>
                  <a:lnTo>
                    <a:pt x="13772" y="19543"/>
                  </a:lnTo>
                  <a:lnTo>
                    <a:pt x="14013" y="19440"/>
                  </a:lnTo>
                  <a:lnTo>
                    <a:pt x="14352" y="19337"/>
                  </a:lnTo>
                  <a:lnTo>
                    <a:pt x="14642" y="19234"/>
                  </a:lnTo>
                  <a:lnTo>
                    <a:pt x="14883" y="19286"/>
                  </a:lnTo>
                  <a:lnTo>
                    <a:pt x="20199" y="21549"/>
                  </a:lnTo>
                  <a:lnTo>
                    <a:pt x="20344" y="21600"/>
                  </a:lnTo>
                  <a:lnTo>
                    <a:pt x="20440" y="21600"/>
                  </a:lnTo>
                  <a:lnTo>
                    <a:pt x="20682" y="21549"/>
                  </a:lnTo>
                  <a:lnTo>
                    <a:pt x="20875" y="21394"/>
                  </a:lnTo>
                  <a:lnTo>
                    <a:pt x="20972" y="21240"/>
                  </a:lnTo>
                  <a:lnTo>
                    <a:pt x="21020" y="21034"/>
                  </a:lnTo>
                  <a:lnTo>
                    <a:pt x="21020" y="20880"/>
                  </a:lnTo>
                  <a:lnTo>
                    <a:pt x="20972" y="20674"/>
                  </a:lnTo>
                  <a:lnTo>
                    <a:pt x="18846" y="16354"/>
                  </a:lnTo>
                  <a:lnTo>
                    <a:pt x="19087" y="16097"/>
                  </a:lnTo>
                  <a:lnTo>
                    <a:pt x="19281" y="15789"/>
                  </a:lnTo>
                  <a:lnTo>
                    <a:pt x="19474" y="15686"/>
                  </a:lnTo>
                  <a:lnTo>
                    <a:pt x="19570" y="15531"/>
                  </a:lnTo>
                  <a:lnTo>
                    <a:pt x="19715" y="15377"/>
                  </a:lnTo>
                  <a:lnTo>
                    <a:pt x="19860" y="15120"/>
                  </a:lnTo>
                  <a:lnTo>
                    <a:pt x="20005" y="15017"/>
                  </a:lnTo>
                  <a:lnTo>
                    <a:pt x="20199" y="14606"/>
                  </a:lnTo>
                  <a:lnTo>
                    <a:pt x="20344" y="14451"/>
                  </a:lnTo>
                  <a:lnTo>
                    <a:pt x="20440" y="14246"/>
                  </a:lnTo>
                  <a:lnTo>
                    <a:pt x="20585" y="14091"/>
                  </a:lnTo>
                  <a:lnTo>
                    <a:pt x="20682" y="13886"/>
                  </a:lnTo>
                  <a:lnTo>
                    <a:pt x="20730" y="13731"/>
                  </a:lnTo>
                  <a:lnTo>
                    <a:pt x="20875" y="13526"/>
                  </a:lnTo>
                  <a:lnTo>
                    <a:pt x="20972" y="13269"/>
                  </a:lnTo>
                  <a:lnTo>
                    <a:pt x="21020" y="13166"/>
                  </a:lnTo>
                  <a:lnTo>
                    <a:pt x="21117" y="12754"/>
                  </a:lnTo>
                  <a:lnTo>
                    <a:pt x="21262" y="12497"/>
                  </a:lnTo>
                  <a:lnTo>
                    <a:pt x="21262" y="12291"/>
                  </a:lnTo>
                  <a:lnTo>
                    <a:pt x="21310" y="12137"/>
                  </a:lnTo>
                  <a:lnTo>
                    <a:pt x="21358" y="11931"/>
                  </a:lnTo>
                  <a:lnTo>
                    <a:pt x="21407" y="11674"/>
                  </a:lnTo>
                  <a:lnTo>
                    <a:pt x="21503" y="11469"/>
                  </a:lnTo>
                  <a:lnTo>
                    <a:pt x="21503" y="11211"/>
                  </a:lnTo>
                  <a:lnTo>
                    <a:pt x="21552" y="11006"/>
                  </a:lnTo>
                  <a:lnTo>
                    <a:pt x="21552" y="10851"/>
                  </a:lnTo>
                  <a:lnTo>
                    <a:pt x="21600" y="10389"/>
                  </a:lnTo>
                  <a:lnTo>
                    <a:pt x="21600" y="9977"/>
                  </a:lnTo>
                  <a:lnTo>
                    <a:pt x="21552" y="8949"/>
                  </a:lnTo>
                  <a:lnTo>
                    <a:pt x="21358" y="7971"/>
                  </a:lnTo>
                  <a:lnTo>
                    <a:pt x="21068" y="7046"/>
                  </a:lnTo>
                  <a:lnTo>
                    <a:pt x="20730" y="6120"/>
                  </a:lnTo>
                  <a:lnTo>
                    <a:pt x="20295" y="5246"/>
                  </a:lnTo>
                  <a:lnTo>
                    <a:pt x="19136" y="3703"/>
                  </a:lnTo>
                  <a:lnTo>
                    <a:pt x="18362" y="2931"/>
                  </a:lnTo>
                  <a:lnTo>
                    <a:pt x="17638" y="2314"/>
                  </a:lnTo>
                  <a:lnTo>
                    <a:pt x="16768" y="1697"/>
                  </a:lnTo>
                  <a:lnTo>
                    <a:pt x="15898" y="1234"/>
                  </a:lnTo>
                  <a:lnTo>
                    <a:pt x="14980" y="823"/>
                  </a:lnTo>
                  <a:lnTo>
                    <a:pt x="13965" y="514"/>
                  </a:lnTo>
                  <a:lnTo>
                    <a:pt x="12999" y="257"/>
                  </a:lnTo>
                  <a:lnTo>
                    <a:pt x="11887" y="51"/>
                  </a:lnTo>
                  <a:lnTo>
                    <a:pt x="10776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83" name="Picture 92" descr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60" y="0"/>
            <a:ext cx="2557691" cy="1278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val 61"/>
          <p:cNvSpPr/>
          <p:nvPr/>
        </p:nvSpPr>
        <p:spPr>
          <a:xfrm>
            <a:off x="4238704" y="2856183"/>
            <a:ext cx="397957" cy="398891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Oval 2"/>
          <p:cNvSpPr/>
          <p:nvPr/>
        </p:nvSpPr>
        <p:spPr>
          <a:xfrm>
            <a:off x="7591380" y="2856183"/>
            <a:ext cx="397957" cy="398891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" name="Oval 4"/>
          <p:cNvSpPr/>
          <p:nvPr/>
        </p:nvSpPr>
        <p:spPr>
          <a:xfrm>
            <a:off x="4184877" y="2025876"/>
            <a:ext cx="3822247" cy="3822248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Straight Connector 8"/>
          <p:cNvSpPr/>
          <p:nvPr/>
        </p:nvSpPr>
        <p:spPr>
          <a:xfrm flipH="1">
            <a:off x="6096635" y="1922070"/>
            <a:ext cx="1" cy="4031130"/>
          </a:xfrm>
          <a:prstGeom prst="line">
            <a:avLst/>
          </a:prstGeom>
          <a:ln w="6350">
            <a:solidFill>
              <a:srgbClr val="D9D9D9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Straight Connector 7"/>
          <p:cNvSpPr/>
          <p:nvPr/>
        </p:nvSpPr>
        <p:spPr>
          <a:xfrm>
            <a:off x="554133" y="3937000"/>
            <a:ext cx="11155267" cy="0"/>
          </a:xfrm>
          <a:prstGeom prst="line">
            <a:avLst/>
          </a:prstGeom>
          <a:ln w="6350">
            <a:solidFill>
              <a:srgbClr val="D9D9D9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xfrm>
            <a:off x="369328" y="934849"/>
            <a:ext cx="11196639" cy="838153"/>
          </a:xfrm>
          <a:prstGeom prst="rect">
            <a:avLst/>
          </a:prstGeom>
        </p:spPr>
        <p:txBody>
          <a:bodyPr/>
          <a:lstStyle/>
          <a:p>
            <a:r>
              <a:t>Vision of Innovation/Idea/Solution</a:t>
            </a:r>
          </a:p>
        </p:txBody>
      </p:sp>
      <p:sp>
        <p:nvSpPr>
          <p:cNvPr id="291" name="Oval 5"/>
          <p:cNvSpPr/>
          <p:nvPr/>
        </p:nvSpPr>
        <p:spPr>
          <a:xfrm>
            <a:off x="5004970" y="2845971"/>
            <a:ext cx="2182059" cy="2182059"/>
          </a:xfrm>
          <a:prstGeom prst="ellipse">
            <a:avLst/>
          </a:prstGeom>
          <a:solidFill>
            <a:srgbClr val="0730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4" name="Group 30"/>
          <p:cNvGrpSpPr/>
          <p:nvPr/>
        </p:nvGrpSpPr>
        <p:grpSpPr>
          <a:xfrm>
            <a:off x="4671559" y="2780177"/>
            <a:ext cx="279604" cy="648822"/>
            <a:chOff x="0" y="0"/>
            <a:chExt cx="279602" cy="648821"/>
          </a:xfrm>
        </p:grpSpPr>
        <p:sp>
          <p:nvSpPr>
            <p:cNvPr id="292" name="Freeform 2070"/>
            <p:cNvSpPr/>
            <p:nvPr/>
          </p:nvSpPr>
          <p:spPr>
            <a:xfrm>
              <a:off x="-1" y="0"/>
              <a:ext cx="279604" cy="379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79" y="41"/>
                  </a:moveTo>
                  <a:lnTo>
                    <a:pt x="7513" y="0"/>
                  </a:lnTo>
                  <a:lnTo>
                    <a:pt x="7292" y="41"/>
                  </a:lnTo>
                  <a:lnTo>
                    <a:pt x="7071" y="123"/>
                  </a:lnTo>
                  <a:lnTo>
                    <a:pt x="6905" y="205"/>
                  </a:lnTo>
                  <a:lnTo>
                    <a:pt x="6740" y="369"/>
                  </a:lnTo>
                  <a:lnTo>
                    <a:pt x="6684" y="492"/>
                  </a:lnTo>
                  <a:lnTo>
                    <a:pt x="6629" y="656"/>
                  </a:lnTo>
                  <a:lnTo>
                    <a:pt x="6684" y="861"/>
                  </a:lnTo>
                  <a:lnTo>
                    <a:pt x="7071" y="1803"/>
                  </a:lnTo>
                  <a:lnTo>
                    <a:pt x="7513" y="2910"/>
                  </a:lnTo>
                  <a:lnTo>
                    <a:pt x="8176" y="5451"/>
                  </a:lnTo>
                  <a:lnTo>
                    <a:pt x="8231" y="6107"/>
                  </a:lnTo>
                  <a:lnTo>
                    <a:pt x="8231" y="7460"/>
                  </a:lnTo>
                  <a:lnTo>
                    <a:pt x="8176" y="8156"/>
                  </a:lnTo>
                  <a:lnTo>
                    <a:pt x="8065" y="8812"/>
                  </a:lnTo>
                  <a:lnTo>
                    <a:pt x="7845" y="9509"/>
                  </a:lnTo>
                  <a:lnTo>
                    <a:pt x="7568" y="10165"/>
                  </a:lnTo>
                  <a:lnTo>
                    <a:pt x="7237" y="10780"/>
                  </a:lnTo>
                  <a:lnTo>
                    <a:pt x="6574" y="10165"/>
                  </a:lnTo>
                  <a:lnTo>
                    <a:pt x="5966" y="9386"/>
                  </a:lnTo>
                  <a:lnTo>
                    <a:pt x="5359" y="8525"/>
                  </a:lnTo>
                  <a:lnTo>
                    <a:pt x="4917" y="7828"/>
                  </a:lnTo>
                  <a:lnTo>
                    <a:pt x="4696" y="7501"/>
                  </a:lnTo>
                  <a:lnTo>
                    <a:pt x="4475" y="7460"/>
                  </a:lnTo>
                  <a:lnTo>
                    <a:pt x="4198" y="7419"/>
                  </a:lnTo>
                  <a:lnTo>
                    <a:pt x="3977" y="7419"/>
                  </a:lnTo>
                  <a:lnTo>
                    <a:pt x="3812" y="7460"/>
                  </a:lnTo>
                  <a:lnTo>
                    <a:pt x="3591" y="7583"/>
                  </a:lnTo>
                  <a:lnTo>
                    <a:pt x="3480" y="7665"/>
                  </a:lnTo>
                  <a:lnTo>
                    <a:pt x="2873" y="8402"/>
                  </a:lnTo>
                  <a:lnTo>
                    <a:pt x="1713" y="10001"/>
                  </a:lnTo>
                  <a:lnTo>
                    <a:pt x="1050" y="11025"/>
                  </a:lnTo>
                  <a:lnTo>
                    <a:pt x="497" y="12050"/>
                  </a:lnTo>
                  <a:lnTo>
                    <a:pt x="276" y="12624"/>
                  </a:lnTo>
                  <a:lnTo>
                    <a:pt x="166" y="13157"/>
                  </a:lnTo>
                  <a:lnTo>
                    <a:pt x="0" y="13690"/>
                  </a:lnTo>
                  <a:lnTo>
                    <a:pt x="0" y="14181"/>
                  </a:lnTo>
                  <a:lnTo>
                    <a:pt x="55" y="14919"/>
                  </a:lnTo>
                  <a:lnTo>
                    <a:pt x="221" y="15657"/>
                  </a:lnTo>
                  <a:lnTo>
                    <a:pt x="497" y="16395"/>
                  </a:lnTo>
                  <a:lnTo>
                    <a:pt x="884" y="17009"/>
                  </a:lnTo>
                  <a:lnTo>
                    <a:pt x="1271" y="17665"/>
                  </a:lnTo>
                  <a:lnTo>
                    <a:pt x="1823" y="18280"/>
                  </a:lnTo>
                  <a:lnTo>
                    <a:pt x="2486" y="18895"/>
                  </a:lnTo>
                  <a:lnTo>
                    <a:pt x="3204" y="19387"/>
                  </a:lnTo>
                  <a:lnTo>
                    <a:pt x="3977" y="19879"/>
                  </a:lnTo>
                  <a:lnTo>
                    <a:pt x="4806" y="20288"/>
                  </a:lnTo>
                  <a:lnTo>
                    <a:pt x="5690" y="20698"/>
                  </a:lnTo>
                  <a:lnTo>
                    <a:pt x="6629" y="20985"/>
                  </a:lnTo>
                  <a:lnTo>
                    <a:pt x="7624" y="21231"/>
                  </a:lnTo>
                  <a:lnTo>
                    <a:pt x="8673" y="21436"/>
                  </a:lnTo>
                  <a:lnTo>
                    <a:pt x="9723" y="21518"/>
                  </a:lnTo>
                  <a:lnTo>
                    <a:pt x="10828" y="21600"/>
                  </a:lnTo>
                  <a:lnTo>
                    <a:pt x="11877" y="21518"/>
                  </a:lnTo>
                  <a:lnTo>
                    <a:pt x="12982" y="21436"/>
                  </a:lnTo>
                  <a:lnTo>
                    <a:pt x="13976" y="21231"/>
                  </a:lnTo>
                  <a:lnTo>
                    <a:pt x="14971" y="20985"/>
                  </a:lnTo>
                  <a:lnTo>
                    <a:pt x="15965" y="20698"/>
                  </a:lnTo>
                  <a:lnTo>
                    <a:pt x="16794" y="20329"/>
                  </a:lnTo>
                  <a:lnTo>
                    <a:pt x="17678" y="19879"/>
                  </a:lnTo>
                  <a:lnTo>
                    <a:pt x="18451" y="19428"/>
                  </a:lnTo>
                  <a:lnTo>
                    <a:pt x="19114" y="18895"/>
                  </a:lnTo>
                  <a:lnTo>
                    <a:pt x="19777" y="18321"/>
                  </a:lnTo>
                  <a:lnTo>
                    <a:pt x="20329" y="17706"/>
                  </a:lnTo>
                  <a:lnTo>
                    <a:pt x="20716" y="17091"/>
                  </a:lnTo>
                  <a:lnTo>
                    <a:pt x="21158" y="16395"/>
                  </a:lnTo>
                  <a:lnTo>
                    <a:pt x="21379" y="15657"/>
                  </a:lnTo>
                  <a:lnTo>
                    <a:pt x="21545" y="14919"/>
                  </a:lnTo>
                  <a:lnTo>
                    <a:pt x="21600" y="14181"/>
                  </a:lnTo>
                  <a:lnTo>
                    <a:pt x="21600" y="13608"/>
                  </a:lnTo>
                  <a:lnTo>
                    <a:pt x="21545" y="13075"/>
                  </a:lnTo>
                  <a:lnTo>
                    <a:pt x="21490" y="12501"/>
                  </a:lnTo>
                  <a:lnTo>
                    <a:pt x="21324" y="11968"/>
                  </a:lnTo>
                  <a:lnTo>
                    <a:pt x="20992" y="10861"/>
                  </a:lnTo>
                  <a:lnTo>
                    <a:pt x="20550" y="9755"/>
                  </a:lnTo>
                  <a:lnTo>
                    <a:pt x="19943" y="8648"/>
                  </a:lnTo>
                  <a:lnTo>
                    <a:pt x="19225" y="7624"/>
                  </a:lnTo>
                  <a:lnTo>
                    <a:pt x="18451" y="6599"/>
                  </a:lnTo>
                  <a:lnTo>
                    <a:pt x="17567" y="5615"/>
                  </a:lnTo>
                  <a:lnTo>
                    <a:pt x="16518" y="4672"/>
                  </a:lnTo>
                  <a:lnTo>
                    <a:pt x="15468" y="3812"/>
                  </a:lnTo>
                  <a:lnTo>
                    <a:pt x="14308" y="2951"/>
                  </a:lnTo>
                  <a:lnTo>
                    <a:pt x="13093" y="2213"/>
                  </a:lnTo>
                  <a:lnTo>
                    <a:pt x="11877" y="1557"/>
                  </a:lnTo>
                  <a:lnTo>
                    <a:pt x="10551" y="943"/>
                  </a:lnTo>
                  <a:lnTo>
                    <a:pt x="9888" y="697"/>
                  </a:lnTo>
                  <a:lnTo>
                    <a:pt x="9115" y="451"/>
                  </a:lnTo>
                  <a:lnTo>
                    <a:pt x="8452" y="205"/>
                  </a:lnTo>
                  <a:lnTo>
                    <a:pt x="7679" y="41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Freeform 2071"/>
            <p:cNvSpPr/>
            <p:nvPr/>
          </p:nvSpPr>
          <p:spPr>
            <a:xfrm>
              <a:off x="53768" y="412234"/>
              <a:ext cx="172065" cy="23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40" y="0"/>
                  </a:moveTo>
                  <a:lnTo>
                    <a:pt x="1080" y="0"/>
                  </a:lnTo>
                  <a:lnTo>
                    <a:pt x="720" y="65"/>
                  </a:lnTo>
                  <a:lnTo>
                    <a:pt x="270" y="392"/>
                  </a:lnTo>
                  <a:lnTo>
                    <a:pt x="180" y="522"/>
                  </a:lnTo>
                  <a:lnTo>
                    <a:pt x="0" y="914"/>
                  </a:lnTo>
                  <a:lnTo>
                    <a:pt x="90" y="1175"/>
                  </a:lnTo>
                  <a:lnTo>
                    <a:pt x="5580" y="21078"/>
                  </a:lnTo>
                  <a:lnTo>
                    <a:pt x="5940" y="21339"/>
                  </a:lnTo>
                  <a:lnTo>
                    <a:pt x="6390" y="21469"/>
                  </a:lnTo>
                  <a:lnTo>
                    <a:pt x="6750" y="21600"/>
                  </a:lnTo>
                  <a:lnTo>
                    <a:pt x="14940" y="21600"/>
                  </a:lnTo>
                  <a:lnTo>
                    <a:pt x="15840" y="21339"/>
                  </a:lnTo>
                  <a:lnTo>
                    <a:pt x="16020" y="21078"/>
                  </a:lnTo>
                  <a:lnTo>
                    <a:pt x="16290" y="20752"/>
                  </a:lnTo>
                  <a:lnTo>
                    <a:pt x="21600" y="1175"/>
                  </a:lnTo>
                  <a:lnTo>
                    <a:pt x="21600" y="718"/>
                  </a:lnTo>
                  <a:lnTo>
                    <a:pt x="21510" y="522"/>
                  </a:lnTo>
                  <a:lnTo>
                    <a:pt x="21330" y="392"/>
                  </a:lnTo>
                  <a:lnTo>
                    <a:pt x="21150" y="196"/>
                  </a:lnTo>
                  <a:lnTo>
                    <a:pt x="20880" y="65"/>
                  </a:lnTo>
                  <a:lnTo>
                    <a:pt x="20610" y="0"/>
                  </a:lnTo>
                  <a:lnTo>
                    <a:pt x="20340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2" name="Group 33"/>
          <p:cNvGrpSpPr/>
          <p:nvPr/>
        </p:nvGrpSpPr>
        <p:grpSpPr>
          <a:xfrm>
            <a:off x="6983892" y="4684512"/>
            <a:ext cx="393600" cy="395863"/>
            <a:chOff x="0" y="0"/>
            <a:chExt cx="393598" cy="395862"/>
          </a:xfrm>
        </p:grpSpPr>
        <p:sp>
          <p:nvSpPr>
            <p:cNvPr id="295" name="Freeform 2114"/>
            <p:cNvSpPr/>
            <p:nvPr/>
          </p:nvSpPr>
          <p:spPr>
            <a:xfrm>
              <a:off x="0" y="149296"/>
              <a:ext cx="24884" cy="1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5" y="0"/>
                  </a:moveTo>
                  <a:lnTo>
                    <a:pt x="5125" y="0"/>
                  </a:lnTo>
                  <a:lnTo>
                    <a:pt x="2929" y="1394"/>
                  </a:lnTo>
                  <a:lnTo>
                    <a:pt x="1098" y="3484"/>
                  </a:lnTo>
                  <a:lnTo>
                    <a:pt x="366" y="6968"/>
                  </a:lnTo>
                  <a:lnTo>
                    <a:pt x="0" y="11148"/>
                  </a:lnTo>
                  <a:lnTo>
                    <a:pt x="366" y="14632"/>
                  </a:lnTo>
                  <a:lnTo>
                    <a:pt x="1098" y="18116"/>
                  </a:lnTo>
                  <a:lnTo>
                    <a:pt x="2929" y="20903"/>
                  </a:lnTo>
                  <a:lnTo>
                    <a:pt x="5125" y="21600"/>
                  </a:lnTo>
                  <a:lnTo>
                    <a:pt x="16475" y="21600"/>
                  </a:lnTo>
                  <a:lnTo>
                    <a:pt x="18671" y="20903"/>
                  </a:lnTo>
                  <a:lnTo>
                    <a:pt x="20502" y="18116"/>
                  </a:lnTo>
                  <a:lnTo>
                    <a:pt x="21234" y="14632"/>
                  </a:lnTo>
                  <a:lnTo>
                    <a:pt x="21600" y="11148"/>
                  </a:lnTo>
                  <a:lnTo>
                    <a:pt x="21234" y="6968"/>
                  </a:lnTo>
                  <a:lnTo>
                    <a:pt x="20502" y="3484"/>
                  </a:lnTo>
                  <a:lnTo>
                    <a:pt x="18671" y="1394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Freeform 2115"/>
            <p:cNvSpPr/>
            <p:nvPr/>
          </p:nvSpPr>
          <p:spPr>
            <a:xfrm>
              <a:off x="61074" y="33931"/>
              <a:ext cx="33933" cy="3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12" y="20179"/>
                  </a:moveTo>
                  <a:lnTo>
                    <a:pt x="15552" y="21316"/>
                  </a:lnTo>
                  <a:lnTo>
                    <a:pt x="17280" y="21600"/>
                  </a:lnTo>
                  <a:lnTo>
                    <a:pt x="19008" y="21316"/>
                  </a:lnTo>
                  <a:lnTo>
                    <a:pt x="20448" y="20179"/>
                  </a:lnTo>
                  <a:lnTo>
                    <a:pt x="21024" y="18758"/>
                  </a:lnTo>
                  <a:lnTo>
                    <a:pt x="21600" y="17053"/>
                  </a:lnTo>
                  <a:lnTo>
                    <a:pt x="21024" y="15632"/>
                  </a:lnTo>
                  <a:lnTo>
                    <a:pt x="20448" y="13926"/>
                  </a:lnTo>
                  <a:lnTo>
                    <a:pt x="7488" y="1137"/>
                  </a:lnTo>
                  <a:lnTo>
                    <a:pt x="6048" y="284"/>
                  </a:lnTo>
                  <a:lnTo>
                    <a:pt x="4320" y="0"/>
                  </a:lnTo>
                  <a:lnTo>
                    <a:pt x="2592" y="284"/>
                  </a:lnTo>
                  <a:lnTo>
                    <a:pt x="1152" y="1421"/>
                  </a:lnTo>
                  <a:lnTo>
                    <a:pt x="288" y="2842"/>
                  </a:lnTo>
                  <a:lnTo>
                    <a:pt x="0" y="4263"/>
                  </a:lnTo>
                  <a:lnTo>
                    <a:pt x="288" y="5968"/>
                  </a:lnTo>
                  <a:lnTo>
                    <a:pt x="1152" y="7389"/>
                  </a:lnTo>
                  <a:lnTo>
                    <a:pt x="14112" y="20179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Freeform 2116"/>
            <p:cNvSpPr/>
            <p:nvPr/>
          </p:nvSpPr>
          <p:spPr>
            <a:xfrm>
              <a:off x="190013" y="-1"/>
              <a:ext cx="13573" cy="4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72" y="21600"/>
                  </a:moveTo>
                  <a:lnTo>
                    <a:pt x="15641" y="21363"/>
                  </a:lnTo>
                  <a:lnTo>
                    <a:pt x="19366" y="20651"/>
                  </a:lnTo>
                  <a:lnTo>
                    <a:pt x="20855" y="19464"/>
                  </a:lnTo>
                  <a:lnTo>
                    <a:pt x="21600" y="18040"/>
                  </a:lnTo>
                  <a:lnTo>
                    <a:pt x="21600" y="3798"/>
                  </a:lnTo>
                  <a:lnTo>
                    <a:pt x="20855" y="2374"/>
                  </a:lnTo>
                  <a:lnTo>
                    <a:pt x="19366" y="1187"/>
                  </a:lnTo>
                  <a:lnTo>
                    <a:pt x="15641" y="475"/>
                  </a:lnTo>
                  <a:lnTo>
                    <a:pt x="11172" y="0"/>
                  </a:lnTo>
                  <a:lnTo>
                    <a:pt x="6703" y="475"/>
                  </a:lnTo>
                  <a:lnTo>
                    <a:pt x="2979" y="1187"/>
                  </a:lnTo>
                  <a:lnTo>
                    <a:pt x="745" y="2374"/>
                  </a:lnTo>
                  <a:lnTo>
                    <a:pt x="0" y="3798"/>
                  </a:lnTo>
                  <a:lnTo>
                    <a:pt x="0" y="18040"/>
                  </a:lnTo>
                  <a:lnTo>
                    <a:pt x="745" y="19464"/>
                  </a:lnTo>
                  <a:lnTo>
                    <a:pt x="2979" y="20651"/>
                  </a:lnTo>
                  <a:lnTo>
                    <a:pt x="6703" y="21363"/>
                  </a:lnTo>
                  <a:lnTo>
                    <a:pt x="11172" y="2160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Freeform 2117"/>
            <p:cNvSpPr/>
            <p:nvPr/>
          </p:nvSpPr>
          <p:spPr>
            <a:xfrm>
              <a:off x="291805" y="33931"/>
              <a:ext cx="33933" cy="3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8" y="21600"/>
                  </a:moveTo>
                  <a:lnTo>
                    <a:pt x="6048" y="21600"/>
                  </a:lnTo>
                  <a:lnTo>
                    <a:pt x="7200" y="20448"/>
                  </a:lnTo>
                  <a:lnTo>
                    <a:pt x="20448" y="7488"/>
                  </a:lnTo>
                  <a:lnTo>
                    <a:pt x="21312" y="6048"/>
                  </a:lnTo>
                  <a:lnTo>
                    <a:pt x="21600" y="4320"/>
                  </a:lnTo>
                  <a:lnTo>
                    <a:pt x="21312" y="2880"/>
                  </a:lnTo>
                  <a:lnTo>
                    <a:pt x="20448" y="1440"/>
                  </a:lnTo>
                  <a:lnTo>
                    <a:pt x="19008" y="288"/>
                  </a:lnTo>
                  <a:lnTo>
                    <a:pt x="17568" y="0"/>
                  </a:lnTo>
                  <a:lnTo>
                    <a:pt x="15840" y="288"/>
                  </a:lnTo>
                  <a:lnTo>
                    <a:pt x="14400" y="1440"/>
                  </a:lnTo>
                  <a:lnTo>
                    <a:pt x="1440" y="14112"/>
                  </a:lnTo>
                  <a:lnTo>
                    <a:pt x="288" y="15840"/>
                  </a:lnTo>
                  <a:lnTo>
                    <a:pt x="0" y="17280"/>
                  </a:lnTo>
                  <a:lnTo>
                    <a:pt x="288" y="19008"/>
                  </a:lnTo>
                  <a:lnTo>
                    <a:pt x="1440" y="20448"/>
                  </a:lnTo>
                  <a:lnTo>
                    <a:pt x="2880" y="21600"/>
                  </a:lnTo>
                  <a:lnTo>
                    <a:pt x="4608" y="2160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Freeform 2118"/>
            <p:cNvSpPr/>
            <p:nvPr/>
          </p:nvSpPr>
          <p:spPr>
            <a:xfrm>
              <a:off x="366454" y="149296"/>
              <a:ext cx="27145" cy="1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5400" y="0"/>
                  </a:lnTo>
                  <a:lnTo>
                    <a:pt x="2880" y="1394"/>
                  </a:lnTo>
                  <a:lnTo>
                    <a:pt x="1800" y="3484"/>
                  </a:lnTo>
                  <a:lnTo>
                    <a:pt x="360" y="6968"/>
                  </a:lnTo>
                  <a:lnTo>
                    <a:pt x="0" y="11148"/>
                  </a:lnTo>
                  <a:lnTo>
                    <a:pt x="360" y="14632"/>
                  </a:lnTo>
                  <a:lnTo>
                    <a:pt x="1800" y="18116"/>
                  </a:lnTo>
                  <a:lnTo>
                    <a:pt x="2880" y="20903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18360" y="20903"/>
                  </a:lnTo>
                  <a:lnTo>
                    <a:pt x="20160" y="18116"/>
                  </a:lnTo>
                  <a:lnTo>
                    <a:pt x="21600" y="11148"/>
                  </a:lnTo>
                  <a:lnTo>
                    <a:pt x="20880" y="6968"/>
                  </a:lnTo>
                  <a:lnTo>
                    <a:pt x="20160" y="3484"/>
                  </a:lnTo>
                  <a:lnTo>
                    <a:pt x="18360" y="1394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Freeform 2119"/>
            <p:cNvSpPr/>
            <p:nvPr/>
          </p:nvSpPr>
          <p:spPr>
            <a:xfrm>
              <a:off x="24881" y="95006"/>
              <a:ext cx="341574" cy="30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" y="6852"/>
                  </a:moveTo>
                  <a:lnTo>
                    <a:pt x="1836" y="6591"/>
                  </a:lnTo>
                  <a:lnTo>
                    <a:pt x="1951" y="6363"/>
                  </a:lnTo>
                  <a:lnTo>
                    <a:pt x="2037" y="6167"/>
                  </a:lnTo>
                  <a:lnTo>
                    <a:pt x="2180" y="5971"/>
                  </a:lnTo>
                  <a:lnTo>
                    <a:pt x="2324" y="5808"/>
                  </a:lnTo>
                  <a:lnTo>
                    <a:pt x="2524" y="5612"/>
                  </a:lnTo>
                  <a:lnTo>
                    <a:pt x="2754" y="5482"/>
                  </a:lnTo>
                  <a:lnTo>
                    <a:pt x="2983" y="5384"/>
                  </a:lnTo>
                  <a:lnTo>
                    <a:pt x="3270" y="5253"/>
                  </a:lnTo>
                  <a:lnTo>
                    <a:pt x="3586" y="5123"/>
                  </a:lnTo>
                  <a:lnTo>
                    <a:pt x="3901" y="5057"/>
                  </a:lnTo>
                  <a:lnTo>
                    <a:pt x="4274" y="5025"/>
                  </a:lnTo>
                  <a:lnTo>
                    <a:pt x="5106" y="4927"/>
                  </a:lnTo>
                  <a:lnTo>
                    <a:pt x="6081" y="4894"/>
                  </a:lnTo>
                  <a:lnTo>
                    <a:pt x="6225" y="4862"/>
                  </a:lnTo>
                  <a:lnTo>
                    <a:pt x="6368" y="4731"/>
                  </a:lnTo>
                  <a:lnTo>
                    <a:pt x="6454" y="4568"/>
                  </a:lnTo>
                  <a:lnTo>
                    <a:pt x="6483" y="4405"/>
                  </a:lnTo>
                  <a:lnTo>
                    <a:pt x="6598" y="3622"/>
                  </a:lnTo>
                  <a:lnTo>
                    <a:pt x="6741" y="3295"/>
                  </a:lnTo>
                  <a:lnTo>
                    <a:pt x="6913" y="2937"/>
                  </a:lnTo>
                  <a:lnTo>
                    <a:pt x="7114" y="2676"/>
                  </a:lnTo>
                  <a:lnTo>
                    <a:pt x="7372" y="2382"/>
                  </a:lnTo>
                  <a:lnTo>
                    <a:pt x="7659" y="2088"/>
                  </a:lnTo>
                  <a:lnTo>
                    <a:pt x="8003" y="1860"/>
                  </a:lnTo>
                  <a:lnTo>
                    <a:pt x="8692" y="1468"/>
                  </a:lnTo>
                  <a:lnTo>
                    <a:pt x="9093" y="1338"/>
                  </a:lnTo>
                  <a:lnTo>
                    <a:pt x="9495" y="1175"/>
                  </a:lnTo>
                  <a:lnTo>
                    <a:pt x="10355" y="1044"/>
                  </a:lnTo>
                  <a:lnTo>
                    <a:pt x="10814" y="979"/>
                  </a:lnTo>
                  <a:lnTo>
                    <a:pt x="11216" y="946"/>
                  </a:lnTo>
                  <a:lnTo>
                    <a:pt x="11618" y="979"/>
                  </a:lnTo>
                  <a:lnTo>
                    <a:pt x="12019" y="1044"/>
                  </a:lnTo>
                  <a:lnTo>
                    <a:pt x="12421" y="1077"/>
                  </a:lnTo>
                  <a:lnTo>
                    <a:pt x="12794" y="1175"/>
                  </a:lnTo>
                  <a:lnTo>
                    <a:pt x="13138" y="1273"/>
                  </a:lnTo>
                  <a:lnTo>
                    <a:pt x="13511" y="1436"/>
                  </a:lnTo>
                  <a:lnTo>
                    <a:pt x="13855" y="1599"/>
                  </a:lnTo>
                  <a:lnTo>
                    <a:pt x="14171" y="1795"/>
                  </a:lnTo>
                  <a:lnTo>
                    <a:pt x="14486" y="2023"/>
                  </a:lnTo>
                  <a:lnTo>
                    <a:pt x="14716" y="2251"/>
                  </a:lnTo>
                  <a:lnTo>
                    <a:pt x="14974" y="2545"/>
                  </a:lnTo>
                  <a:lnTo>
                    <a:pt x="15175" y="2871"/>
                  </a:lnTo>
                  <a:lnTo>
                    <a:pt x="15461" y="3589"/>
                  </a:lnTo>
                  <a:lnTo>
                    <a:pt x="15547" y="3981"/>
                  </a:lnTo>
                  <a:lnTo>
                    <a:pt x="15547" y="4405"/>
                  </a:lnTo>
                  <a:lnTo>
                    <a:pt x="15576" y="4568"/>
                  </a:lnTo>
                  <a:lnTo>
                    <a:pt x="15662" y="4731"/>
                  </a:lnTo>
                  <a:lnTo>
                    <a:pt x="15806" y="4862"/>
                  </a:lnTo>
                  <a:lnTo>
                    <a:pt x="15978" y="4894"/>
                  </a:lnTo>
                  <a:lnTo>
                    <a:pt x="16896" y="4927"/>
                  </a:lnTo>
                  <a:lnTo>
                    <a:pt x="17641" y="5025"/>
                  </a:lnTo>
                  <a:lnTo>
                    <a:pt x="17986" y="5057"/>
                  </a:lnTo>
                  <a:lnTo>
                    <a:pt x="18301" y="5123"/>
                  </a:lnTo>
                  <a:lnTo>
                    <a:pt x="18588" y="5221"/>
                  </a:lnTo>
                  <a:lnTo>
                    <a:pt x="18818" y="5318"/>
                  </a:lnTo>
                  <a:lnTo>
                    <a:pt x="19047" y="5449"/>
                  </a:lnTo>
                  <a:lnTo>
                    <a:pt x="19391" y="5775"/>
                  </a:lnTo>
                  <a:lnTo>
                    <a:pt x="19535" y="5938"/>
                  </a:lnTo>
                  <a:lnTo>
                    <a:pt x="19621" y="6134"/>
                  </a:lnTo>
                  <a:lnTo>
                    <a:pt x="19735" y="6363"/>
                  </a:lnTo>
                  <a:lnTo>
                    <a:pt x="19764" y="6591"/>
                  </a:lnTo>
                  <a:lnTo>
                    <a:pt x="19850" y="6852"/>
                  </a:lnTo>
                  <a:lnTo>
                    <a:pt x="1807" y="6852"/>
                  </a:lnTo>
                  <a:close/>
                  <a:moveTo>
                    <a:pt x="10384" y="11257"/>
                  </a:moveTo>
                  <a:lnTo>
                    <a:pt x="10384" y="10278"/>
                  </a:lnTo>
                  <a:lnTo>
                    <a:pt x="10413" y="10115"/>
                  </a:lnTo>
                  <a:lnTo>
                    <a:pt x="10499" y="9952"/>
                  </a:lnTo>
                  <a:lnTo>
                    <a:pt x="10642" y="9821"/>
                  </a:lnTo>
                  <a:lnTo>
                    <a:pt x="10814" y="9789"/>
                  </a:lnTo>
                  <a:lnTo>
                    <a:pt x="10986" y="9821"/>
                  </a:lnTo>
                  <a:lnTo>
                    <a:pt x="11130" y="9952"/>
                  </a:lnTo>
                  <a:lnTo>
                    <a:pt x="11187" y="10115"/>
                  </a:lnTo>
                  <a:lnTo>
                    <a:pt x="11216" y="10278"/>
                  </a:lnTo>
                  <a:lnTo>
                    <a:pt x="11216" y="11257"/>
                  </a:lnTo>
                  <a:lnTo>
                    <a:pt x="11187" y="11453"/>
                  </a:lnTo>
                  <a:lnTo>
                    <a:pt x="11130" y="11616"/>
                  </a:lnTo>
                  <a:lnTo>
                    <a:pt x="10986" y="11714"/>
                  </a:lnTo>
                  <a:lnTo>
                    <a:pt x="10814" y="11746"/>
                  </a:lnTo>
                  <a:lnTo>
                    <a:pt x="10642" y="11714"/>
                  </a:lnTo>
                  <a:lnTo>
                    <a:pt x="10499" y="11616"/>
                  </a:lnTo>
                  <a:lnTo>
                    <a:pt x="10413" y="11453"/>
                  </a:lnTo>
                  <a:lnTo>
                    <a:pt x="10384" y="11257"/>
                  </a:lnTo>
                  <a:close/>
                  <a:moveTo>
                    <a:pt x="18990" y="18631"/>
                  </a:moveTo>
                  <a:lnTo>
                    <a:pt x="2610" y="18631"/>
                  </a:lnTo>
                  <a:lnTo>
                    <a:pt x="2610" y="9789"/>
                  </a:lnTo>
                  <a:lnTo>
                    <a:pt x="9495" y="9789"/>
                  </a:lnTo>
                  <a:lnTo>
                    <a:pt x="9495" y="12758"/>
                  </a:lnTo>
                  <a:lnTo>
                    <a:pt x="12105" y="12758"/>
                  </a:lnTo>
                  <a:lnTo>
                    <a:pt x="12105" y="9789"/>
                  </a:lnTo>
                  <a:lnTo>
                    <a:pt x="18990" y="9789"/>
                  </a:lnTo>
                  <a:lnTo>
                    <a:pt x="18990" y="18631"/>
                  </a:lnTo>
                  <a:close/>
                  <a:moveTo>
                    <a:pt x="21170" y="6852"/>
                  </a:moveTo>
                  <a:lnTo>
                    <a:pt x="20711" y="6852"/>
                  </a:lnTo>
                  <a:lnTo>
                    <a:pt x="20653" y="6395"/>
                  </a:lnTo>
                  <a:lnTo>
                    <a:pt x="20539" y="6036"/>
                  </a:lnTo>
                  <a:lnTo>
                    <a:pt x="20395" y="5677"/>
                  </a:lnTo>
                  <a:lnTo>
                    <a:pt x="20051" y="5090"/>
                  </a:lnTo>
                  <a:lnTo>
                    <a:pt x="19822" y="4862"/>
                  </a:lnTo>
                  <a:lnTo>
                    <a:pt x="19563" y="4666"/>
                  </a:lnTo>
                  <a:lnTo>
                    <a:pt x="19276" y="4503"/>
                  </a:lnTo>
                  <a:lnTo>
                    <a:pt x="18961" y="4340"/>
                  </a:lnTo>
                  <a:lnTo>
                    <a:pt x="18645" y="4209"/>
                  </a:lnTo>
                  <a:lnTo>
                    <a:pt x="18301" y="4144"/>
                  </a:lnTo>
                  <a:lnTo>
                    <a:pt x="17957" y="4046"/>
                  </a:lnTo>
                  <a:lnTo>
                    <a:pt x="17182" y="3948"/>
                  </a:lnTo>
                  <a:lnTo>
                    <a:pt x="16379" y="3883"/>
                  </a:lnTo>
                  <a:lnTo>
                    <a:pt x="16293" y="3491"/>
                  </a:lnTo>
                  <a:lnTo>
                    <a:pt x="16207" y="3067"/>
                  </a:lnTo>
                  <a:lnTo>
                    <a:pt x="16064" y="2676"/>
                  </a:lnTo>
                  <a:lnTo>
                    <a:pt x="15892" y="2317"/>
                  </a:lnTo>
                  <a:lnTo>
                    <a:pt x="15662" y="1990"/>
                  </a:lnTo>
                  <a:lnTo>
                    <a:pt x="15404" y="1631"/>
                  </a:lnTo>
                  <a:lnTo>
                    <a:pt x="15117" y="1338"/>
                  </a:lnTo>
                  <a:lnTo>
                    <a:pt x="14802" y="1077"/>
                  </a:lnTo>
                  <a:lnTo>
                    <a:pt x="14457" y="816"/>
                  </a:lnTo>
                  <a:lnTo>
                    <a:pt x="14056" y="587"/>
                  </a:lnTo>
                  <a:lnTo>
                    <a:pt x="13654" y="424"/>
                  </a:lnTo>
                  <a:lnTo>
                    <a:pt x="13224" y="261"/>
                  </a:lnTo>
                  <a:lnTo>
                    <a:pt x="12765" y="163"/>
                  </a:lnTo>
                  <a:lnTo>
                    <a:pt x="12277" y="65"/>
                  </a:lnTo>
                  <a:lnTo>
                    <a:pt x="11761" y="0"/>
                  </a:lnTo>
                  <a:lnTo>
                    <a:pt x="10757" y="0"/>
                  </a:lnTo>
                  <a:lnTo>
                    <a:pt x="10269" y="33"/>
                  </a:lnTo>
                  <a:lnTo>
                    <a:pt x="9782" y="98"/>
                  </a:lnTo>
                  <a:lnTo>
                    <a:pt x="9323" y="228"/>
                  </a:lnTo>
                  <a:lnTo>
                    <a:pt x="8864" y="392"/>
                  </a:lnTo>
                  <a:lnTo>
                    <a:pt x="8433" y="555"/>
                  </a:lnTo>
                  <a:lnTo>
                    <a:pt x="8003" y="750"/>
                  </a:lnTo>
                  <a:lnTo>
                    <a:pt x="7630" y="979"/>
                  </a:lnTo>
                  <a:lnTo>
                    <a:pt x="7229" y="1273"/>
                  </a:lnTo>
                  <a:lnTo>
                    <a:pt x="6884" y="1534"/>
                  </a:lnTo>
                  <a:lnTo>
                    <a:pt x="6569" y="1860"/>
                  </a:lnTo>
                  <a:lnTo>
                    <a:pt x="6282" y="2219"/>
                  </a:lnTo>
                  <a:lnTo>
                    <a:pt x="6081" y="2578"/>
                  </a:lnTo>
                  <a:lnTo>
                    <a:pt x="5852" y="3034"/>
                  </a:lnTo>
                  <a:lnTo>
                    <a:pt x="5766" y="3459"/>
                  </a:lnTo>
                  <a:lnTo>
                    <a:pt x="5651" y="3883"/>
                  </a:lnTo>
                  <a:lnTo>
                    <a:pt x="4991" y="3948"/>
                  </a:lnTo>
                  <a:lnTo>
                    <a:pt x="4274" y="4013"/>
                  </a:lnTo>
                  <a:lnTo>
                    <a:pt x="3901" y="4046"/>
                  </a:lnTo>
                  <a:lnTo>
                    <a:pt x="3155" y="4242"/>
                  </a:lnTo>
                  <a:lnTo>
                    <a:pt x="2782" y="4372"/>
                  </a:lnTo>
                  <a:lnTo>
                    <a:pt x="2467" y="4535"/>
                  </a:lnTo>
                  <a:lnTo>
                    <a:pt x="2123" y="4731"/>
                  </a:lnTo>
                  <a:lnTo>
                    <a:pt x="1836" y="4960"/>
                  </a:lnTo>
                  <a:lnTo>
                    <a:pt x="1549" y="5253"/>
                  </a:lnTo>
                  <a:lnTo>
                    <a:pt x="1320" y="5579"/>
                  </a:lnTo>
                  <a:lnTo>
                    <a:pt x="1147" y="5971"/>
                  </a:lnTo>
                  <a:lnTo>
                    <a:pt x="1004" y="6363"/>
                  </a:lnTo>
                  <a:lnTo>
                    <a:pt x="918" y="6852"/>
                  </a:lnTo>
                  <a:lnTo>
                    <a:pt x="430" y="6852"/>
                  </a:lnTo>
                  <a:lnTo>
                    <a:pt x="287" y="6885"/>
                  </a:lnTo>
                  <a:lnTo>
                    <a:pt x="143" y="7015"/>
                  </a:lnTo>
                  <a:lnTo>
                    <a:pt x="57" y="7178"/>
                  </a:lnTo>
                  <a:lnTo>
                    <a:pt x="0" y="7374"/>
                  </a:lnTo>
                  <a:lnTo>
                    <a:pt x="0" y="21078"/>
                  </a:lnTo>
                  <a:lnTo>
                    <a:pt x="57" y="21274"/>
                  </a:lnTo>
                  <a:lnTo>
                    <a:pt x="143" y="21437"/>
                  </a:lnTo>
                  <a:lnTo>
                    <a:pt x="287" y="21535"/>
                  </a:lnTo>
                  <a:lnTo>
                    <a:pt x="430" y="21600"/>
                  </a:lnTo>
                  <a:lnTo>
                    <a:pt x="21170" y="21600"/>
                  </a:lnTo>
                  <a:lnTo>
                    <a:pt x="21313" y="21535"/>
                  </a:lnTo>
                  <a:lnTo>
                    <a:pt x="21457" y="21437"/>
                  </a:lnTo>
                  <a:lnTo>
                    <a:pt x="21571" y="21274"/>
                  </a:lnTo>
                  <a:lnTo>
                    <a:pt x="21600" y="21078"/>
                  </a:lnTo>
                  <a:lnTo>
                    <a:pt x="21600" y="7309"/>
                  </a:lnTo>
                  <a:lnTo>
                    <a:pt x="21571" y="7178"/>
                  </a:lnTo>
                  <a:lnTo>
                    <a:pt x="21457" y="7015"/>
                  </a:lnTo>
                  <a:lnTo>
                    <a:pt x="21313" y="6885"/>
                  </a:lnTo>
                  <a:lnTo>
                    <a:pt x="21170" y="6852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Freeform 2120"/>
            <p:cNvSpPr/>
            <p:nvPr/>
          </p:nvSpPr>
          <p:spPr>
            <a:xfrm>
              <a:off x="81434" y="246565"/>
              <a:ext cx="230731" cy="9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3991" y="0"/>
                  </a:lnTo>
                  <a:lnTo>
                    <a:pt x="13991" y="9257"/>
                  </a:lnTo>
                  <a:lnTo>
                    <a:pt x="7609" y="9257"/>
                  </a:lnTo>
                  <a:lnTo>
                    <a:pt x="7609" y="0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5" name="Group 41"/>
          <p:cNvGrpSpPr/>
          <p:nvPr/>
        </p:nvGrpSpPr>
        <p:grpSpPr>
          <a:xfrm>
            <a:off x="7070620" y="2868351"/>
            <a:ext cx="472475" cy="472475"/>
            <a:chOff x="0" y="0"/>
            <a:chExt cx="472474" cy="472474"/>
          </a:xfrm>
        </p:grpSpPr>
        <p:sp>
          <p:nvSpPr>
            <p:cNvPr id="303" name="Freeform 4359"/>
            <p:cNvSpPr/>
            <p:nvPr/>
          </p:nvSpPr>
          <p:spPr>
            <a:xfrm>
              <a:off x="0" y="139895"/>
              <a:ext cx="332579" cy="33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3" y="15144"/>
                  </a:moveTo>
                  <a:lnTo>
                    <a:pt x="9890" y="15075"/>
                  </a:lnTo>
                  <a:lnTo>
                    <a:pt x="9478" y="14972"/>
                  </a:lnTo>
                  <a:lnTo>
                    <a:pt x="9066" y="14766"/>
                  </a:lnTo>
                  <a:lnTo>
                    <a:pt x="8688" y="14595"/>
                  </a:lnTo>
                  <a:lnTo>
                    <a:pt x="8310" y="14354"/>
                  </a:lnTo>
                  <a:lnTo>
                    <a:pt x="8001" y="14114"/>
                  </a:lnTo>
                  <a:lnTo>
                    <a:pt x="7658" y="13873"/>
                  </a:lnTo>
                  <a:lnTo>
                    <a:pt x="7417" y="13530"/>
                  </a:lnTo>
                  <a:lnTo>
                    <a:pt x="7143" y="13187"/>
                  </a:lnTo>
                  <a:lnTo>
                    <a:pt x="6937" y="12843"/>
                  </a:lnTo>
                  <a:lnTo>
                    <a:pt x="6731" y="12431"/>
                  </a:lnTo>
                  <a:lnTo>
                    <a:pt x="6593" y="12019"/>
                  </a:lnTo>
                  <a:lnTo>
                    <a:pt x="6490" y="11607"/>
                  </a:lnTo>
                  <a:lnTo>
                    <a:pt x="6422" y="11161"/>
                  </a:lnTo>
                  <a:lnTo>
                    <a:pt x="6387" y="10748"/>
                  </a:lnTo>
                  <a:lnTo>
                    <a:pt x="6422" y="10302"/>
                  </a:lnTo>
                  <a:lnTo>
                    <a:pt x="6490" y="9856"/>
                  </a:lnTo>
                  <a:lnTo>
                    <a:pt x="6593" y="9409"/>
                  </a:lnTo>
                  <a:lnTo>
                    <a:pt x="6731" y="8997"/>
                  </a:lnTo>
                  <a:lnTo>
                    <a:pt x="6937" y="8654"/>
                  </a:lnTo>
                  <a:lnTo>
                    <a:pt x="7143" y="8276"/>
                  </a:lnTo>
                  <a:lnTo>
                    <a:pt x="7417" y="7933"/>
                  </a:lnTo>
                  <a:lnTo>
                    <a:pt x="7658" y="7624"/>
                  </a:lnTo>
                  <a:lnTo>
                    <a:pt x="8001" y="7314"/>
                  </a:lnTo>
                  <a:lnTo>
                    <a:pt x="8310" y="7074"/>
                  </a:lnTo>
                  <a:lnTo>
                    <a:pt x="8688" y="6834"/>
                  </a:lnTo>
                  <a:lnTo>
                    <a:pt x="9066" y="6662"/>
                  </a:lnTo>
                  <a:lnTo>
                    <a:pt x="9890" y="6387"/>
                  </a:lnTo>
                  <a:lnTo>
                    <a:pt x="10336" y="6319"/>
                  </a:lnTo>
                  <a:lnTo>
                    <a:pt x="11229" y="6319"/>
                  </a:lnTo>
                  <a:lnTo>
                    <a:pt x="11676" y="6387"/>
                  </a:lnTo>
                  <a:lnTo>
                    <a:pt x="12088" y="6525"/>
                  </a:lnTo>
                  <a:lnTo>
                    <a:pt x="12466" y="6662"/>
                  </a:lnTo>
                  <a:lnTo>
                    <a:pt x="12878" y="6834"/>
                  </a:lnTo>
                  <a:lnTo>
                    <a:pt x="13255" y="7074"/>
                  </a:lnTo>
                  <a:lnTo>
                    <a:pt x="13564" y="7314"/>
                  </a:lnTo>
                  <a:lnTo>
                    <a:pt x="14183" y="7933"/>
                  </a:lnTo>
                  <a:lnTo>
                    <a:pt x="14423" y="8276"/>
                  </a:lnTo>
                  <a:lnTo>
                    <a:pt x="14629" y="8654"/>
                  </a:lnTo>
                  <a:lnTo>
                    <a:pt x="14835" y="8997"/>
                  </a:lnTo>
                  <a:lnTo>
                    <a:pt x="14972" y="9409"/>
                  </a:lnTo>
                  <a:lnTo>
                    <a:pt x="15075" y="9856"/>
                  </a:lnTo>
                  <a:lnTo>
                    <a:pt x="15213" y="10748"/>
                  </a:lnTo>
                  <a:lnTo>
                    <a:pt x="15144" y="11161"/>
                  </a:lnTo>
                  <a:lnTo>
                    <a:pt x="15075" y="11607"/>
                  </a:lnTo>
                  <a:lnTo>
                    <a:pt x="14972" y="12019"/>
                  </a:lnTo>
                  <a:lnTo>
                    <a:pt x="14835" y="12431"/>
                  </a:lnTo>
                  <a:lnTo>
                    <a:pt x="14629" y="12843"/>
                  </a:lnTo>
                  <a:lnTo>
                    <a:pt x="14423" y="13187"/>
                  </a:lnTo>
                  <a:lnTo>
                    <a:pt x="14183" y="13530"/>
                  </a:lnTo>
                  <a:lnTo>
                    <a:pt x="13873" y="13873"/>
                  </a:lnTo>
                  <a:lnTo>
                    <a:pt x="13255" y="14354"/>
                  </a:lnTo>
                  <a:lnTo>
                    <a:pt x="12878" y="14595"/>
                  </a:lnTo>
                  <a:lnTo>
                    <a:pt x="12466" y="14766"/>
                  </a:lnTo>
                  <a:lnTo>
                    <a:pt x="12088" y="14972"/>
                  </a:lnTo>
                  <a:lnTo>
                    <a:pt x="11676" y="15075"/>
                  </a:lnTo>
                  <a:lnTo>
                    <a:pt x="10783" y="15144"/>
                  </a:lnTo>
                  <a:close/>
                  <a:moveTo>
                    <a:pt x="21325" y="13221"/>
                  </a:moveTo>
                  <a:lnTo>
                    <a:pt x="19608" y="12191"/>
                  </a:lnTo>
                  <a:lnTo>
                    <a:pt x="19643" y="11882"/>
                  </a:lnTo>
                  <a:lnTo>
                    <a:pt x="19677" y="11504"/>
                  </a:lnTo>
                  <a:lnTo>
                    <a:pt x="19711" y="11092"/>
                  </a:lnTo>
                  <a:lnTo>
                    <a:pt x="19711" y="10371"/>
                  </a:lnTo>
                  <a:lnTo>
                    <a:pt x="19643" y="9615"/>
                  </a:lnTo>
                  <a:lnTo>
                    <a:pt x="19574" y="9238"/>
                  </a:lnTo>
                  <a:lnTo>
                    <a:pt x="21291" y="8276"/>
                  </a:lnTo>
                  <a:lnTo>
                    <a:pt x="21394" y="8207"/>
                  </a:lnTo>
                  <a:lnTo>
                    <a:pt x="21428" y="8139"/>
                  </a:lnTo>
                  <a:lnTo>
                    <a:pt x="21531" y="8036"/>
                  </a:lnTo>
                  <a:lnTo>
                    <a:pt x="21566" y="7933"/>
                  </a:lnTo>
                  <a:lnTo>
                    <a:pt x="21566" y="7658"/>
                  </a:lnTo>
                  <a:lnTo>
                    <a:pt x="21463" y="7521"/>
                  </a:lnTo>
                  <a:lnTo>
                    <a:pt x="18921" y="3091"/>
                  </a:lnTo>
                  <a:lnTo>
                    <a:pt x="18750" y="2919"/>
                  </a:lnTo>
                  <a:lnTo>
                    <a:pt x="18681" y="2885"/>
                  </a:lnTo>
                  <a:lnTo>
                    <a:pt x="18578" y="2850"/>
                  </a:lnTo>
                  <a:lnTo>
                    <a:pt x="18509" y="2782"/>
                  </a:lnTo>
                  <a:lnTo>
                    <a:pt x="18406" y="2782"/>
                  </a:lnTo>
                  <a:lnTo>
                    <a:pt x="18200" y="2885"/>
                  </a:lnTo>
                  <a:lnTo>
                    <a:pt x="16518" y="3880"/>
                  </a:lnTo>
                  <a:lnTo>
                    <a:pt x="15968" y="3400"/>
                  </a:lnTo>
                  <a:lnTo>
                    <a:pt x="15350" y="3022"/>
                  </a:lnTo>
                  <a:lnTo>
                    <a:pt x="15041" y="2850"/>
                  </a:lnTo>
                  <a:lnTo>
                    <a:pt x="14732" y="2644"/>
                  </a:lnTo>
                  <a:lnTo>
                    <a:pt x="13976" y="2369"/>
                  </a:lnTo>
                  <a:lnTo>
                    <a:pt x="13976" y="412"/>
                  </a:lnTo>
                  <a:lnTo>
                    <a:pt x="13942" y="343"/>
                  </a:lnTo>
                  <a:lnTo>
                    <a:pt x="13873" y="240"/>
                  </a:lnTo>
                  <a:lnTo>
                    <a:pt x="13839" y="137"/>
                  </a:lnTo>
                  <a:lnTo>
                    <a:pt x="13770" y="69"/>
                  </a:lnTo>
                  <a:lnTo>
                    <a:pt x="13564" y="0"/>
                  </a:lnTo>
                  <a:lnTo>
                    <a:pt x="8173" y="0"/>
                  </a:lnTo>
                  <a:lnTo>
                    <a:pt x="8070" y="34"/>
                  </a:lnTo>
                  <a:lnTo>
                    <a:pt x="8001" y="69"/>
                  </a:lnTo>
                  <a:lnTo>
                    <a:pt x="7933" y="137"/>
                  </a:lnTo>
                  <a:lnTo>
                    <a:pt x="7795" y="343"/>
                  </a:lnTo>
                  <a:lnTo>
                    <a:pt x="7761" y="412"/>
                  </a:lnTo>
                  <a:lnTo>
                    <a:pt x="7761" y="2369"/>
                  </a:lnTo>
                  <a:lnTo>
                    <a:pt x="7417" y="2472"/>
                  </a:lnTo>
                  <a:lnTo>
                    <a:pt x="6731" y="2747"/>
                  </a:lnTo>
                  <a:lnTo>
                    <a:pt x="6422" y="2953"/>
                  </a:lnTo>
                  <a:lnTo>
                    <a:pt x="6078" y="3125"/>
                  </a:lnTo>
                  <a:lnTo>
                    <a:pt x="5460" y="3606"/>
                  </a:lnTo>
                  <a:lnTo>
                    <a:pt x="5117" y="3880"/>
                  </a:lnTo>
                  <a:lnTo>
                    <a:pt x="3365" y="2885"/>
                  </a:lnTo>
                  <a:lnTo>
                    <a:pt x="3297" y="2850"/>
                  </a:lnTo>
                  <a:lnTo>
                    <a:pt x="3194" y="2782"/>
                  </a:lnTo>
                  <a:lnTo>
                    <a:pt x="3091" y="2782"/>
                  </a:lnTo>
                  <a:lnTo>
                    <a:pt x="2988" y="2850"/>
                  </a:lnTo>
                  <a:lnTo>
                    <a:pt x="2885" y="2885"/>
                  </a:lnTo>
                  <a:lnTo>
                    <a:pt x="2816" y="2919"/>
                  </a:lnTo>
                  <a:lnTo>
                    <a:pt x="2747" y="2988"/>
                  </a:lnTo>
                  <a:lnTo>
                    <a:pt x="2679" y="3091"/>
                  </a:lnTo>
                  <a:lnTo>
                    <a:pt x="103" y="7521"/>
                  </a:lnTo>
                  <a:lnTo>
                    <a:pt x="34" y="7624"/>
                  </a:lnTo>
                  <a:lnTo>
                    <a:pt x="34" y="7898"/>
                  </a:lnTo>
                  <a:lnTo>
                    <a:pt x="137" y="8104"/>
                  </a:lnTo>
                  <a:lnTo>
                    <a:pt x="275" y="8276"/>
                  </a:lnTo>
                  <a:lnTo>
                    <a:pt x="1957" y="9238"/>
                  </a:lnTo>
                  <a:lnTo>
                    <a:pt x="1854" y="10371"/>
                  </a:lnTo>
                  <a:lnTo>
                    <a:pt x="1854" y="11092"/>
                  </a:lnTo>
                  <a:lnTo>
                    <a:pt x="1889" y="11504"/>
                  </a:lnTo>
                  <a:lnTo>
                    <a:pt x="1923" y="11882"/>
                  </a:lnTo>
                  <a:lnTo>
                    <a:pt x="1957" y="12191"/>
                  </a:lnTo>
                  <a:lnTo>
                    <a:pt x="240" y="13221"/>
                  </a:lnTo>
                  <a:lnTo>
                    <a:pt x="103" y="13358"/>
                  </a:lnTo>
                  <a:lnTo>
                    <a:pt x="69" y="13427"/>
                  </a:lnTo>
                  <a:lnTo>
                    <a:pt x="34" y="13530"/>
                  </a:lnTo>
                  <a:lnTo>
                    <a:pt x="0" y="13599"/>
                  </a:lnTo>
                  <a:lnTo>
                    <a:pt x="34" y="13702"/>
                  </a:lnTo>
                  <a:lnTo>
                    <a:pt x="34" y="13805"/>
                  </a:lnTo>
                  <a:lnTo>
                    <a:pt x="69" y="13908"/>
                  </a:lnTo>
                  <a:lnTo>
                    <a:pt x="2679" y="18406"/>
                  </a:lnTo>
                  <a:lnTo>
                    <a:pt x="2782" y="18544"/>
                  </a:lnTo>
                  <a:lnTo>
                    <a:pt x="2953" y="18647"/>
                  </a:lnTo>
                  <a:lnTo>
                    <a:pt x="3056" y="18681"/>
                  </a:lnTo>
                  <a:lnTo>
                    <a:pt x="3194" y="18681"/>
                  </a:lnTo>
                  <a:lnTo>
                    <a:pt x="3262" y="18647"/>
                  </a:lnTo>
                  <a:lnTo>
                    <a:pt x="3365" y="18612"/>
                  </a:lnTo>
                  <a:lnTo>
                    <a:pt x="5117" y="17617"/>
                  </a:lnTo>
                  <a:lnTo>
                    <a:pt x="5460" y="17857"/>
                  </a:lnTo>
                  <a:lnTo>
                    <a:pt x="5769" y="18097"/>
                  </a:lnTo>
                  <a:lnTo>
                    <a:pt x="6078" y="18303"/>
                  </a:lnTo>
                  <a:lnTo>
                    <a:pt x="6422" y="18509"/>
                  </a:lnTo>
                  <a:lnTo>
                    <a:pt x="6731" y="18681"/>
                  </a:lnTo>
                  <a:lnTo>
                    <a:pt x="7074" y="18853"/>
                  </a:lnTo>
                  <a:lnTo>
                    <a:pt x="7417" y="18956"/>
                  </a:lnTo>
                  <a:lnTo>
                    <a:pt x="7761" y="19093"/>
                  </a:lnTo>
                  <a:lnTo>
                    <a:pt x="7761" y="21188"/>
                  </a:lnTo>
                  <a:lnTo>
                    <a:pt x="7795" y="21291"/>
                  </a:lnTo>
                  <a:lnTo>
                    <a:pt x="7864" y="21394"/>
                  </a:lnTo>
                  <a:lnTo>
                    <a:pt x="8001" y="21531"/>
                  </a:lnTo>
                  <a:lnTo>
                    <a:pt x="8070" y="21566"/>
                  </a:lnTo>
                  <a:lnTo>
                    <a:pt x="8173" y="21600"/>
                  </a:lnTo>
                  <a:lnTo>
                    <a:pt x="13564" y="21600"/>
                  </a:lnTo>
                  <a:lnTo>
                    <a:pt x="13770" y="21531"/>
                  </a:lnTo>
                  <a:lnTo>
                    <a:pt x="13839" y="21463"/>
                  </a:lnTo>
                  <a:lnTo>
                    <a:pt x="13873" y="21394"/>
                  </a:lnTo>
                  <a:lnTo>
                    <a:pt x="13942" y="21291"/>
                  </a:lnTo>
                  <a:lnTo>
                    <a:pt x="13976" y="21188"/>
                  </a:lnTo>
                  <a:lnTo>
                    <a:pt x="13976" y="19093"/>
                  </a:lnTo>
                  <a:lnTo>
                    <a:pt x="14732" y="18818"/>
                  </a:lnTo>
                  <a:lnTo>
                    <a:pt x="15041" y="18681"/>
                  </a:lnTo>
                  <a:lnTo>
                    <a:pt x="15350" y="18475"/>
                  </a:lnTo>
                  <a:lnTo>
                    <a:pt x="15968" y="18097"/>
                  </a:lnTo>
                  <a:lnTo>
                    <a:pt x="16518" y="17617"/>
                  </a:lnTo>
                  <a:lnTo>
                    <a:pt x="18200" y="18612"/>
                  </a:lnTo>
                  <a:lnTo>
                    <a:pt x="18303" y="18647"/>
                  </a:lnTo>
                  <a:lnTo>
                    <a:pt x="18441" y="18681"/>
                  </a:lnTo>
                  <a:lnTo>
                    <a:pt x="18509" y="18681"/>
                  </a:lnTo>
                  <a:lnTo>
                    <a:pt x="18612" y="18647"/>
                  </a:lnTo>
                  <a:lnTo>
                    <a:pt x="18715" y="18647"/>
                  </a:lnTo>
                  <a:lnTo>
                    <a:pt x="18784" y="18544"/>
                  </a:lnTo>
                  <a:lnTo>
                    <a:pt x="18887" y="18509"/>
                  </a:lnTo>
                  <a:lnTo>
                    <a:pt x="18956" y="18406"/>
                  </a:lnTo>
                  <a:lnTo>
                    <a:pt x="21531" y="13908"/>
                  </a:lnTo>
                  <a:lnTo>
                    <a:pt x="21566" y="13805"/>
                  </a:lnTo>
                  <a:lnTo>
                    <a:pt x="21566" y="13702"/>
                  </a:lnTo>
                  <a:lnTo>
                    <a:pt x="21600" y="13599"/>
                  </a:lnTo>
                  <a:lnTo>
                    <a:pt x="21566" y="13530"/>
                  </a:lnTo>
                  <a:lnTo>
                    <a:pt x="21531" y="13427"/>
                  </a:lnTo>
                  <a:lnTo>
                    <a:pt x="21325" y="13221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Freeform 4360"/>
            <p:cNvSpPr/>
            <p:nvPr/>
          </p:nvSpPr>
          <p:spPr>
            <a:xfrm>
              <a:off x="279788" y="-1"/>
              <a:ext cx="192687" cy="19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927"/>
                  </a:moveTo>
                  <a:lnTo>
                    <a:pt x="10382" y="14868"/>
                  </a:lnTo>
                  <a:lnTo>
                    <a:pt x="9905" y="14810"/>
                  </a:lnTo>
                  <a:lnTo>
                    <a:pt x="9547" y="14751"/>
                  </a:lnTo>
                  <a:lnTo>
                    <a:pt x="9129" y="14576"/>
                  </a:lnTo>
                  <a:lnTo>
                    <a:pt x="8771" y="14459"/>
                  </a:lnTo>
                  <a:lnTo>
                    <a:pt x="8413" y="14224"/>
                  </a:lnTo>
                  <a:lnTo>
                    <a:pt x="8055" y="13932"/>
                  </a:lnTo>
                  <a:lnTo>
                    <a:pt x="7817" y="13698"/>
                  </a:lnTo>
                  <a:lnTo>
                    <a:pt x="7459" y="13405"/>
                  </a:lnTo>
                  <a:lnTo>
                    <a:pt x="7280" y="13054"/>
                  </a:lnTo>
                  <a:lnTo>
                    <a:pt x="7041" y="12761"/>
                  </a:lnTo>
                  <a:lnTo>
                    <a:pt x="6862" y="12410"/>
                  </a:lnTo>
                  <a:lnTo>
                    <a:pt x="6743" y="12000"/>
                  </a:lnTo>
                  <a:lnTo>
                    <a:pt x="6564" y="11590"/>
                  </a:lnTo>
                  <a:lnTo>
                    <a:pt x="6504" y="11122"/>
                  </a:lnTo>
                  <a:lnTo>
                    <a:pt x="6504" y="10302"/>
                  </a:lnTo>
                  <a:lnTo>
                    <a:pt x="6564" y="9893"/>
                  </a:lnTo>
                  <a:lnTo>
                    <a:pt x="6743" y="9483"/>
                  </a:lnTo>
                  <a:lnTo>
                    <a:pt x="6862" y="9132"/>
                  </a:lnTo>
                  <a:lnTo>
                    <a:pt x="7041" y="8722"/>
                  </a:lnTo>
                  <a:lnTo>
                    <a:pt x="7280" y="8371"/>
                  </a:lnTo>
                  <a:lnTo>
                    <a:pt x="7459" y="8078"/>
                  </a:lnTo>
                  <a:lnTo>
                    <a:pt x="8055" y="7493"/>
                  </a:lnTo>
                  <a:lnTo>
                    <a:pt x="8413" y="7259"/>
                  </a:lnTo>
                  <a:lnTo>
                    <a:pt x="8771" y="7083"/>
                  </a:lnTo>
                  <a:lnTo>
                    <a:pt x="9129" y="6849"/>
                  </a:lnTo>
                  <a:lnTo>
                    <a:pt x="9547" y="6673"/>
                  </a:lnTo>
                  <a:lnTo>
                    <a:pt x="9905" y="6615"/>
                  </a:lnTo>
                  <a:lnTo>
                    <a:pt x="10382" y="6556"/>
                  </a:lnTo>
                  <a:lnTo>
                    <a:pt x="10800" y="6498"/>
                  </a:lnTo>
                  <a:lnTo>
                    <a:pt x="11277" y="6556"/>
                  </a:lnTo>
                  <a:lnTo>
                    <a:pt x="11635" y="6615"/>
                  </a:lnTo>
                  <a:lnTo>
                    <a:pt x="12053" y="6673"/>
                  </a:lnTo>
                  <a:lnTo>
                    <a:pt x="12471" y="6849"/>
                  </a:lnTo>
                  <a:lnTo>
                    <a:pt x="12829" y="7083"/>
                  </a:lnTo>
                  <a:lnTo>
                    <a:pt x="13187" y="7259"/>
                  </a:lnTo>
                  <a:lnTo>
                    <a:pt x="13783" y="7727"/>
                  </a:lnTo>
                  <a:lnTo>
                    <a:pt x="14082" y="8078"/>
                  </a:lnTo>
                  <a:lnTo>
                    <a:pt x="14320" y="8371"/>
                  </a:lnTo>
                  <a:lnTo>
                    <a:pt x="14559" y="8722"/>
                  </a:lnTo>
                  <a:lnTo>
                    <a:pt x="14738" y="9132"/>
                  </a:lnTo>
                  <a:lnTo>
                    <a:pt x="14917" y="9483"/>
                  </a:lnTo>
                  <a:lnTo>
                    <a:pt x="15096" y="10712"/>
                  </a:lnTo>
                  <a:lnTo>
                    <a:pt x="15036" y="11122"/>
                  </a:lnTo>
                  <a:lnTo>
                    <a:pt x="14977" y="11590"/>
                  </a:lnTo>
                  <a:lnTo>
                    <a:pt x="14917" y="12000"/>
                  </a:lnTo>
                  <a:lnTo>
                    <a:pt x="14738" y="12410"/>
                  </a:lnTo>
                  <a:lnTo>
                    <a:pt x="14559" y="12761"/>
                  </a:lnTo>
                  <a:lnTo>
                    <a:pt x="14320" y="13054"/>
                  </a:lnTo>
                  <a:lnTo>
                    <a:pt x="14082" y="13405"/>
                  </a:lnTo>
                  <a:lnTo>
                    <a:pt x="13783" y="13698"/>
                  </a:lnTo>
                  <a:lnTo>
                    <a:pt x="13485" y="13932"/>
                  </a:lnTo>
                  <a:lnTo>
                    <a:pt x="13187" y="14224"/>
                  </a:lnTo>
                  <a:lnTo>
                    <a:pt x="12829" y="14459"/>
                  </a:lnTo>
                  <a:lnTo>
                    <a:pt x="12471" y="14576"/>
                  </a:lnTo>
                  <a:lnTo>
                    <a:pt x="12053" y="14751"/>
                  </a:lnTo>
                  <a:lnTo>
                    <a:pt x="11635" y="14810"/>
                  </a:lnTo>
                  <a:lnTo>
                    <a:pt x="11277" y="14868"/>
                  </a:lnTo>
                  <a:lnTo>
                    <a:pt x="10800" y="14927"/>
                  </a:lnTo>
                  <a:close/>
                  <a:moveTo>
                    <a:pt x="21123" y="13054"/>
                  </a:moveTo>
                  <a:lnTo>
                    <a:pt x="19512" y="12117"/>
                  </a:lnTo>
                  <a:lnTo>
                    <a:pt x="19571" y="11415"/>
                  </a:lnTo>
                  <a:lnTo>
                    <a:pt x="19571" y="10068"/>
                  </a:lnTo>
                  <a:lnTo>
                    <a:pt x="19512" y="9366"/>
                  </a:lnTo>
                  <a:lnTo>
                    <a:pt x="21123" y="8429"/>
                  </a:lnTo>
                  <a:lnTo>
                    <a:pt x="21302" y="8371"/>
                  </a:lnTo>
                  <a:lnTo>
                    <a:pt x="21421" y="8254"/>
                  </a:lnTo>
                  <a:lnTo>
                    <a:pt x="21481" y="8137"/>
                  </a:lnTo>
                  <a:lnTo>
                    <a:pt x="21540" y="7961"/>
                  </a:lnTo>
                  <a:lnTo>
                    <a:pt x="21600" y="7727"/>
                  </a:lnTo>
                  <a:lnTo>
                    <a:pt x="21600" y="7551"/>
                  </a:lnTo>
                  <a:lnTo>
                    <a:pt x="21540" y="7376"/>
                  </a:lnTo>
                  <a:lnTo>
                    <a:pt x="21481" y="7259"/>
                  </a:lnTo>
                  <a:lnTo>
                    <a:pt x="19213" y="3454"/>
                  </a:lnTo>
                  <a:lnTo>
                    <a:pt x="19094" y="3278"/>
                  </a:lnTo>
                  <a:lnTo>
                    <a:pt x="18975" y="3161"/>
                  </a:lnTo>
                  <a:lnTo>
                    <a:pt x="18855" y="3102"/>
                  </a:lnTo>
                  <a:lnTo>
                    <a:pt x="18676" y="2985"/>
                  </a:lnTo>
                  <a:lnTo>
                    <a:pt x="18318" y="2985"/>
                  </a:lnTo>
                  <a:lnTo>
                    <a:pt x="17960" y="3102"/>
                  </a:lnTo>
                  <a:lnTo>
                    <a:pt x="16349" y="4039"/>
                  </a:lnTo>
                  <a:lnTo>
                    <a:pt x="15872" y="3688"/>
                  </a:lnTo>
                  <a:lnTo>
                    <a:pt x="15275" y="3278"/>
                  </a:lnTo>
                  <a:lnTo>
                    <a:pt x="14678" y="2985"/>
                  </a:lnTo>
                  <a:lnTo>
                    <a:pt x="14141" y="2751"/>
                  </a:lnTo>
                  <a:lnTo>
                    <a:pt x="14141" y="820"/>
                  </a:lnTo>
                  <a:lnTo>
                    <a:pt x="14082" y="585"/>
                  </a:lnTo>
                  <a:lnTo>
                    <a:pt x="14082" y="468"/>
                  </a:lnTo>
                  <a:lnTo>
                    <a:pt x="13903" y="293"/>
                  </a:lnTo>
                  <a:lnTo>
                    <a:pt x="13843" y="176"/>
                  </a:lnTo>
                  <a:lnTo>
                    <a:pt x="13664" y="117"/>
                  </a:lnTo>
                  <a:lnTo>
                    <a:pt x="13545" y="59"/>
                  </a:lnTo>
                  <a:lnTo>
                    <a:pt x="13366" y="0"/>
                  </a:lnTo>
                  <a:lnTo>
                    <a:pt x="8533" y="0"/>
                  </a:lnTo>
                  <a:lnTo>
                    <a:pt x="8175" y="117"/>
                  </a:lnTo>
                  <a:lnTo>
                    <a:pt x="8055" y="176"/>
                  </a:lnTo>
                  <a:lnTo>
                    <a:pt x="7996" y="293"/>
                  </a:lnTo>
                  <a:lnTo>
                    <a:pt x="7876" y="468"/>
                  </a:lnTo>
                  <a:lnTo>
                    <a:pt x="7876" y="585"/>
                  </a:lnTo>
                  <a:lnTo>
                    <a:pt x="7817" y="820"/>
                  </a:lnTo>
                  <a:lnTo>
                    <a:pt x="7817" y="2751"/>
                  </a:lnTo>
                  <a:lnTo>
                    <a:pt x="6504" y="3337"/>
                  </a:lnTo>
                  <a:lnTo>
                    <a:pt x="5907" y="3688"/>
                  </a:lnTo>
                  <a:lnTo>
                    <a:pt x="5370" y="4039"/>
                  </a:lnTo>
                  <a:lnTo>
                    <a:pt x="3640" y="3102"/>
                  </a:lnTo>
                  <a:lnTo>
                    <a:pt x="3282" y="2985"/>
                  </a:lnTo>
                  <a:lnTo>
                    <a:pt x="2924" y="2985"/>
                  </a:lnTo>
                  <a:lnTo>
                    <a:pt x="2804" y="3044"/>
                  </a:lnTo>
                  <a:lnTo>
                    <a:pt x="2625" y="3161"/>
                  </a:lnTo>
                  <a:lnTo>
                    <a:pt x="2506" y="3278"/>
                  </a:lnTo>
                  <a:lnTo>
                    <a:pt x="2446" y="3454"/>
                  </a:lnTo>
                  <a:lnTo>
                    <a:pt x="119" y="7259"/>
                  </a:lnTo>
                  <a:lnTo>
                    <a:pt x="60" y="7376"/>
                  </a:lnTo>
                  <a:lnTo>
                    <a:pt x="0" y="7551"/>
                  </a:lnTo>
                  <a:lnTo>
                    <a:pt x="0" y="7727"/>
                  </a:lnTo>
                  <a:lnTo>
                    <a:pt x="60" y="7961"/>
                  </a:lnTo>
                  <a:lnTo>
                    <a:pt x="119" y="8137"/>
                  </a:lnTo>
                  <a:lnTo>
                    <a:pt x="179" y="8254"/>
                  </a:lnTo>
                  <a:lnTo>
                    <a:pt x="358" y="8371"/>
                  </a:lnTo>
                  <a:lnTo>
                    <a:pt x="477" y="8429"/>
                  </a:lnTo>
                  <a:lnTo>
                    <a:pt x="2148" y="9366"/>
                  </a:lnTo>
                  <a:lnTo>
                    <a:pt x="2029" y="10068"/>
                  </a:lnTo>
                  <a:lnTo>
                    <a:pt x="2029" y="11415"/>
                  </a:lnTo>
                  <a:lnTo>
                    <a:pt x="2148" y="12117"/>
                  </a:lnTo>
                  <a:lnTo>
                    <a:pt x="477" y="13054"/>
                  </a:lnTo>
                  <a:lnTo>
                    <a:pt x="358" y="13112"/>
                  </a:lnTo>
                  <a:lnTo>
                    <a:pt x="179" y="13288"/>
                  </a:lnTo>
                  <a:lnTo>
                    <a:pt x="60" y="13463"/>
                  </a:lnTo>
                  <a:lnTo>
                    <a:pt x="0" y="13639"/>
                  </a:lnTo>
                  <a:lnTo>
                    <a:pt x="0" y="13873"/>
                  </a:lnTo>
                  <a:lnTo>
                    <a:pt x="119" y="14224"/>
                  </a:lnTo>
                  <a:lnTo>
                    <a:pt x="2387" y="18088"/>
                  </a:lnTo>
                  <a:lnTo>
                    <a:pt x="2625" y="18322"/>
                  </a:lnTo>
                  <a:lnTo>
                    <a:pt x="2864" y="18439"/>
                  </a:lnTo>
                  <a:lnTo>
                    <a:pt x="3282" y="18498"/>
                  </a:lnTo>
                  <a:lnTo>
                    <a:pt x="3580" y="18380"/>
                  </a:lnTo>
                  <a:lnTo>
                    <a:pt x="5370" y="17385"/>
                  </a:lnTo>
                  <a:lnTo>
                    <a:pt x="5907" y="17795"/>
                  </a:lnTo>
                  <a:lnTo>
                    <a:pt x="6504" y="18146"/>
                  </a:lnTo>
                  <a:lnTo>
                    <a:pt x="7160" y="18498"/>
                  </a:lnTo>
                  <a:lnTo>
                    <a:pt x="7817" y="18790"/>
                  </a:lnTo>
                  <a:lnTo>
                    <a:pt x="7817" y="20722"/>
                  </a:lnTo>
                  <a:lnTo>
                    <a:pt x="7876" y="20839"/>
                  </a:lnTo>
                  <a:lnTo>
                    <a:pt x="7876" y="21015"/>
                  </a:lnTo>
                  <a:lnTo>
                    <a:pt x="7996" y="21132"/>
                  </a:lnTo>
                  <a:lnTo>
                    <a:pt x="8055" y="21249"/>
                  </a:lnTo>
                  <a:lnTo>
                    <a:pt x="8175" y="21424"/>
                  </a:lnTo>
                  <a:lnTo>
                    <a:pt x="8354" y="21541"/>
                  </a:lnTo>
                  <a:lnTo>
                    <a:pt x="8533" y="21541"/>
                  </a:lnTo>
                  <a:lnTo>
                    <a:pt x="8712" y="21600"/>
                  </a:lnTo>
                  <a:lnTo>
                    <a:pt x="13246" y="21600"/>
                  </a:lnTo>
                  <a:lnTo>
                    <a:pt x="13425" y="21541"/>
                  </a:lnTo>
                  <a:lnTo>
                    <a:pt x="13545" y="21541"/>
                  </a:lnTo>
                  <a:lnTo>
                    <a:pt x="13843" y="21249"/>
                  </a:lnTo>
                  <a:lnTo>
                    <a:pt x="13903" y="21132"/>
                  </a:lnTo>
                  <a:lnTo>
                    <a:pt x="14082" y="21015"/>
                  </a:lnTo>
                  <a:lnTo>
                    <a:pt x="14082" y="20839"/>
                  </a:lnTo>
                  <a:lnTo>
                    <a:pt x="14141" y="20722"/>
                  </a:lnTo>
                  <a:lnTo>
                    <a:pt x="14141" y="18790"/>
                  </a:lnTo>
                  <a:lnTo>
                    <a:pt x="14678" y="18498"/>
                  </a:lnTo>
                  <a:lnTo>
                    <a:pt x="15275" y="18205"/>
                  </a:lnTo>
                  <a:lnTo>
                    <a:pt x="15872" y="17854"/>
                  </a:lnTo>
                  <a:lnTo>
                    <a:pt x="16349" y="17444"/>
                  </a:lnTo>
                  <a:lnTo>
                    <a:pt x="18020" y="18322"/>
                  </a:lnTo>
                  <a:lnTo>
                    <a:pt x="18199" y="18439"/>
                  </a:lnTo>
                  <a:lnTo>
                    <a:pt x="18318" y="18439"/>
                  </a:lnTo>
                  <a:lnTo>
                    <a:pt x="18497" y="18498"/>
                  </a:lnTo>
                  <a:lnTo>
                    <a:pt x="18736" y="18498"/>
                  </a:lnTo>
                  <a:lnTo>
                    <a:pt x="19034" y="18322"/>
                  </a:lnTo>
                  <a:lnTo>
                    <a:pt x="19213" y="18088"/>
                  </a:lnTo>
                  <a:lnTo>
                    <a:pt x="21481" y="14224"/>
                  </a:lnTo>
                  <a:lnTo>
                    <a:pt x="21600" y="14049"/>
                  </a:lnTo>
                  <a:lnTo>
                    <a:pt x="21600" y="13580"/>
                  </a:lnTo>
                  <a:lnTo>
                    <a:pt x="21540" y="13405"/>
                  </a:lnTo>
                  <a:lnTo>
                    <a:pt x="21421" y="13288"/>
                  </a:lnTo>
                  <a:lnTo>
                    <a:pt x="21302" y="13112"/>
                  </a:lnTo>
                  <a:lnTo>
                    <a:pt x="21123" y="13054"/>
                  </a:lnTo>
                  <a:close/>
                </a:path>
              </a:pathLst>
            </a:custGeom>
            <a:solidFill>
              <a:srgbClr val="0730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6" name="Freeform 2140"/>
          <p:cNvSpPr/>
          <p:nvPr/>
        </p:nvSpPr>
        <p:spPr>
          <a:xfrm>
            <a:off x="4685095" y="4661191"/>
            <a:ext cx="442503" cy="442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9" y="11196"/>
                </a:moveTo>
                <a:lnTo>
                  <a:pt x="17538" y="11196"/>
                </a:lnTo>
                <a:lnTo>
                  <a:pt x="17364" y="11172"/>
                </a:lnTo>
                <a:lnTo>
                  <a:pt x="17265" y="11072"/>
                </a:lnTo>
                <a:lnTo>
                  <a:pt x="17191" y="10949"/>
                </a:lnTo>
                <a:lnTo>
                  <a:pt x="17166" y="10800"/>
                </a:lnTo>
                <a:lnTo>
                  <a:pt x="17191" y="10651"/>
                </a:lnTo>
                <a:lnTo>
                  <a:pt x="17265" y="10552"/>
                </a:lnTo>
                <a:lnTo>
                  <a:pt x="17364" y="10478"/>
                </a:lnTo>
                <a:lnTo>
                  <a:pt x="17538" y="10428"/>
                </a:lnTo>
                <a:lnTo>
                  <a:pt x="18999" y="10428"/>
                </a:lnTo>
                <a:lnTo>
                  <a:pt x="19172" y="10478"/>
                </a:lnTo>
                <a:lnTo>
                  <a:pt x="19272" y="10552"/>
                </a:lnTo>
                <a:lnTo>
                  <a:pt x="19371" y="10651"/>
                </a:lnTo>
                <a:lnTo>
                  <a:pt x="19371" y="10949"/>
                </a:lnTo>
                <a:lnTo>
                  <a:pt x="19272" y="11072"/>
                </a:lnTo>
                <a:lnTo>
                  <a:pt x="19172" y="11172"/>
                </a:lnTo>
                <a:lnTo>
                  <a:pt x="18999" y="11196"/>
                </a:lnTo>
                <a:close/>
                <a:moveTo>
                  <a:pt x="18727" y="14094"/>
                </a:moveTo>
                <a:lnTo>
                  <a:pt x="18677" y="14194"/>
                </a:lnTo>
                <a:lnTo>
                  <a:pt x="18578" y="14243"/>
                </a:lnTo>
                <a:lnTo>
                  <a:pt x="18504" y="14317"/>
                </a:lnTo>
                <a:lnTo>
                  <a:pt x="18306" y="14317"/>
                </a:lnTo>
                <a:lnTo>
                  <a:pt x="18256" y="14293"/>
                </a:lnTo>
                <a:lnTo>
                  <a:pt x="16869" y="13698"/>
                </a:lnTo>
                <a:lnTo>
                  <a:pt x="16745" y="13649"/>
                </a:lnTo>
                <a:lnTo>
                  <a:pt x="16671" y="13525"/>
                </a:lnTo>
                <a:lnTo>
                  <a:pt x="16646" y="13376"/>
                </a:lnTo>
                <a:lnTo>
                  <a:pt x="16671" y="13228"/>
                </a:lnTo>
                <a:lnTo>
                  <a:pt x="16745" y="13104"/>
                </a:lnTo>
                <a:lnTo>
                  <a:pt x="16869" y="13054"/>
                </a:lnTo>
                <a:lnTo>
                  <a:pt x="17017" y="13005"/>
                </a:lnTo>
                <a:lnTo>
                  <a:pt x="17166" y="13054"/>
                </a:lnTo>
                <a:lnTo>
                  <a:pt x="18528" y="13624"/>
                </a:lnTo>
                <a:lnTo>
                  <a:pt x="18652" y="13673"/>
                </a:lnTo>
                <a:lnTo>
                  <a:pt x="18727" y="13797"/>
                </a:lnTo>
                <a:lnTo>
                  <a:pt x="18776" y="13946"/>
                </a:lnTo>
                <a:lnTo>
                  <a:pt x="18727" y="14094"/>
                </a:lnTo>
                <a:close/>
                <a:moveTo>
                  <a:pt x="16274" y="5871"/>
                </a:moveTo>
                <a:lnTo>
                  <a:pt x="12385" y="9784"/>
                </a:lnTo>
                <a:lnTo>
                  <a:pt x="12509" y="10007"/>
                </a:lnTo>
                <a:lnTo>
                  <a:pt x="12583" y="10255"/>
                </a:lnTo>
                <a:lnTo>
                  <a:pt x="12658" y="10528"/>
                </a:lnTo>
                <a:lnTo>
                  <a:pt x="12683" y="10800"/>
                </a:lnTo>
                <a:lnTo>
                  <a:pt x="12658" y="11023"/>
                </a:lnTo>
                <a:lnTo>
                  <a:pt x="12658" y="11196"/>
                </a:lnTo>
                <a:lnTo>
                  <a:pt x="12583" y="11370"/>
                </a:lnTo>
                <a:lnTo>
                  <a:pt x="12534" y="11518"/>
                </a:lnTo>
                <a:lnTo>
                  <a:pt x="12361" y="11865"/>
                </a:lnTo>
                <a:lnTo>
                  <a:pt x="12261" y="11989"/>
                </a:lnTo>
                <a:lnTo>
                  <a:pt x="12138" y="12138"/>
                </a:lnTo>
                <a:lnTo>
                  <a:pt x="11989" y="12261"/>
                </a:lnTo>
                <a:lnTo>
                  <a:pt x="11865" y="12336"/>
                </a:lnTo>
                <a:lnTo>
                  <a:pt x="11717" y="12435"/>
                </a:lnTo>
                <a:lnTo>
                  <a:pt x="11543" y="12534"/>
                </a:lnTo>
                <a:lnTo>
                  <a:pt x="11394" y="12583"/>
                </a:lnTo>
                <a:lnTo>
                  <a:pt x="11196" y="12658"/>
                </a:lnTo>
                <a:lnTo>
                  <a:pt x="11023" y="12683"/>
                </a:lnTo>
                <a:lnTo>
                  <a:pt x="10627" y="12683"/>
                </a:lnTo>
                <a:lnTo>
                  <a:pt x="10453" y="12658"/>
                </a:lnTo>
                <a:lnTo>
                  <a:pt x="10255" y="12583"/>
                </a:lnTo>
                <a:lnTo>
                  <a:pt x="10082" y="12534"/>
                </a:lnTo>
                <a:lnTo>
                  <a:pt x="9784" y="12336"/>
                </a:lnTo>
                <a:lnTo>
                  <a:pt x="9636" y="12261"/>
                </a:lnTo>
                <a:lnTo>
                  <a:pt x="9512" y="12138"/>
                </a:lnTo>
                <a:lnTo>
                  <a:pt x="9388" y="11989"/>
                </a:lnTo>
                <a:lnTo>
                  <a:pt x="9264" y="11865"/>
                </a:lnTo>
                <a:lnTo>
                  <a:pt x="9165" y="11717"/>
                </a:lnTo>
                <a:lnTo>
                  <a:pt x="9091" y="11518"/>
                </a:lnTo>
                <a:lnTo>
                  <a:pt x="9017" y="11370"/>
                </a:lnTo>
                <a:lnTo>
                  <a:pt x="8967" y="11023"/>
                </a:lnTo>
                <a:lnTo>
                  <a:pt x="8967" y="10627"/>
                </a:lnTo>
                <a:lnTo>
                  <a:pt x="8992" y="10428"/>
                </a:lnTo>
                <a:lnTo>
                  <a:pt x="9017" y="10255"/>
                </a:lnTo>
                <a:lnTo>
                  <a:pt x="9091" y="10082"/>
                </a:lnTo>
                <a:lnTo>
                  <a:pt x="9165" y="9933"/>
                </a:lnTo>
                <a:lnTo>
                  <a:pt x="9264" y="9784"/>
                </a:lnTo>
                <a:lnTo>
                  <a:pt x="9388" y="9636"/>
                </a:lnTo>
                <a:lnTo>
                  <a:pt x="9636" y="9388"/>
                </a:lnTo>
                <a:lnTo>
                  <a:pt x="9784" y="9264"/>
                </a:lnTo>
                <a:lnTo>
                  <a:pt x="9933" y="9165"/>
                </a:lnTo>
                <a:lnTo>
                  <a:pt x="10082" y="9116"/>
                </a:lnTo>
                <a:lnTo>
                  <a:pt x="10255" y="9017"/>
                </a:lnTo>
                <a:lnTo>
                  <a:pt x="10453" y="8992"/>
                </a:lnTo>
                <a:lnTo>
                  <a:pt x="10627" y="8967"/>
                </a:lnTo>
                <a:lnTo>
                  <a:pt x="11072" y="8967"/>
                </a:lnTo>
                <a:lnTo>
                  <a:pt x="11345" y="9017"/>
                </a:lnTo>
                <a:lnTo>
                  <a:pt x="11840" y="9264"/>
                </a:lnTo>
                <a:lnTo>
                  <a:pt x="15779" y="5326"/>
                </a:lnTo>
                <a:lnTo>
                  <a:pt x="15903" y="5227"/>
                </a:lnTo>
                <a:lnTo>
                  <a:pt x="16051" y="5202"/>
                </a:lnTo>
                <a:lnTo>
                  <a:pt x="16175" y="5227"/>
                </a:lnTo>
                <a:lnTo>
                  <a:pt x="16274" y="5326"/>
                </a:lnTo>
                <a:lnTo>
                  <a:pt x="16373" y="5450"/>
                </a:lnTo>
                <a:lnTo>
                  <a:pt x="16398" y="5598"/>
                </a:lnTo>
                <a:lnTo>
                  <a:pt x="16373" y="5722"/>
                </a:lnTo>
                <a:lnTo>
                  <a:pt x="16274" y="5871"/>
                </a:lnTo>
                <a:close/>
                <a:moveTo>
                  <a:pt x="14937" y="17513"/>
                </a:moveTo>
                <a:lnTo>
                  <a:pt x="14887" y="17661"/>
                </a:lnTo>
                <a:lnTo>
                  <a:pt x="14813" y="17785"/>
                </a:lnTo>
                <a:lnTo>
                  <a:pt x="14689" y="17860"/>
                </a:lnTo>
                <a:lnTo>
                  <a:pt x="14540" y="17884"/>
                </a:lnTo>
                <a:lnTo>
                  <a:pt x="7084" y="17884"/>
                </a:lnTo>
                <a:lnTo>
                  <a:pt x="6936" y="17860"/>
                </a:lnTo>
                <a:lnTo>
                  <a:pt x="6812" y="17785"/>
                </a:lnTo>
                <a:lnTo>
                  <a:pt x="6762" y="17661"/>
                </a:lnTo>
                <a:lnTo>
                  <a:pt x="6738" y="17513"/>
                </a:lnTo>
                <a:lnTo>
                  <a:pt x="6738" y="15283"/>
                </a:lnTo>
                <a:lnTo>
                  <a:pt x="6762" y="15135"/>
                </a:lnTo>
                <a:lnTo>
                  <a:pt x="6812" y="15011"/>
                </a:lnTo>
                <a:lnTo>
                  <a:pt x="6936" y="14937"/>
                </a:lnTo>
                <a:lnTo>
                  <a:pt x="7084" y="14912"/>
                </a:lnTo>
                <a:lnTo>
                  <a:pt x="14540" y="14912"/>
                </a:lnTo>
                <a:lnTo>
                  <a:pt x="14689" y="14937"/>
                </a:lnTo>
                <a:lnTo>
                  <a:pt x="14813" y="15011"/>
                </a:lnTo>
                <a:lnTo>
                  <a:pt x="14887" y="15135"/>
                </a:lnTo>
                <a:lnTo>
                  <a:pt x="14937" y="15283"/>
                </a:lnTo>
                <a:lnTo>
                  <a:pt x="14937" y="17513"/>
                </a:lnTo>
                <a:close/>
                <a:moveTo>
                  <a:pt x="6341" y="6317"/>
                </a:moveTo>
                <a:lnTo>
                  <a:pt x="6217" y="6416"/>
                </a:lnTo>
                <a:lnTo>
                  <a:pt x="6069" y="6440"/>
                </a:lnTo>
                <a:lnTo>
                  <a:pt x="5945" y="6416"/>
                </a:lnTo>
                <a:lnTo>
                  <a:pt x="5821" y="6317"/>
                </a:lnTo>
                <a:lnTo>
                  <a:pt x="4756" y="5276"/>
                </a:lnTo>
                <a:lnTo>
                  <a:pt x="4657" y="5152"/>
                </a:lnTo>
                <a:lnTo>
                  <a:pt x="4632" y="5028"/>
                </a:lnTo>
                <a:lnTo>
                  <a:pt x="4657" y="4880"/>
                </a:lnTo>
                <a:lnTo>
                  <a:pt x="4756" y="4756"/>
                </a:lnTo>
                <a:lnTo>
                  <a:pt x="4880" y="4657"/>
                </a:lnTo>
                <a:lnTo>
                  <a:pt x="5028" y="4632"/>
                </a:lnTo>
                <a:lnTo>
                  <a:pt x="5152" y="4657"/>
                </a:lnTo>
                <a:lnTo>
                  <a:pt x="5276" y="4756"/>
                </a:lnTo>
                <a:lnTo>
                  <a:pt x="6341" y="5821"/>
                </a:lnTo>
                <a:lnTo>
                  <a:pt x="6416" y="5945"/>
                </a:lnTo>
                <a:lnTo>
                  <a:pt x="6465" y="6094"/>
                </a:lnTo>
                <a:lnTo>
                  <a:pt x="6416" y="6217"/>
                </a:lnTo>
                <a:lnTo>
                  <a:pt x="6341" y="6317"/>
                </a:lnTo>
                <a:close/>
                <a:moveTo>
                  <a:pt x="4979" y="8372"/>
                </a:moveTo>
                <a:lnTo>
                  <a:pt x="4830" y="8571"/>
                </a:lnTo>
                <a:lnTo>
                  <a:pt x="4731" y="8595"/>
                </a:lnTo>
                <a:lnTo>
                  <a:pt x="4607" y="8620"/>
                </a:lnTo>
                <a:lnTo>
                  <a:pt x="4558" y="8595"/>
                </a:lnTo>
                <a:lnTo>
                  <a:pt x="4483" y="8595"/>
                </a:lnTo>
                <a:lnTo>
                  <a:pt x="3096" y="8026"/>
                </a:lnTo>
                <a:lnTo>
                  <a:pt x="2972" y="7927"/>
                </a:lnTo>
                <a:lnTo>
                  <a:pt x="2873" y="7679"/>
                </a:lnTo>
                <a:lnTo>
                  <a:pt x="2923" y="7530"/>
                </a:lnTo>
                <a:lnTo>
                  <a:pt x="2972" y="7406"/>
                </a:lnTo>
                <a:lnTo>
                  <a:pt x="3096" y="7332"/>
                </a:lnTo>
                <a:lnTo>
                  <a:pt x="3245" y="7283"/>
                </a:lnTo>
                <a:lnTo>
                  <a:pt x="3394" y="7332"/>
                </a:lnTo>
                <a:lnTo>
                  <a:pt x="4756" y="7902"/>
                </a:lnTo>
                <a:lnTo>
                  <a:pt x="4880" y="8001"/>
                </a:lnTo>
                <a:lnTo>
                  <a:pt x="4979" y="8100"/>
                </a:lnTo>
                <a:lnTo>
                  <a:pt x="5004" y="8224"/>
                </a:lnTo>
                <a:lnTo>
                  <a:pt x="4979" y="8372"/>
                </a:lnTo>
                <a:close/>
                <a:moveTo>
                  <a:pt x="4756" y="13698"/>
                </a:moveTo>
                <a:lnTo>
                  <a:pt x="3394" y="14293"/>
                </a:lnTo>
                <a:lnTo>
                  <a:pt x="3294" y="14317"/>
                </a:lnTo>
                <a:lnTo>
                  <a:pt x="3121" y="14317"/>
                </a:lnTo>
                <a:lnTo>
                  <a:pt x="3047" y="14243"/>
                </a:lnTo>
                <a:lnTo>
                  <a:pt x="2948" y="14194"/>
                </a:lnTo>
                <a:lnTo>
                  <a:pt x="2923" y="14094"/>
                </a:lnTo>
                <a:lnTo>
                  <a:pt x="2873" y="13946"/>
                </a:lnTo>
                <a:lnTo>
                  <a:pt x="2923" y="13797"/>
                </a:lnTo>
                <a:lnTo>
                  <a:pt x="2972" y="13673"/>
                </a:lnTo>
                <a:lnTo>
                  <a:pt x="3096" y="13574"/>
                </a:lnTo>
                <a:lnTo>
                  <a:pt x="4483" y="13054"/>
                </a:lnTo>
                <a:lnTo>
                  <a:pt x="4632" y="13005"/>
                </a:lnTo>
                <a:lnTo>
                  <a:pt x="4880" y="13104"/>
                </a:lnTo>
                <a:lnTo>
                  <a:pt x="4979" y="13228"/>
                </a:lnTo>
                <a:lnTo>
                  <a:pt x="5004" y="13376"/>
                </a:lnTo>
                <a:lnTo>
                  <a:pt x="4979" y="13525"/>
                </a:lnTo>
                <a:lnTo>
                  <a:pt x="4880" y="13649"/>
                </a:lnTo>
                <a:lnTo>
                  <a:pt x="4756" y="13698"/>
                </a:lnTo>
                <a:close/>
                <a:moveTo>
                  <a:pt x="2254" y="10800"/>
                </a:moveTo>
                <a:lnTo>
                  <a:pt x="2279" y="10651"/>
                </a:lnTo>
                <a:lnTo>
                  <a:pt x="2452" y="10478"/>
                </a:lnTo>
                <a:lnTo>
                  <a:pt x="2601" y="10428"/>
                </a:lnTo>
                <a:lnTo>
                  <a:pt x="4112" y="10428"/>
                </a:lnTo>
                <a:lnTo>
                  <a:pt x="4236" y="10478"/>
                </a:lnTo>
                <a:lnTo>
                  <a:pt x="4360" y="10552"/>
                </a:lnTo>
                <a:lnTo>
                  <a:pt x="4459" y="10651"/>
                </a:lnTo>
                <a:lnTo>
                  <a:pt x="4483" y="10800"/>
                </a:lnTo>
                <a:lnTo>
                  <a:pt x="4459" y="10949"/>
                </a:lnTo>
                <a:lnTo>
                  <a:pt x="4360" y="11072"/>
                </a:lnTo>
                <a:lnTo>
                  <a:pt x="4236" y="11172"/>
                </a:lnTo>
                <a:lnTo>
                  <a:pt x="4112" y="11196"/>
                </a:lnTo>
                <a:lnTo>
                  <a:pt x="2601" y="11196"/>
                </a:lnTo>
                <a:lnTo>
                  <a:pt x="2502" y="11172"/>
                </a:lnTo>
                <a:lnTo>
                  <a:pt x="2378" y="11072"/>
                </a:lnTo>
                <a:lnTo>
                  <a:pt x="2279" y="10949"/>
                </a:lnTo>
                <a:lnTo>
                  <a:pt x="2254" y="10800"/>
                </a:lnTo>
                <a:close/>
                <a:moveTo>
                  <a:pt x="7530" y="2898"/>
                </a:moveTo>
                <a:lnTo>
                  <a:pt x="7704" y="2873"/>
                </a:lnTo>
                <a:lnTo>
                  <a:pt x="7803" y="2898"/>
                </a:lnTo>
                <a:lnTo>
                  <a:pt x="7927" y="2972"/>
                </a:lnTo>
                <a:lnTo>
                  <a:pt x="8026" y="3096"/>
                </a:lnTo>
                <a:lnTo>
                  <a:pt x="8595" y="4483"/>
                </a:lnTo>
                <a:lnTo>
                  <a:pt x="8620" y="4632"/>
                </a:lnTo>
                <a:lnTo>
                  <a:pt x="8595" y="4756"/>
                </a:lnTo>
                <a:lnTo>
                  <a:pt x="8521" y="4880"/>
                </a:lnTo>
                <a:lnTo>
                  <a:pt x="8397" y="4954"/>
                </a:lnTo>
                <a:lnTo>
                  <a:pt x="8323" y="5004"/>
                </a:lnTo>
                <a:lnTo>
                  <a:pt x="8249" y="5004"/>
                </a:lnTo>
                <a:lnTo>
                  <a:pt x="8150" y="4954"/>
                </a:lnTo>
                <a:lnTo>
                  <a:pt x="8050" y="4929"/>
                </a:lnTo>
                <a:lnTo>
                  <a:pt x="7976" y="4855"/>
                </a:lnTo>
                <a:lnTo>
                  <a:pt x="7902" y="4756"/>
                </a:lnTo>
                <a:lnTo>
                  <a:pt x="7332" y="3394"/>
                </a:lnTo>
                <a:lnTo>
                  <a:pt x="7307" y="3245"/>
                </a:lnTo>
                <a:lnTo>
                  <a:pt x="7332" y="3096"/>
                </a:lnTo>
                <a:lnTo>
                  <a:pt x="7431" y="2972"/>
                </a:lnTo>
                <a:lnTo>
                  <a:pt x="7530" y="2898"/>
                </a:lnTo>
                <a:close/>
                <a:moveTo>
                  <a:pt x="10453" y="2601"/>
                </a:moveTo>
                <a:lnTo>
                  <a:pt x="10478" y="2477"/>
                </a:lnTo>
                <a:lnTo>
                  <a:pt x="10577" y="2353"/>
                </a:lnTo>
                <a:lnTo>
                  <a:pt x="10651" y="2279"/>
                </a:lnTo>
                <a:lnTo>
                  <a:pt x="10800" y="2254"/>
                </a:lnTo>
                <a:lnTo>
                  <a:pt x="10973" y="2279"/>
                </a:lnTo>
                <a:lnTo>
                  <a:pt x="11072" y="2353"/>
                </a:lnTo>
                <a:lnTo>
                  <a:pt x="11172" y="2477"/>
                </a:lnTo>
                <a:lnTo>
                  <a:pt x="11196" y="2601"/>
                </a:lnTo>
                <a:lnTo>
                  <a:pt x="11196" y="4112"/>
                </a:lnTo>
                <a:lnTo>
                  <a:pt x="11172" y="4236"/>
                </a:lnTo>
                <a:lnTo>
                  <a:pt x="11072" y="4360"/>
                </a:lnTo>
                <a:lnTo>
                  <a:pt x="10973" y="4459"/>
                </a:lnTo>
                <a:lnTo>
                  <a:pt x="10800" y="4483"/>
                </a:lnTo>
                <a:lnTo>
                  <a:pt x="10651" y="4459"/>
                </a:lnTo>
                <a:lnTo>
                  <a:pt x="10577" y="4360"/>
                </a:lnTo>
                <a:lnTo>
                  <a:pt x="10478" y="4236"/>
                </a:lnTo>
                <a:lnTo>
                  <a:pt x="10453" y="4112"/>
                </a:lnTo>
                <a:lnTo>
                  <a:pt x="10453" y="2601"/>
                </a:lnTo>
                <a:close/>
                <a:moveTo>
                  <a:pt x="13054" y="4483"/>
                </a:moveTo>
                <a:lnTo>
                  <a:pt x="13624" y="3096"/>
                </a:lnTo>
                <a:lnTo>
                  <a:pt x="13673" y="2972"/>
                </a:lnTo>
                <a:lnTo>
                  <a:pt x="13797" y="2898"/>
                </a:lnTo>
                <a:lnTo>
                  <a:pt x="13946" y="2873"/>
                </a:lnTo>
                <a:lnTo>
                  <a:pt x="14119" y="2898"/>
                </a:lnTo>
                <a:lnTo>
                  <a:pt x="14218" y="2972"/>
                </a:lnTo>
                <a:lnTo>
                  <a:pt x="14293" y="3096"/>
                </a:lnTo>
                <a:lnTo>
                  <a:pt x="14317" y="3245"/>
                </a:lnTo>
                <a:lnTo>
                  <a:pt x="14293" y="3394"/>
                </a:lnTo>
                <a:lnTo>
                  <a:pt x="13723" y="4756"/>
                </a:lnTo>
                <a:lnTo>
                  <a:pt x="13649" y="4855"/>
                </a:lnTo>
                <a:lnTo>
                  <a:pt x="13599" y="4929"/>
                </a:lnTo>
                <a:lnTo>
                  <a:pt x="13500" y="4954"/>
                </a:lnTo>
                <a:lnTo>
                  <a:pt x="13376" y="5004"/>
                </a:lnTo>
                <a:lnTo>
                  <a:pt x="13327" y="5004"/>
                </a:lnTo>
                <a:lnTo>
                  <a:pt x="13228" y="4954"/>
                </a:lnTo>
                <a:lnTo>
                  <a:pt x="13104" y="4880"/>
                </a:lnTo>
                <a:lnTo>
                  <a:pt x="13054" y="4756"/>
                </a:lnTo>
                <a:lnTo>
                  <a:pt x="13029" y="4632"/>
                </a:lnTo>
                <a:lnTo>
                  <a:pt x="13054" y="4483"/>
                </a:lnTo>
                <a:close/>
                <a:moveTo>
                  <a:pt x="16869" y="7902"/>
                </a:moveTo>
                <a:lnTo>
                  <a:pt x="18256" y="7332"/>
                </a:lnTo>
                <a:lnTo>
                  <a:pt x="18405" y="7283"/>
                </a:lnTo>
                <a:lnTo>
                  <a:pt x="18528" y="7332"/>
                </a:lnTo>
                <a:lnTo>
                  <a:pt x="18652" y="7406"/>
                </a:lnTo>
                <a:lnTo>
                  <a:pt x="18727" y="7530"/>
                </a:lnTo>
                <a:lnTo>
                  <a:pt x="18776" y="7679"/>
                </a:lnTo>
                <a:lnTo>
                  <a:pt x="18727" y="7803"/>
                </a:lnTo>
                <a:lnTo>
                  <a:pt x="18652" y="7927"/>
                </a:lnTo>
                <a:lnTo>
                  <a:pt x="18528" y="8026"/>
                </a:lnTo>
                <a:lnTo>
                  <a:pt x="17166" y="8595"/>
                </a:lnTo>
                <a:lnTo>
                  <a:pt x="17067" y="8595"/>
                </a:lnTo>
                <a:lnTo>
                  <a:pt x="17017" y="8620"/>
                </a:lnTo>
                <a:lnTo>
                  <a:pt x="16894" y="8595"/>
                </a:lnTo>
                <a:lnTo>
                  <a:pt x="16794" y="8571"/>
                </a:lnTo>
                <a:lnTo>
                  <a:pt x="16745" y="8472"/>
                </a:lnTo>
                <a:lnTo>
                  <a:pt x="16671" y="8372"/>
                </a:lnTo>
                <a:lnTo>
                  <a:pt x="16646" y="8224"/>
                </a:lnTo>
                <a:lnTo>
                  <a:pt x="16671" y="8100"/>
                </a:lnTo>
                <a:lnTo>
                  <a:pt x="16745" y="8001"/>
                </a:lnTo>
                <a:lnTo>
                  <a:pt x="16869" y="7902"/>
                </a:lnTo>
                <a:close/>
                <a:moveTo>
                  <a:pt x="10800" y="0"/>
                </a:moveTo>
                <a:lnTo>
                  <a:pt x="10255" y="25"/>
                </a:lnTo>
                <a:lnTo>
                  <a:pt x="9165" y="124"/>
                </a:lnTo>
                <a:lnTo>
                  <a:pt x="8620" y="223"/>
                </a:lnTo>
                <a:lnTo>
                  <a:pt x="8125" y="347"/>
                </a:lnTo>
                <a:lnTo>
                  <a:pt x="7605" y="495"/>
                </a:lnTo>
                <a:lnTo>
                  <a:pt x="6614" y="842"/>
                </a:lnTo>
                <a:lnTo>
                  <a:pt x="6143" y="1065"/>
                </a:lnTo>
                <a:lnTo>
                  <a:pt x="5672" y="1313"/>
                </a:lnTo>
                <a:lnTo>
                  <a:pt x="5202" y="1585"/>
                </a:lnTo>
                <a:lnTo>
                  <a:pt x="4781" y="1858"/>
                </a:lnTo>
                <a:lnTo>
                  <a:pt x="4360" y="2155"/>
                </a:lnTo>
                <a:lnTo>
                  <a:pt x="3939" y="2477"/>
                </a:lnTo>
                <a:lnTo>
                  <a:pt x="3542" y="2824"/>
                </a:lnTo>
                <a:lnTo>
                  <a:pt x="2824" y="3542"/>
                </a:lnTo>
                <a:lnTo>
                  <a:pt x="2502" y="3939"/>
                </a:lnTo>
                <a:lnTo>
                  <a:pt x="2155" y="4360"/>
                </a:lnTo>
                <a:lnTo>
                  <a:pt x="1858" y="4781"/>
                </a:lnTo>
                <a:lnTo>
                  <a:pt x="1585" y="5202"/>
                </a:lnTo>
                <a:lnTo>
                  <a:pt x="1313" y="5672"/>
                </a:lnTo>
                <a:lnTo>
                  <a:pt x="1065" y="6143"/>
                </a:lnTo>
                <a:lnTo>
                  <a:pt x="867" y="6589"/>
                </a:lnTo>
                <a:lnTo>
                  <a:pt x="669" y="7109"/>
                </a:lnTo>
                <a:lnTo>
                  <a:pt x="495" y="7605"/>
                </a:lnTo>
                <a:lnTo>
                  <a:pt x="347" y="8100"/>
                </a:lnTo>
                <a:lnTo>
                  <a:pt x="223" y="8620"/>
                </a:lnTo>
                <a:lnTo>
                  <a:pt x="124" y="9165"/>
                </a:lnTo>
                <a:lnTo>
                  <a:pt x="74" y="9710"/>
                </a:lnTo>
                <a:lnTo>
                  <a:pt x="50" y="10255"/>
                </a:lnTo>
                <a:lnTo>
                  <a:pt x="0" y="10800"/>
                </a:lnTo>
                <a:lnTo>
                  <a:pt x="50" y="11370"/>
                </a:lnTo>
                <a:lnTo>
                  <a:pt x="74" y="11915"/>
                </a:lnTo>
                <a:lnTo>
                  <a:pt x="124" y="12460"/>
                </a:lnTo>
                <a:lnTo>
                  <a:pt x="223" y="12980"/>
                </a:lnTo>
                <a:lnTo>
                  <a:pt x="347" y="13500"/>
                </a:lnTo>
                <a:lnTo>
                  <a:pt x="495" y="14020"/>
                </a:lnTo>
                <a:lnTo>
                  <a:pt x="669" y="14516"/>
                </a:lnTo>
                <a:lnTo>
                  <a:pt x="867" y="15011"/>
                </a:lnTo>
                <a:lnTo>
                  <a:pt x="1065" y="15482"/>
                </a:lnTo>
                <a:lnTo>
                  <a:pt x="1313" y="15952"/>
                </a:lnTo>
                <a:lnTo>
                  <a:pt x="1858" y="16844"/>
                </a:lnTo>
                <a:lnTo>
                  <a:pt x="2155" y="17265"/>
                </a:lnTo>
                <a:lnTo>
                  <a:pt x="2502" y="17661"/>
                </a:lnTo>
                <a:lnTo>
                  <a:pt x="2824" y="18058"/>
                </a:lnTo>
                <a:lnTo>
                  <a:pt x="3195" y="18454"/>
                </a:lnTo>
                <a:lnTo>
                  <a:pt x="3542" y="18826"/>
                </a:lnTo>
                <a:lnTo>
                  <a:pt x="3939" y="19148"/>
                </a:lnTo>
                <a:lnTo>
                  <a:pt x="4360" y="19445"/>
                </a:lnTo>
                <a:lnTo>
                  <a:pt x="4781" y="19767"/>
                </a:lnTo>
                <a:lnTo>
                  <a:pt x="5202" y="20064"/>
                </a:lnTo>
                <a:lnTo>
                  <a:pt x="5672" y="20312"/>
                </a:lnTo>
                <a:lnTo>
                  <a:pt x="6614" y="20758"/>
                </a:lnTo>
                <a:lnTo>
                  <a:pt x="7109" y="20956"/>
                </a:lnTo>
                <a:lnTo>
                  <a:pt x="7605" y="21129"/>
                </a:lnTo>
                <a:lnTo>
                  <a:pt x="8125" y="21278"/>
                </a:lnTo>
                <a:lnTo>
                  <a:pt x="8620" y="21402"/>
                </a:lnTo>
                <a:lnTo>
                  <a:pt x="9165" y="21476"/>
                </a:lnTo>
                <a:lnTo>
                  <a:pt x="9710" y="21575"/>
                </a:lnTo>
                <a:lnTo>
                  <a:pt x="10255" y="21600"/>
                </a:lnTo>
                <a:lnTo>
                  <a:pt x="11394" y="21600"/>
                </a:lnTo>
                <a:lnTo>
                  <a:pt x="11939" y="21575"/>
                </a:lnTo>
                <a:lnTo>
                  <a:pt x="12484" y="21476"/>
                </a:lnTo>
                <a:lnTo>
                  <a:pt x="12980" y="21402"/>
                </a:lnTo>
                <a:lnTo>
                  <a:pt x="13500" y="21278"/>
                </a:lnTo>
                <a:lnTo>
                  <a:pt x="14020" y="21129"/>
                </a:lnTo>
                <a:lnTo>
                  <a:pt x="14540" y="20956"/>
                </a:lnTo>
                <a:lnTo>
                  <a:pt x="15011" y="20758"/>
                </a:lnTo>
                <a:lnTo>
                  <a:pt x="15506" y="20535"/>
                </a:lnTo>
                <a:lnTo>
                  <a:pt x="15952" y="20312"/>
                </a:lnTo>
                <a:lnTo>
                  <a:pt x="16398" y="20064"/>
                </a:lnTo>
                <a:lnTo>
                  <a:pt x="16869" y="19767"/>
                </a:lnTo>
                <a:lnTo>
                  <a:pt x="17290" y="19445"/>
                </a:lnTo>
                <a:lnTo>
                  <a:pt x="17686" y="19148"/>
                </a:lnTo>
                <a:lnTo>
                  <a:pt x="18083" y="18801"/>
                </a:lnTo>
                <a:lnTo>
                  <a:pt x="18454" y="18454"/>
                </a:lnTo>
                <a:lnTo>
                  <a:pt x="18801" y="18058"/>
                </a:lnTo>
                <a:lnTo>
                  <a:pt x="19172" y="17661"/>
                </a:lnTo>
                <a:lnTo>
                  <a:pt x="19470" y="17265"/>
                </a:lnTo>
                <a:lnTo>
                  <a:pt x="19767" y="16844"/>
                </a:lnTo>
                <a:lnTo>
                  <a:pt x="20064" y="16398"/>
                </a:lnTo>
                <a:lnTo>
                  <a:pt x="20312" y="15952"/>
                </a:lnTo>
                <a:lnTo>
                  <a:pt x="20560" y="15482"/>
                </a:lnTo>
                <a:lnTo>
                  <a:pt x="20758" y="15011"/>
                </a:lnTo>
                <a:lnTo>
                  <a:pt x="20981" y="14516"/>
                </a:lnTo>
                <a:lnTo>
                  <a:pt x="21129" y="14020"/>
                </a:lnTo>
                <a:lnTo>
                  <a:pt x="21278" y="13500"/>
                </a:lnTo>
                <a:lnTo>
                  <a:pt x="21402" y="12980"/>
                </a:lnTo>
                <a:lnTo>
                  <a:pt x="21501" y="12460"/>
                </a:lnTo>
                <a:lnTo>
                  <a:pt x="21575" y="11915"/>
                </a:lnTo>
                <a:lnTo>
                  <a:pt x="21600" y="11370"/>
                </a:lnTo>
                <a:lnTo>
                  <a:pt x="21600" y="10255"/>
                </a:lnTo>
                <a:lnTo>
                  <a:pt x="21575" y="9710"/>
                </a:lnTo>
                <a:lnTo>
                  <a:pt x="21501" y="9165"/>
                </a:lnTo>
                <a:lnTo>
                  <a:pt x="21402" y="8620"/>
                </a:lnTo>
                <a:lnTo>
                  <a:pt x="21278" y="8100"/>
                </a:lnTo>
                <a:lnTo>
                  <a:pt x="20981" y="7109"/>
                </a:lnTo>
                <a:lnTo>
                  <a:pt x="20758" y="6589"/>
                </a:lnTo>
                <a:lnTo>
                  <a:pt x="20560" y="6143"/>
                </a:lnTo>
                <a:lnTo>
                  <a:pt x="20064" y="5202"/>
                </a:lnTo>
                <a:lnTo>
                  <a:pt x="19172" y="3939"/>
                </a:lnTo>
                <a:lnTo>
                  <a:pt x="18801" y="3542"/>
                </a:lnTo>
                <a:lnTo>
                  <a:pt x="18454" y="3171"/>
                </a:lnTo>
                <a:lnTo>
                  <a:pt x="18083" y="2824"/>
                </a:lnTo>
                <a:lnTo>
                  <a:pt x="17686" y="2477"/>
                </a:lnTo>
                <a:lnTo>
                  <a:pt x="17290" y="2155"/>
                </a:lnTo>
                <a:lnTo>
                  <a:pt x="16869" y="1858"/>
                </a:lnTo>
                <a:lnTo>
                  <a:pt x="16398" y="1585"/>
                </a:lnTo>
                <a:lnTo>
                  <a:pt x="15952" y="1313"/>
                </a:lnTo>
                <a:lnTo>
                  <a:pt x="15506" y="1065"/>
                </a:lnTo>
                <a:lnTo>
                  <a:pt x="15011" y="842"/>
                </a:lnTo>
                <a:lnTo>
                  <a:pt x="14540" y="669"/>
                </a:lnTo>
                <a:lnTo>
                  <a:pt x="14020" y="495"/>
                </a:lnTo>
                <a:lnTo>
                  <a:pt x="13500" y="347"/>
                </a:lnTo>
                <a:lnTo>
                  <a:pt x="12980" y="223"/>
                </a:lnTo>
                <a:lnTo>
                  <a:pt x="12484" y="124"/>
                </a:lnTo>
                <a:lnTo>
                  <a:pt x="11394" y="25"/>
                </a:lnTo>
                <a:lnTo>
                  <a:pt x="10800" y="0"/>
                </a:lnTo>
                <a:close/>
              </a:path>
            </a:pathLst>
          </a:custGeom>
          <a:solidFill>
            <a:srgbClr val="07306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Rectangle 45"/>
          <p:cNvSpPr txBox="1"/>
          <p:nvPr/>
        </p:nvSpPr>
        <p:spPr>
          <a:xfrm>
            <a:off x="8016316" y="4036774"/>
            <a:ext cx="4184878" cy="301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dirty="0"/>
              <a:t>How your idea is different and innovative form other ideas- a default comparison?</a:t>
            </a:r>
          </a:p>
          <a:p>
            <a:r>
              <a:rPr lang="en-US" b="1" dirty="0"/>
              <a:t>Answer :</a:t>
            </a:r>
            <a:r>
              <a:rPr lang="en-US" dirty="0"/>
              <a:t> We are building an abstractive summarization model for multiple inputs/documents which will generate a semantically correct short and concise summary, without being biased towards any source while already existing models work for single input and mostly uses an extractive method for summarization.</a:t>
            </a:r>
          </a:p>
          <a:p>
            <a:r>
              <a:rPr lang="en-US" dirty="0"/>
              <a:t>Further, we are in plan to improvise our system to work with audio input as well.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endParaRPr dirty="0"/>
          </a:p>
        </p:txBody>
      </p:sp>
      <p:grpSp>
        <p:nvGrpSpPr>
          <p:cNvPr id="316" name="Group 48"/>
          <p:cNvGrpSpPr/>
          <p:nvPr/>
        </p:nvGrpSpPr>
        <p:grpSpPr>
          <a:xfrm>
            <a:off x="5710942" y="3549803"/>
            <a:ext cx="770116" cy="774394"/>
            <a:chOff x="0" y="0"/>
            <a:chExt cx="770114" cy="774393"/>
          </a:xfrm>
        </p:grpSpPr>
        <p:sp>
          <p:nvSpPr>
            <p:cNvPr id="308" name="Freeform 1153"/>
            <p:cNvSpPr/>
            <p:nvPr/>
          </p:nvSpPr>
          <p:spPr>
            <a:xfrm>
              <a:off x="436398" y="102682"/>
              <a:ext cx="102683" cy="29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57" y="21600"/>
                  </a:moveTo>
                  <a:lnTo>
                    <a:pt x="9095" y="20883"/>
                  </a:lnTo>
                  <a:lnTo>
                    <a:pt x="13187" y="20325"/>
                  </a:lnTo>
                  <a:lnTo>
                    <a:pt x="17507" y="19846"/>
                  </a:lnTo>
                  <a:lnTo>
                    <a:pt x="21600" y="19448"/>
                  </a:lnTo>
                  <a:lnTo>
                    <a:pt x="21600" y="558"/>
                  </a:lnTo>
                  <a:lnTo>
                    <a:pt x="20918" y="239"/>
                  </a:lnTo>
                  <a:lnTo>
                    <a:pt x="20008" y="80"/>
                  </a:lnTo>
                  <a:lnTo>
                    <a:pt x="19099" y="0"/>
                  </a:lnTo>
                  <a:lnTo>
                    <a:pt x="0" y="0"/>
                  </a:lnTo>
                  <a:lnTo>
                    <a:pt x="0" y="5659"/>
                  </a:lnTo>
                  <a:lnTo>
                    <a:pt x="5457" y="5659"/>
                  </a:lnTo>
                  <a:lnTo>
                    <a:pt x="5457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9" name="Freeform 1154"/>
            <p:cNvSpPr/>
            <p:nvPr/>
          </p:nvSpPr>
          <p:spPr>
            <a:xfrm>
              <a:off x="-1" y="102682"/>
              <a:ext cx="393616" cy="59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15" y="18754"/>
                  </a:moveTo>
                  <a:lnTo>
                    <a:pt x="4215" y="2768"/>
                  </a:lnTo>
                  <a:lnTo>
                    <a:pt x="5678" y="2768"/>
                  </a:lnTo>
                  <a:lnTo>
                    <a:pt x="5678" y="0"/>
                  </a:lnTo>
                  <a:lnTo>
                    <a:pt x="702" y="0"/>
                  </a:lnTo>
                  <a:lnTo>
                    <a:pt x="468" y="39"/>
                  </a:lnTo>
                  <a:lnTo>
                    <a:pt x="234" y="117"/>
                  </a:lnTo>
                  <a:lnTo>
                    <a:pt x="59" y="273"/>
                  </a:lnTo>
                  <a:lnTo>
                    <a:pt x="0" y="429"/>
                  </a:lnTo>
                  <a:lnTo>
                    <a:pt x="0" y="19261"/>
                  </a:lnTo>
                  <a:lnTo>
                    <a:pt x="59" y="19534"/>
                  </a:lnTo>
                  <a:lnTo>
                    <a:pt x="59" y="19806"/>
                  </a:lnTo>
                  <a:lnTo>
                    <a:pt x="176" y="20040"/>
                  </a:lnTo>
                  <a:lnTo>
                    <a:pt x="234" y="20274"/>
                  </a:lnTo>
                  <a:lnTo>
                    <a:pt x="351" y="20469"/>
                  </a:lnTo>
                  <a:lnTo>
                    <a:pt x="527" y="20664"/>
                  </a:lnTo>
                  <a:lnTo>
                    <a:pt x="878" y="20976"/>
                  </a:lnTo>
                  <a:lnTo>
                    <a:pt x="1112" y="21132"/>
                  </a:lnTo>
                  <a:lnTo>
                    <a:pt x="1405" y="21288"/>
                  </a:lnTo>
                  <a:lnTo>
                    <a:pt x="1639" y="21366"/>
                  </a:lnTo>
                  <a:lnTo>
                    <a:pt x="2341" y="21522"/>
                  </a:lnTo>
                  <a:lnTo>
                    <a:pt x="2751" y="21561"/>
                  </a:lnTo>
                  <a:lnTo>
                    <a:pt x="3102" y="21600"/>
                  </a:lnTo>
                  <a:lnTo>
                    <a:pt x="21600" y="21600"/>
                  </a:lnTo>
                  <a:lnTo>
                    <a:pt x="21073" y="20898"/>
                  </a:lnTo>
                  <a:lnTo>
                    <a:pt x="20546" y="20235"/>
                  </a:lnTo>
                  <a:lnTo>
                    <a:pt x="20195" y="19534"/>
                  </a:lnTo>
                  <a:lnTo>
                    <a:pt x="19902" y="18754"/>
                  </a:lnTo>
                  <a:lnTo>
                    <a:pt x="4215" y="1875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Freeform 1155"/>
            <p:cNvSpPr/>
            <p:nvPr/>
          </p:nvSpPr>
          <p:spPr>
            <a:xfrm>
              <a:off x="162579" y="286652"/>
              <a:ext cx="188252" cy="2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7" y="0"/>
                  </a:moveTo>
                  <a:lnTo>
                    <a:pt x="1473" y="0"/>
                  </a:lnTo>
                  <a:lnTo>
                    <a:pt x="982" y="864"/>
                  </a:lnTo>
                  <a:lnTo>
                    <a:pt x="491" y="3456"/>
                  </a:lnTo>
                  <a:lnTo>
                    <a:pt x="123" y="6048"/>
                  </a:lnTo>
                  <a:lnTo>
                    <a:pt x="0" y="10368"/>
                  </a:lnTo>
                  <a:lnTo>
                    <a:pt x="123" y="15552"/>
                  </a:lnTo>
                  <a:lnTo>
                    <a:pt x="491" y="18144"/>
                  </a:lnTo>
                  <a:lnTo>
                    <a:pt x="982" y="20736"/>
                  </a:lnTo>
                  <a:lnTo>
                    <a:pt x="1473" y="21600"/>
                  </a:lnTo>
                  <a:lnTo>
                    <a:pt x="20127" y="21600"/>
                  </a:lnTo>
                  <a:lnTo>
                    <a:pt x="20741" y="20736"/>
                  </a:lnTo>
                  <a:lnTo>
                    <a:pt x="21477" y="15552"/>
                  </a:lnTo>
                  <a:lnTo>
                    <a:pt x="21600" y="10368"/>
                  </a:lnTo>
                  <a:lnTo>
                    <a:pt x="21477" y="6048"/>
                  </a:lnTo>
                  <a:lnTo>
                    <a:pt x="20741" y="864"/>
                  </a:lnTo>
                  <a:lnTo>
                    <a:pt x="2012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Freeform 1156"/>
            <p:cNvSpPr/>
            <p:nvPr/>
          </p:nvSpPr>
          <p:spPr>
            <a:xfrm>
              <a:off x="162579" y="363664"/>
              <a:ext cx="188252" cy="2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7" y="0"/>
                  </a:moveTo>
                  <a:lnTo>
                    <a:pt x="1473" y="0"/>
                  </a:lnTo>
                  <a:lnTo>
                    <a:pt x="982" y="939"/>
                  </a:lnTo>
                  <a:lnTo>
                    <a:pt x="491" y="2817"/>
                  </a:lnTo>
                  <a:lnTo>
                    <a:pt x="123" y="6574"/>
                  </a:lnTo>
                  <a:lnTo>
                    <a:pt x="0" y="11270"/>
                  </a:lnTo>
                  <a:lnTo>
                    <a:pt x="123" y="15026"/>
                  </a:lnTo>
                  <a:lnTo>
                    <a:pt x="491" y="18783"/>
                  </a:lnTo>
                  <a:lnTo>
                    <a:pt x="982" y="21600"/>
                  </a:lnTo>
                  <a:lnTo>
                    <a:pt x="20741" y="21600"/>
                  </a:lnTo>
                  <a:lnTo>
                    <a:pt x="21109" y="18783"/>
                  </a:lnTo>
                  <a:lnTo>
                    <a:pt x="21477" y="15026"/>
                  </a:lnTo>
                  <a:lnTo>
                    <a:pt x="21600" y="11270"/>
                  </a:lnTo>
                  <a:lnTo>
                    <a:pt x="21477" y="6574"/>
                  </a:lnTo>
                  <a:lnTo>
                    <a:pt x="21109" y="2817"/>
                  </a:lnTo>
                  <a:lnTo>
                    <a:pt x="20741" y="939"/>
                  </a:lnTo>
                  <a:lnTo>
                    <a:pt x="2012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1157"/>
            <p:cNvSpPr/>
            <p:nvPr/>
          </p:nvSpPr>
          <p:spPr>
            <a:xfrm>
              <a:off x="162579" y="440676"/>
              <a:ext cx="188252" cy="2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30"/>
                  </a:moveTo>
                  <a:lnTo>
                    <a:pt x="21477" y="6574"/>
                  </a:lnTo>
                  <a:lnTo>
                    <a:pt x="21109" y="2817"/>
                  </a:lnTo>
                  <a:lnTo>
                    <a:pt x="20741" y="939"/>
                  </a:lnTo>
                  <a:lnTo>
                    <a:pt x="20127" y="0"/>
                  </a:lnTo>
                  <a:lnTo>
                    <a:pt x="1473" y="0"/>
                  </a:lnTo>
                  <a:lnTo>
                    <a:pt x="982" y="939"/>
                  </a:lnTo>
                  <a:lnTo>
                    <a:pt x="491" y="2817"/>
                  </a:lnTo>
                  <a:lnTo>
                    <a:pt x="123" y="6574"/>
                  </a:lnTo>
                  <a:lnTo>
                    <a:pt x="0" y="10330"/>
                  </a:lnTo>
                  <a:lnTo>
                    <a:pt x="123" y="15026"/>
                  </a:lnTo>
                  <a:lnTo>
                    <a:pt x="491" y="18783"/>
                  </a:lnTo>
                  <a:lnTo>
                    <a:pt x="982" y="20661"/>
                  </a:lnTo>
                  <a:lnTo>
                    <a:pt x="1473" y="21600"/>
                  </a:lnTo>
                  <a:lnTo>
                    <a:pt x="20127" y="21600"/>
                  </a:lnTo>
                  <a:lnTo>
                    <a:pt x="20741" y="20661"/>
                  </a:lnTo>
                  <a:lnTo>
                    <a:pt x="21109" y="18783"/>
                  </a:lnTo>
                  <a:lnTo>
                    <a:pt x="21477" y="15026"/>
                  </a:lnTo>
                  <a:lnTo>
                    <a:pt x="21600" y="1033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1158"/>
            <p:cNvSpPr/>
            <p:nvPr/>
          </p:nvSpPr>
          <p:spPr>
            <a:xfrm>
              <a:off x="162579" y="517687"/>
              <a:ext cx="119797" cy="2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4" y="0"/>
                  </a:moveTo>
                  <a:lnTo>
                    <a:pt x="1503" y="900"/>
                  </a:lnTo>
                  <a:lnTo>
                    <a:pt x="751" y="2700"/>
                  </a:lnTo>
                  <a:lnTo>
                    <a:pt x="188" y="7200"/>
                  </a:lnTo>
                  <a:lnTo>
                    <a:pt x="0" y="10800"/>
                  </a:lnTo>
                  <a:lnTo>
                    <a:pt x="188" y="15300"/>
                  </a:lnTo>
                  <a:lnTo>
                    <a:pt x="751" y="18900"/>
                  </a:lnTo>
                  <a:lnTo>
                    <a:pt x="1503" y="20700"/>
                  </a:lnTo>
                  <a:lnTo>
                    <a:pt x="2254" y="21600"/>
                  </a:lnTo>
                  <a:lnTo>
                    <a:pt x="19534" y="21600"/>
                  </a:lnTo>
                  <a:lnTo>
                    <a:pt x="20285" y="20700"/>
                  </a:lnTo>
                  <a:lnTo>
                    <a:pt x="21037" y="18900"/>
                  </a:lnTo>
                  <a:lnTo>
                    <a:pt x="21412" y="15300"/>
                  </a:lnTo>
                  <a:lnTo>
                    <a:pt x="21600" y="10800"/>
                  </a:lnTo>
                  <a:lnTo>
                    <a:pt x="21412" y="7200"/>
                  </a:lnTo>
                  <a:lnTo>
                    <a:pt x="21037" y="2700"/>
                  </a:lnTo>
                  <a:lnTo>
                    <a:pt x="20285" y="900"/>
                  </a:lnTo>
                  <a:lnTo>
                    <a:pt x="19534" y="0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1159"/>
            <p:cNvSpPr/>
            <p:nvPr/>
          </p:nvSpPr>
          <p:spPr>
            <a:xfrm>
              <a:off x="385057" y="389335"/>
              <a:ext cx="385058" cy="385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35" y="7757"/>
                  </a:moveTo>
                  <a:lnTo>
                    <a:pt x="9394" y="15454"/>
                  </a:lnTo>
                  <a:lnTo>
                    <a:pt x="5206" y="11337"/>
                  </a:lnTo>
                  <a:lnTo>
                    <a:pt x="5026" y="11098"/>
                  </a:lnTo>
                  <a:lnTo>
                    <a:pt x="4966" y="10860"/>
                  </a:lnTo>
                  <a:lnTo>
                    <a:pt x="5026" y="10502"/>
                  </a:lnTo>
                  <a:lnTo>
                    <a:pt x="5206" y="10263"/>
                  </a:lnTo>
                  <a:lnTo>
                    <a:pt x="5445" y="10144"/>
                  </a:lnTo>
                  <a:lnTo>
                    <a:pt x="5744" y="10084"/>
                  </a:lnTo>
                  <a:lnTo>
                    <a:pt x="6043" y="10144"/>
                  </a:lnTo>
                  <a:lnTo>
                    <a:pt x="6283" y="10263"/>
                  </a:lnTo>
                  <a:lnTo>
                    <a:pt x="9334" y="13366"/>
                  </a:lnTo>
                  <a:lnTo>
                    <a:pt x="15317" y="6743"/>
                  </a:lnTo>
                  <a:lnTo>
                    <a:pt x="15796" y="6504"/>
                  </a:lnTo>
                  <a:lnTo>
                    <a:pt x="15916" y="6504"/>
                  </a:lnTo>
                  <a:lnTo>
                    <a:pt x="16035" y="6564"/>
                  </a:lnTo>
                  <a:lnTo>
                    <a:pt x="16215" y="6623"/>
                  </a:lnTo>
                  <a:lnTo>
                    <a:pt x="16275" y="6683"/>
                  </a:lnTo>
                  <a:lnTo>
                    <a:pt x="16454" y="6922"/>
                  </a:lnTo>
                  <a:lnTo>
                    <a:pt x="16514" y="7220"/>
                  </a:lnTo>
                  <a:lnTo>
                    <a:pt x="16514" y="7459"/>
                  </a:lnTo>
                  <a:lnTo>
                    <a:pt x="16335" y="7757"/>
                  </a:lnTo>
                  <a:close/>
                  <a:moveTo>
                    <a:pt x="10770" y="0"/>
                  </a:moveTo>
                  <a:lnTo>
                    <a:pt x="9693" y="60"/>
                  </a:lnTo>
                  <a:lnTo>
                    <a:pt x="8556" y="239"/>
                  </a:lnTo>
                  <a:lnTo>
                    <a:pt x="7539" y="477"/>
                  </a:lnTo>
                  <a:lnTo>
                    <a:pt x="6582" y="835"/>
                  </a:lnTo>
                  <a:lnTo>
                    <a:pt x="5624" y="1372"/>
                  </a:lnTo>
                  <a:lnTo>
                    <a:pt x="4727" y="1909"/>
                  </a:lnTo>
                  <a:lnTo>
                    <a:pt x="3889" y="2506"/>
                  </a:lnTo>
                  <a:lnTo>
                    <a:pt x="3171" y="3222"/>
                  </a:lnTo>
                  <a:lnTo>
                    <a:pt x="2393" y="3938"/>
                  </a:lnTo>
                  <a:lnTo>
                    <a:pt x="1795" y="4833"/>
                  </a:lnTo>
                  <a:lnTo>
                    <a:pt x="1257" y="5728"/>
                  </a:lnTo>
                  <a:lnTo>
                    <a:pt x="838" y="6623"/>
                  </a:lnTo>
                  <a:lnTo>
                    <a:pt x="479" y="7638"/>
                  </a:lnTo>
                  <a:lnTo>
                    <a:pt x="180" y="8652"/>
                  </a:lnTo>
                  <a:lnTo>
                    <a:pt x="60" y="9726"/>
                  </a:lnTo>
                  <a:lnTo>
                    <a:pt x="0" y="10860"/>
                  </a:lnTo>
                  <a:lnTo>
                    <a:pt x="60" y="11934"/>
                  </a:lnTo>
                  <a:lnTo>
                    <a:pt x="180" y="12948"/>
                  </a:lnTo>
                  <a:lnTo>
                    <a:pt x="479" y="14022"/>
                  </a:lnTo>
                  <a:lnTo>
                    <a:pt x="838" y="15036"/>
                  </a:lnTo>
                  <a:lnTo>
                    <a:pt x="1257" y="15931"/>
                  </a:lnTo>
                  <a:lnTo>
                    <a:pt x="1795" y="16886"/>
                  </a:lnTo>
                  <a:lnTo>
                    <a:pt x="2393" y="17662"/>
                  </a:lnTo>
                  <a:lnTo>
                    <a:pt x="3171" y="18438"/>
                  </a:lnTo>
                  <a:lnTo>
                    <a:pt x="3889" y="19094"/>
                  </a:lnTo>
                  <a:lnTo>
                    <a:pt x="4727" y="19750"/>
                  </a:lnTo>
                  <a:lnTo>
                    <a:pt x="5624" y="20287"/>
                  </a:lnTo>
                  <a:lnTo>
                    <a:pt x="6582" y="20765"/>
                  </a:lnTo>
                  <a:lnTo>
                    <a:pt x="7539" y="21123"/>
                  </a:lnTo>
                  <a:lnTo>
                    <a:pt x="8556" y="21361"/>
                  </a:lnTo>
                  <a:lnTo>
                    <a:pt x="9693" y="21540"/>
                  </a:lnTo>
                  <a:lnTo>
                    <a:pt x="10770" y="21600"/>
                  </a:lnTo>
                  <a:lnTo>
                    <a:pt x="11907" y="21540"/>
                  </a:lnTo>
                  <a:lnTo>
                    <a:pt x="12984" y="21361"/>
                  </a:lnTo>
                  <a:lnTo>
                    <a:pt x="14001" y="21123"/>
                  </a:lnTo>
                  <a:lnTo>
                    <a:pt x="15018" y="20765"/>
                  </a:lnTo>
                  <a:lnTo>
                    <a:pt x="15916" y="20287"/>
                  </a:lnTo>
                  <a:lnTo>
                    <a:pt x="16813" y="19750"/>
                  </a:lnTo>
                  <a:lnTo>
                    <a:pt x="17651" y="19094"/>
                  </a:lnTo>
                  <a:lnTo>
                    <a:pt x="18429" y="18438"/>
                  </a:lnTo>
                  <a:lnTo>
                    <a:pt x="19147" y="17662"/>
                  </a:lnTo>
                  <a:lnTo>
                    <a:pt x="19745" y="16886"/>
                  </a:lnTo>
                  <a:lnTo>
                    <a:pt x="20284" y="15931"/>
                  </a:lnTo>
                  <a:lnTo>
                    <a:pt x="20702" y="15036"/>
                  </a:lnTo>
                  <a:lnTo>
                    <a:pt x="21061" y="14022"/>
                  </a:lnTo>
                  <a:lnTo>
                    <a:pt x="21361" y="12948"/>
                  </a:lnTo>
                  <a:lnTo>
                    <a:pt x="21540" y="11934"/>
                  </a:lnTo>
                  <a:lnTo>
                    <a:pt x="21600" y="10860"/>
                  </a:lnTo>
                  <a:lnTo>
                    <a:pt x="21540" y="9726"/>
                  </a:lnTo>
                  <a:lnTo>
                    <a:pt x="21361" y="8652"/>
                  </a:lnTo>
                  <a:lnTo>
                    <a:pt x="21061" y="7638"/>
                  </a:lnTo>
                  <a:lnTo>
                    <a:pt x="20702" y="6623"/>
                  </a:lnTo>
                  <a:lnTo>
                    <a:pt x="20284" y="5728"/>
                  </a:lnTo>
                  <a:lnTo>
                    <a:pt x="19745" y="4833"/>
                  </a:lnTo>
                  <a:lnTo>
                    <a:pt x="19147" y="3938"/>
                  </a:lnTo>
                  <a:lnTo>
                    <a:pt x="18429" y="3222"/>
                  </a:lnTo>
                  <a:lnTo>
                    <a:pt x="17651" y="2506"/>
                  </a:lnTo>
                  <a:lnTo>
                    <a:pt x="16813" y="1909"/>
                  </a:lnTo>
                  <a:lnTo>
                    <a:pt x="15018" y="835"/>
                  </a:lnTo>
                  <a:lnTo>
                    <a:pt x="14001" y="477"/>
                  </a:lnTo>
                  <a:lnTo>
                    <a:pt x="12984" y="239"/>
                  </a:lnTo>
                  <a:lnTo>
                    <a:pt x="11907" y="60"/>
                  </a:lnTo>
                  <a:lnTo>
                    <a:pt x="1077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Freeform 1160"/>
            <p:cNvSpPr/>
            <p:nvPr/>
          </p:nvSpPr>
          <p:spPr>
            <a:xfrm>
              <a:off x="128352" y="-1"/>
              <a:ext cx="282376" cy="222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0" y="21600"/>
                  </a:moveTo>
                  <a:lnTo>
                    <a:pt x="20700" y="21600"/>
                  </a:lnTo>
                  <a:lnTo>
                    <a:pt x="21027" y="21495"/>
                  </a:lnTo>
                  <a:lnTo>
                    <a:pt x="21355" y="21284"/>
                  </a:lnTo>
                  <a:lnTo>
                    <a:pt x="21518" y="20862"/>
                  </a:lnTo>
                  <a:lnTo>
                    <a:pt x="21600" y="20336"/>
                  </a:lnTo>
                  <a:lnTo>
                    <a:pt x="21600" y="6322"/>
                  </a:lnTo>
                  <a:lnTo>
                    <a:pt x="21518" y="5900"/>
                  </a:lnTo>
                  <a:lnTo>
                    <a:pt x="21355" y="5479"/>
                  </a:lnTo>
                  <a:lnTo>
                    <a:pt x="21027" y="5163"/>
                  </a:lnTo>
                  <a:lnTo>
                    <a:pt x="20700" y="5058"/>
                  </a:lnTo>
                  <a:lnTo>
                    <a:pt x="16855" y="5058"/>
                  </a:lnTo>
                  <a:lnTo>
                    <a:pt x="16527" y="4004"/>
                  </a:lnTo>
                  <a:lnTo>
                    <a:pt x="16364" y="3372"/>
                  </a:lnTo>
                  <a:lnTo>
                    <a:pt x="16036" y="2740"/>
                  </a:lnTo>
                  <a:lnTo>
                    <a:pt x="15627" y="2002"/>
                  </a:lnTo>
                  <a:lnTo>
                    <a:pt x="15136" y="1475"/>
                  </a:lnTo>
                  <a:lnTo>
                    <a:pt x="14400" y="948"/>
                  </a:lnTo>
                  <a:lnTo>
                    <a:pt x="13664" y="527"/>
                  </a:lnTo>
                  <a:lnTo>
                    <a:pt x="13418" y="421"/>
                  </a:lnTo>
                  <a:lnTo>
                    <a:pt x="13009" y="421"/>
                  </a:lnTo>
                  <a:lnTo>
                    <a:pt x="12845" y="316"/>
                  </a:lnTo>
                  <a:lnTo>
                    <a:pt x="12600" y="211"/>
                  </a:lnTo>
                  <a:lnTo>
                    <a:pt x="12518" y="211"/>
                  </a:lnTo>
                  <a:lnTo>
                    <a:pt x="12436" y="105"/>
                  </a:lnTo>
                  <a:lnTo>
                    <a:pt x="11700" y="105"/>
                  </a:lnTo>
                  <a:lnTo>
                    <a:pt x="11373" y="0"/>
                  </a:lnTo>
                  <a:lnTo>
                    <a:pt x="10636" y="0"/>
                  </a:lnTo>
                  <a:lnTo>
                    <a:pt x="10227" y="105"/>
                  </a:lnTo>
                  <a:lnTo>
                    <a:pt x="9491" y="105"/>
                  </a:lnTo>
                  <a:lnTo>
                    <a:pt x="9409" y="211"/>
                  </a:lnTo>
                  <a:lnTo>
                    <a:pt x="9327" y="211"/>
                  </a:lnTo>
                  <a:lnTo>
                    <a:pt x="9082" y="316"/>
                  </a:lnTo>
                  <a:lnTo>
                    <a:pt x="8918" y="421"/>
                  </a:lnTo>
                  <a:lnTo>
                    <a:pt x="8509" y="421"/>
                  </a:lnTo>
                  <a:lnTo>
                    <a:pt x="8264" y="527"/>
                  </a:lnTo>
                  <a:lnTo>
                    <a:pt x="7527" y="948"/>
                  </a:lnTo>
                  <a:lnTo>
                    <a:pt x="6873" y="1475"/>
                  </a:lnTo>
                  <a:lnTo>
                    <a:pt x="6382" y="2002"/>
                  </a:lnTo>
                  <a:lnTo>
                    <a:pt x="5891" y="2740"/>
                  </a:lnTo>
                  <a:lnTo>
                    <a:pt x="5564" y="3372"/>
                  </a:lnTo>
                  <a:lnTo>
                    <a:pt x="5400" y="4004"/>
                  </a:lnTo>
                  <a:lnTo>
                    <a:pt x="5073" y="5058"/>
                  </a:lnTo>
                  <a:lnTo>
                    <a:pt x="900" y="5058"/>
                  </a:lnTo>
                  <a:lnTo>
                    <a:pt x="573" y="5163"/>
                  </a:lnTo>
                  <a:lnTo>
                    <a:pt x="245" y="5479"/>
                  </a:lnTo>
                  <a:lnTo>
                    <a:pt x="0" y="5900"/>
                  </a:lnTo>
                  <a:lnTo>
                    <a:pt x="0" y="20862"/>
                  </a:lnTo>
                  <a:lnTo>
                    <a:pt x="245" y="21284"/>
                  </a:lnTo>
                  <a:lnTo>
                    <a:pt x="573" y="21495"/>
                  </a:lnTo>
                  <a:lnTo>
                    <a:pt x="9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7" name="Rectangle 57"/>
          <p:cNvSpPr txBox="1"/>
          <p:nvPr/>
        </p:nvSpPr>
        <p:spPr>
          <a:xfrm>
            <a:off x="491801" y="2220358"/>
            <a:ext cx="3183172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/>
              <a:t>Explain How you developed Idea</a:t>
            </a:r>
            <a:r>
              <a:rPr lang="en-IN" dirty="0"/>
              <a:t>.</a:t>
            </a:r>
          </a:p>
          <a:p>
            <a:r>
              <a:rPr lang="en-IN" b="1" dirty="0"/>
              <a:t>Answer :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After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analysing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the problem statement, we gathered information from various sources(research papers, NPTEL videos) and extracted relevant information that helped us in developing the idea. </a:t>
            </a:r>
            <a:endParaRPr dirty="0"/>
          </a:p>
        </p:txBody>
      </p:sp>
      <p:sp>
        <p:nvSpPr>
          <p:cNvPr id="318" name="Rectangle 58"/>
          <p:cNvSpPr txBox="1"/>
          <p:nvPr/>
        </p:nvSpPr>
        <p:spPr>
          <a:xfrm>
            <a:off x="8205574" y="2188877"/>
            <a:ext cx="361563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/>
              <a:t>Any early stage innovation detected while developing the solution</a:t>
            </a:r>
            <a:r>
              <a:rPr lang="en-IN" dirty="0"/>
              <a:t>.</a:t>
            </a:r>
          </a:p>
          <a:p>
            <a:r>
              <a:rPr lang="en-IN" b="1" dirty="0"/>
              <a:t>Answer :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In early-stage, we found that data pre-processing and mathematical manipulation on this data solves most part of our problem.</a:t>
            </a:r>
            <a:endParaRPr dirty="0"/>
          </a:p>
        </p:txBody>
      </p:sp>
      <p:sp>
        <p:nvSpPr>
          <p:cNvPr id="319" name="Rectangle 59"/>
          <p:cNvSpPr txBox="1"/>
          <p:nvPr/>
        </p:nvSpPr>
        <p:spPr>
          <a:xfrm>
            <a:off x="539422" y="4431965"/>
            <a:ext cx="31831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/>
              <a:t>How much time it will take in conversion as a final product</a:t>
            </a:r>
            <a:r>
              <a:rPr lang="en-IN" dirty="0"/>
              <a:t>?</a:t>
            </a:r>
          </a:p>
          <a:p>
            <a:r>
              <a:rPr lang="en-IN" b="1" dirty="0"/>
              <a:t>Answer :</a:t>
            </a:r>
            <a:r>
              <a:rPr lang="en-IN" dirty="0"/>
              <a:t> 1.5 Month (Approx.)</a:t>
            </a:r>
            <a:endParaRPr dirty="0"/>
          </a:p>
        </p:txBody>
      </p:sp>
      <p:sp>
        <p:nvSpPr>
          <p:cNvPr id="320" name="Oval 62"/>
          <p:cNvSpPr/>
          <p:nvPr/>
        </p:nvSpPr>
        <p:spPr>
          <a:xfrm>
            <a:off x="4238704" y="4667610"/>
            <a:ext cx="397957" cy="398891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Oval 63"/>
          <p:cNvSpPr/>
          <p:nvPr/>
        </p:nvSpPr>
        <p:spPr>
          <a:xfrm>
            <a:off x="7591380" y="4667610"/>
            <a:ext cx="397957" cy="398891"/>
          </a:xfrm>
          <a:prstGeom prst="ellipse">
            <a:avLst/>
          </a:prstGeom>
          <a:solidFill>
            <a:srgbClr val="78E3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22" name="Picture 46" descr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60" y="0"/>
            <a:ext cx="2557691" cy="1278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575</Words>
  <Application>Microsoft Office PowerPoint</Application>
  <PresentationFormat>Widescreen</PresentationFormat>
  <Paragraphs>87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 MT Condensed Light</vt:lpstr>
      <vt:lpstr>Arial</vt:lpstr>
      <vt:lpstr>Calibri</vt:lpstr>
      <vt:lpstr>Calibri Light</vt:lpstr>
      <vt:lpstr>Roboto</vt:lpstr>
      <vt:lpstr>Segoe UI</vt:lpstr>
      <vt:lpstr>Segoe UI Historic</vt:lpstr>
      <vt:lpstr>Office Theme</vt:lpstr>
      <vt:lpstr>PowerPoint Presentation</vt:lpstr>
      <vt:lpstr>Idea Introduction</vt:lpstr>
      <vt:lpstr>Your Approach Towards Idea</vt:lpstr>
      <vt:lpstr>Team Slide</vt:lpstr>
      <vt:lpstr>Development Pipeline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 Singh</dc:creator>
  <cp:lastModifiedBy>Amit Kumar Singh</cp:lastModifiedBy>
  <cp:revision>2</cp:revision>
  <dcterms:modified xsi:type="dcterms:W3CDTF">2021-10-09T19:19:35Z</dcterms:modified>
</cp:coreProperties>
</file>