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2/18/2025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Classification Using Deep Learning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Deliverables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3805085" cy="3901782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 models: Custom CNN, VGG16, </a:t>
            </a:r>
            <a:r>
              <a:rPr lang="en-IN" sz="2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endParaRPr lang="en-IN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reports (Custom_Model.txt, VGG16_Model.txt, ResNet_Model.txt)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Nutritional JSON file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web application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repository with code and README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&amp; PowerPoint presentation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findings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improvements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ACD4A19-8A6F-6956-3A4E-20DDB482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143000"/>
            <a:ext cx="10913805" cy="4679830"/>
          </a:xfrm>
        </p:spPr>
        <p:txBody>
          <a:bodyPr/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Title: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Food Classification Using Deep Learning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Asrabanu bagvan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12-02-2025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the project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 To develop a deep learning-based food classification model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models: Custom CNN, VGG16,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Source: Food Image Classification Dataset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Classes: 34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 Steps: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Balanced dataset (200 images per class)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Uploaded selected images to Google Drive</a:t>
            </a:r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90448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different models trained: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CNN: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Developed from scratch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VGG16: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Transfer learning model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Transfer learning model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Parameters: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epochs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Adam optimizer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Crossentropy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loss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 Metrics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Positives (TP), True Negatives (TN)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Positives (FP), False Negatives (FN)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Recall, F1-Score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Handling &amp; OOP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 Programming (OOP)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FoodClassifier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for model training and evaluation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Handling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Try-except blocks for error handling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Nutritional Data Storage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nutritional information for all 34 classes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file format containing: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Fiber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Calories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Carbohydrates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Web Application (Deployment)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HTML, Bootstrap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Flask API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upload functionality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 (Custom CNN, VGG16,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results display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{1C97D0CA-E6E2-464A-9B20-11D021F075C9}tf11964407_win32</Template>
  <TotalTime>14</TotalTime>
  <Words>291</Words>
  <Application>Microsoft Office PowerPoint</Application>
  <PresentationFormat>Widescreen</PresentationFormat>
  <Paragraphs>71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Symbol</vt:lpstr>
      <vt:lpstr>Custom</vt:lpstr>
      <vt:lpstr>Food Classification Using Deep Learning </vt:lpstr>
      <vt:lpstr>PowerPoint Presentation</vt:lpstr>
      <vt:lpstr>Introduction Overview of the project Objective: To develop a deep learning-based food classification model Three models: Custom CNN, VGG16, ResNet</vt:lpstr>
      <vt:lpstr>Dataset Dataset Source: Food Image Classification Dataset Total Classes: 34 Preprocessing Steps:  Balanced dataset (200 images per class) Uploaded selected images to Google Drive</vt:lpstr>
      <vt:lpstr>Model Development</vt:lpstr>
      <vt:lpstr>Model Evaluation Metrics</vt:lpstr>
      <vt:lpstr>Exception Handling &amp; OOP</vt:lpstr>
      <vt:lpstr>Nutritional Data Storage</vt:lpstr>
      <vt:lpstr>Flask Web Application (Deployment)</vt:lpstr>
      <vt:lpstr>Final Deliverables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asrabanu bagvan</dc:creator>
  <cp:lastModifiedBy>asrabanu bagvan</cp:lastModifiedBy>
  <cp:revision>1</cp:revision>
  <dcterms:created xsi:type="dcterms:W3CDTF">2025-02-17T21:01:45Z</dcterms:created>
  <dcterms:modified xsi:type="dcterms:W3CDTF">2025-02-17T21:16:17Z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