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1" r:id="rId14"/>
    <p:sldId id="266" r:id="rId15"/>
    <p:sldId id="267" r:id="rId16"/>
    <p:sldId id="268" r:id="rId17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581" y="-8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D62C2-7188-412F-A7AE-26B75376B49A}" type="datetimeFigureOut">
              <a:rPr lang="fr-FR" smtClean="0"/>
              <a:pPr/>
              <a:t>04/03/2019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F0C9B-254C-49CB-AE2C-BA65BBA60C4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F0C9B-254C-49CB-AE2C-BA65BBA60C4F}" type="slidenum">
              <a:rPr lang="fr-FR" smtClean="0"/>
              <a:pPr/>
              <a:t>15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8ADD2A-A21B-4878-ACC0-B97C4CCB21E3}" type="datetime1">
              <a:rPr lang="fr-FR" smtClean="0"/>
              <a:pPr/>
              <a:t>04/03/2019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GROUPE PALADIN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997733-FBCD-4FDB-A1CD-61CC6AD19E4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712047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567064"/>
            <a:ext cx="45720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67064"/>
            <a:ext cx="27432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67064"/>
            <a:ext cx="9144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1768" y="567064"/>
            <a:ext cx="9144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3619500"/>
            <a:ext cx="7772400" cy="1645920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2362200"/>
            <a:ext cx="7772400" cy="125730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4206162"/>
            <a:ext cx="73152" cy="14097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5291" y="3997349"/>
            <a:ext cx="73152" cy="1905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5291" y="3864738"/>
            <a:ext cx="73152" cy="11430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55291" y="3785466"/>
            <a:ext cx="73152" cy="609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76E3F6-8197-45B3-91E1-47C177AF5929}" type="datetime1">
              <a:rPr lang="fr-FR" smtClean="0"/>
              <a:pPr/>
              <a:t>04/03/2019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GROUPE PALADIN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997733-FBCD-4FDB-A1CD-61CC6AD19E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1981200" cy="4876271"/>
          </a:xfrm>
        </p:spPr>
        <p:txBody>
          <a:bodyPr vert="eaVert"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28866"/>
            <a:ext cx="5867400" cy="48762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CC2151-7104-4313-BE7C-5F2F277B1DBB}" type="datetime1">
              <a:rPr lang="fr-FR" smtClean="0"/>
              <a:pPr/>
              <a:t>04/03/2019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GROUPE PALADIN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997733-FBCD-4FDB-A1CD-61CC6AD19E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939EF4-5979-49A5-8EB2-5D30E45E6F83}" type="datetime1">
              <a:rPr lang="fr-FR" smtClean="0"/>
              <a:pPr/>
              <a:t>04/03/2019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GROUPE PALADIN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997733-FBCD-4FDB-A1CD-61CC6AD19E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>
            <a:off x="4828952" y="894907"/>
            <a:ext cx="4322136" cy="4826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Forme libre 14"/>
          <p:cNvSpPr>
            <a:spLocks/>
          </p:cNvSpPr>
          <p:nvPr/>
        </p:nvSpPr>
        <p:spPr bwMode="auto">
          <a:xfrm>
            <a:off x="373966" y="0"/>
            <a:ext cx="5514536" cy="551277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Forme libre 12"/>
          <p:cNvSpPr>
            <a:spLocks/>
          </p:cNvSpPr>
          <p:nvPr/>
        </p:nvSpPr>
        <p:spPr bwMode="auto">
          <a:xfrm rot="5236414">
            <a:off x="4805028" y="1137273"/>
            <a:ext cx="34290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5943600" y="0"/>
            <a:ext cx="2743200" cy="3556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Forme libre 16"/>
          <p:cNvSpPr>
            <a:spLocks/>
          </p:cNvSpPr>
          <p:nvPr/>
        </p:nvSpPr>
        <p:spPr bwMode="auto">
          <a:xfrm>
            <a:off x="5943600" y="3556000"/>
            <a:ext cx="3200400" cy="9525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Forme libre 17"/>
          <p:cNvSpPr>
            <a:spLocks/>
          </p:cNvSpPr>
          <p:nvPr/>
        </p:nvSpPr>
        <p:spPr bwMode="auto">
          <a:xfrm>
            <a:off x="5943600" y="0"/>
            <a:ext cx="1371600" cy="3556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Forme libre 18"/>
          <p:cNvSpPr>
            <a:spLocks/>
          </p:cNvSpPr>
          <p:nvPr/>
        </p:nvSpPr>
        <p:spPr bwMode="auto">
          <a:xfrm>
            <a:off x="5948364" y="3538803"/>
            <a:ext cx="2090737" cy="217619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Forme libre 19"/>
          <p:cNvSpPr>
            <a:spLocks/>
          </p:cNvSpPr>
          <p:nvPr/>
        </p:nvSpPr>
        <p:spPr bwMode="auto">
          <a:xfrm>
            <a:off x="5943600" y="3556000"/>
            <a:ext cx="1600200" cy="2159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Forme libre 20"/>
          <p:cNvSpPr>
            <a:spLocks/>
          </p:cNvSpPr>
          <p:nvPr/>
        </p:nvSpPr>
        <p:spPr bwMode="auto">
          <a:xfrm>
            <a:off x="5943600" y="1143000"/>
            <a:ext cx="3200400" cy="241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Forme libre 21"/>
          <p:cNvSpPr>
            <a:spLocks/>
          </p:cNvSpPr>
          <p:nvPr/>
        </p:nvSpPr>
        <p:spPr bwMode="auto">
          <a:xfrm>
            <a:off x="5943600" y="1460500"/>
            <a:ext cx="3200400" cy="20955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Forme libre 22"/>
          <p:cNvSpPr>
            <a:spLocks/>
          </p:cNvSpPr>
          <p:nvPr/>
        </p:nvSpPr>
        <p:spPr bwMode="auto">
          <a:xfrm>
            <a:off x="990600" y="3556000"/>
            <a:ext cx="4953000" cy="2159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Forme libre 23"/>
          <p:cNvSpPr>
            <a:spLocks/>
          </p:cNvSpPr>
          <p:nvPr/>
        </p:nvSpPr>
        <p:spPr bwMode="auto">
          <a:xfrm>
            <a:off x="533400" y="3556000"/>
            <a:ext cx="5334000" cy="2159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Forme libre 24"/>
          <p:cNvSpPr>
            <a:spLocks/>
          </p:cNvSpPr>
          <p:nvPr/>
        </p:nvSpPr>
        <p:spPr bwMode="auto">
          <a:xfrm>
            <a:off x="366824" y="2032000"/>
            <a:ext cx="5638800" cy="1524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Forme libre 25"/>
          <p:cNvSpPr>
            <a:spLocks/>
          </p:cNvSpPr>
          <p:nvPr/>
        </p:nvSpPr>
        <p:spPr bwMode="auto">
          <a:xfrm>
            <a:off x="366824" y="1778000"/>
            <a:ext cx="5638800" cy="1778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Forme libre 26"/>
          <p:cNvSpPr>
            <a:spLocks/>
          </p:cNvSpPr>
          <p:nvPr/>
        </p:nvSpPr>
        <p:spPr bwMode="auto">
          <a:xfrm>
            <a:off x="4572000" y="3556000"/>
            <a:ext cx="1371600" cy="2159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6902" y="1126393"/>
            <a:ext cx="5718048" cy="814572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23579-7D4A-4F59-81BA-967EA4FD57B2}" type="datetime1">
              <a:rPr lang="fr-FR" smtClean="0"/>
              <a:pPr/>
              <a:t>04/03/2019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GROUPE PALADIN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997733-FBCD-4FDB-A1CD-61CC6AD19E4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63160" y="335221"/>
            <a:ext cx="8503920" cy="73855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902" y="426720"/>
            <a:ext cx="8156448" cy="64770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567064"/>
            <a:ext cx="27432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67064"/>
            <a:ext cx="27432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67064"/>
            <a:ext cx="9144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476702" y="567064"/>
            <a:ext cx="9144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67064"/>
            <a:ext cx="36576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26720"/>
            <a:ext cx="8229600" cy="762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4344" y="1475418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5344" y="1475418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1B38C0-2C7F-4A09-8E7B-47BC93D6A01A}" type="datetime1">
              <a:rPr lang="fr-FR" smtClean="0"/>
              <a:pPr/>
              <a:t>04/03/2019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GROUPE PALADIN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997733-FBCD-4FDB-A1CD-61CC6AD19E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35221"/>
            <a:ext cx="8867080" cy="73855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426720"/>
            <a:ext cx="7772400" cy="7620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08125"/>
            <a:ext cx="4040188" cy="533135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1508125"/>
            <a:ext cx="4041775" cy="533135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049198"/>
            <a:ext cx="4040188" cy="32994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049198"/>
            <a:ext cx="4041775" cy="32994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F31E7A-F24C-46FB-94F7-E4EFF4944A05}" type="datetime1">
              <a:rPr lang="fr-FR" smtClean="0"/>
              <a:pPr/>
              <a:t>04/03/2019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GROUPE PALADIN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997733-FBCD-4FDB-A1CD-61CC6AD19E4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87790" y="567064"/>
            <a:ext cx="45720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67064"/>
            <a:ext cx="27432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67064"/>
            <a:ext cx="9144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567064"/>
            <a:ext cx="9144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67064"/>
            <a:ext cx="27432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67064"/>
            <a:ext cx="27432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67064"/>
            <a:ext cx="9144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254934" y="567064"/>
            <a:ext cx="9144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67064"/>
            <a:ext cx="36576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26720"/>
            <a:ext cx="7772400" cy="7620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2C7CD8-C545-473F-BE43-9005396C2049}" type="datetime1">
              <a:rPr lang="fr-FR" smtClean="0"/>
              <a:pPr/>
              <a:t>04/03/2019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GROUPE PALADIN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997733-FBCD-4FDB-A1CD-61CC6AD19E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A993B3-49DA-4843-8A2E-120C2FB0E416}" type="datetime1">
              <a:rPr lang="fr-FR" smtClean="0"/>
              <a:pPr/>
              <a:t>04/03/2019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GROUPE PALADIN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997733-FBCD-4FDB-A1CD-61CC6AD19E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27542"/>
            <a:ext cx="8229600" cy="968375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195917"/>
            <a:ext cx="2514600" cy="3810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429000" y="1195917"/>
            <a:ext cx="54864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6E34DF-C501-490E-9A78-A4B76A2584AE}" type="datetime1">
              <a:rPr lang="fr-FR" smtClean="0"/>
              <a:pPr/>
              <a:t>04/03/2019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GROUPE PALADIN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997733-FBCD-4FDB-A1CD-61CC6AD19E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565031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63195" y="1570857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rot="5400000">
            <a:off x="8525645" y="1005295"/>
            <a:ext cx="110636" cy="128466"/>
            <a:chOff x="6668087" y="1297746"/>
            <a:chExt cx="161840" cy="156602"/>
          </a:xfrm>
        </p:grpSpPr>
        <p:cxnSp>
          <p:nvCxnSpPr>
            <p:cNvPr id="15" name="Connecteur droit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 bwMode="grayWhite">
          <a:xfrm>
            <a:off x="914400" y="367710"/>
            <a:ext cx="6858000" cy="584791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68032" y="1578151"/>
            <a:ext cx="8778240" cy="413345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958453"/>
            <a:ext cx="6858000" cy="5715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grpSp>
        <p:nvGrpSpPr>
          <p:cNvPr id="14" name="Groupe 13"/>
          <p:cNvGrpSpPr/>
          <p:nvPr/>
        </p:nvGrpSpPr>
        <p:grpSpPr>
          <a:xfrm rot="5400000">
            <a:off x="8678045" y="1132295"/>
            <a:ext cx="110636" cy="128466"/>
            <a:chOff x="6668087" y="1297746"/>
            <a:chExt cx="161840" cy="156602"/>
          </a:xfrm>
        </p:grpSpPr>
        <p:cxnSp>
          <p:nvCxnSpPr>
            <p:cNvPr id="11" name="Connecteur droit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0000">
            <a:off x="8331152" y="1218264"/>
            <a:ext cx="110636" cy="128466"/>
            <a:chOff x="6668087" y="1297746"/>
            <a:chExt cx="161840" cy="156602"/>
          </a:xfrm>
        </p:grpSpPr>
        <p:cxnSp>
          <p:nvCxnSpPr>
            <p:cNvPr id="19" name="Connecteur droit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77000" y="46250"/>
            <a:ext cx="2133600" cy="304271"/>
          </a:xfrm>
        </p:spPr>
        <p:txBody>
          <a:bodyPr/>
          <a:lstStyle>
            <a:extLst/>
          </a:lstStyle>
          <a:p>
            <a:fld id="{E9409596-B8D1-43C3-84FE-ED658D759A3E}" type="datetime1">
              <a:rPr lang="fr-FR" smtClean="0"/>
              <a:pPr/>
              <a:t>04/03/2019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46250"/>
            <a:ext cx="5562600" cy="304271"/>
          </a:xfrm>
        </p:spPr>
        <p:txBody>
          <a:bodyPr/>
          <a:lstStyle>
            <a:extLst/>
          </a:lstStyle>
          <a:p>
            <a:r>
              <a:rPr lang="fr-FR" dirty="0" smtClean="0"/>
              <a:t>GROUPE PALADIN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46250"/>
            <a:ext cx="457200" cy="304271"/>
          </a:xfrm>
        </p:spPr>
        <p:txBody>
          <a:bodyPr/>
          <a:lstStyle>
            <a:extLst/>
          </a:lstStyle>
          <a:p>
            <a:fld id="{7B997733-FBCD-4FDB-A1CD-61CC6AD19E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712047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291" y="4206162"/>
            <a:ext cx="73152" cy="14097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291" y="3997349"/>
            <a:ext cx="73152" cy="1905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91" y="3864738"/>
            <a:ext cx="73152" cy="11430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291" y="3785466"/>
            <a:ext cx="73152" cy="609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67064"/>
            <a:ext cx="45720" cy="3048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67064"/>
            <a:ext cx="27432" cy="3048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67064"/>
            <a:ext cx="9144" cy="3048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1768" y="567064"/>
            <a:ext cx="9144" cy="3048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426720"/>
            <a:ext cx="7772400" cy="7620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86300"/>
            <a:ext cx="7772400" cy="3810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77000" y="5347230"/>
            <a:ext cx="2133600" cy="304271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576EB77-788A-445D-B280-D70CA26719DF}" type="datetime1">
              <a:rPr lang="fr-FR" smtClean="0"/>
              <a:pPr/>
              <a:t>04/03/2019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5347230"/>
            <a:ext cx="5562600" cy="30427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fr-FR" dirty="0" smtClean="0"/>
              <a:t>GROUPE PALADIN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10600" y="5347230"/>
            <a:ext cx="457200" cy="304271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B997733-FBCD-4FDB-A1CD-61CC6AD19E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ATELIER CUISINE</a:t>
            </a:r>
            <a:endParaRPr lang="fr-FR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half" idx="4294967295"/>
          </p:nvPr>
        </p:nvSpPr>
        <p:spPr>
          <a:xfrm>
            <a:off x="1357290" y="1571616"/>
            <a:ext cx="6858000" cy="571500"/>
          </a:xfrm>
        </p:spPr>
        <p:txBody>
          <a:bodyPr>
            <a:normAutofit/>
          </a:bodyPr>
          <a:lstStyle/>
          <a:p>
            <a:pPr algn="ctr"/>
            <a:r>
              <a:rPr lang="fr-F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PLAISIR GOURMAND</a:t>
            </a:r>
            <a:endParaRPr lang="fr-F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" name="Image 13" descr="logomarmit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1934" y="2857500"/>
            <a:ext cx="1571636" cy="1571636"/>
          </a:xfrm>
          <a:prstGeom prst="rect">
            <a:avLst/>
          </a:prstGeom>
        </p:spPr>
      </p:pic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733-FBCD-4FDB-A1CD-61CC6AD19E4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GROUPE PALADIN</a:t>
            </a:r>
            <a:endParaRPr lang="fr-FR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DESCRIPTIONS TECHNIQUES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1538" y="1428740"/>
            <a:ext cx="350046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Formulaire d’inscription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Prénom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Adresse e-mail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Mot de passe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Confirmation mot de passe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N° de téléphone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Spécialité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Rôle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Valider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Retour à l’accueil</a:t>
            </a:r>
          </a:p>
          <a:p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57752" y="1436570"/>
            <a:ext cx="36433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Formulaire de connexion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Adresse e-mail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Mot de passe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Valider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Retour à l’accueil</a:t>
            </a:r>
          </a:p>
          <a:p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733-FBCD-4FDB-A1CD-61CC6AD19E4D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GROUPE PALADIN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1538" y="714360"/>
            <a:ext cx="25003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Profil utilisateur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Profil de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Prénom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E-mail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Déconnexion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71538" y="2357434"/>
            <a:ext cx="28575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Ajout atelier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Titre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Descriptif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Date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Horaire de début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Durée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Place disponible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Place réservées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Prix €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Image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Ajouter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714876" y="714360"/>
            <a:ext cx="3357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Ajout rôle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Sélectionner le rôle :</a:t>
            </a:r>
          </a:p>
          <a:p>
            <a:r>
              <a:rPr lang="fr-F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fr-FR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Cuisinier – Particulier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Ajouter le rôle 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733-FBCD-4FDB-A1CD-61CC6AD19E4D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GROUPE PALADIN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CONCEPTION GRAPHIQUE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PALADIN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733-FBCD-4FDB-A1CD-61CC6AD19E4D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42976" y="142874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Formulaire d’Inscription</a:t>
            </a:r>
          </a:p>
        </p:txBody>
      </p:sp>
      <p:pic>
        <p:nvPicPr>
          <p:cNvPr id="6" name="Image 5" descr="Inscri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2000244"/>
            <a:ext cx="3323842" cy="299966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286380" y="142874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Formulaire de Connexion</a:t>
            </a:r>
            <a:endParaRPr lang="fr-FR" dirty="0"/>
          </a:p>
        </p:txBody>
      </p:sp>
      <p:pic>
        <p:nvPicPr>
          <p:cNvPr id="8" name="Image 7" descr="Connex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2000244"/>
            <a:ext cx="3286148" cy="2987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PALADIN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733-FBCD-4FDB-A1CD-61CC6AD19E4D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71538" y="78579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Formulaire Ajout atelier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26720"/>
            <a:ext cx="7658128" cy="1859276"/>
          </a:xfrm>
        </p:spPr>
        <p:txBody>
          <a:bodyPr/>
          <a:lstStyle/>
          <a:p>
            <a:r>
              <a:rPr lang="fr-F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 DU DOMAINE – HÉBERGEMENT </a:t>
            </a:r>
            <a:br>
              <a:rPr lang="fr-F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fr-F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ET RÉFÉRENCEMENT</a:t>
            </a:r>
            <a:br>
              <a:rPr lang="fr-F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fr-F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fr-F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fr-F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Nom du domaine:</a:t>
            </a:r>
            <a:br>
              <a:rPr lang="fr-F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fr-F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projet-certif</a:t>
            </a:r>
            <a:br>
              <a:rPr lang="fr-F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fr-F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fr-F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fr-F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Choix de l’hébergement :</a:t>
            </a:r>
            <a:br>
              <a:rPr lang="fr-F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fr-F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Site vitrine</a:t>
            </a:r>
            <a:br>
              <a:rPr lang="fr-F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fr-F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fr-F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fr-F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Référencement :</a:t>
            </a:r>
            <a:br>
              <a:rPr lang="fr-F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fr-F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Naturel (Gratuit)</a:t>
            </a:r>
            <a:r>
              <a:rPr lang="fr-F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fr-F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fr-F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fr-FR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733-FBCD-4FDB-A1CD-61CC6AD19E4D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GROUPE PALADIN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26720"/>
            <a:ext cx="7872442" cy="1287772"/>
          </a:xfrm>
        </p:spPr>
        <p:txBody>
          <a:bodyPr/>
          <a:lstStyle/>
          <a:p>
            <a:pPr algn="ctr"/>
            <a:r>
              <a:rPr lang="fr-F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TECNOLOGIES UTILISÉS </a:t>
            </a:r>
            <a:br>
              <a:rPr lang="fr-F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fr-F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LORS DU DEVELOPPEMENT</a:t>
            </a:r>
            <a:endParaRPr lang="fr-FR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214414" y="2143120"/>
            <a:ext cx="2857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dirty="0" smtClean="0"/>
              <a:t>MOCKFLOW</a:t>
            </a:r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VISUAL STUDIO CODE</a:t>
            </a:r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HTML</a:t>
            </a:r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CSS</a:t>
            </a:r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BOOTSRAP</a:t>
            </a:r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JQUERY</a:t>
            </a:r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MySQL Workbench</a:t>
            </a:r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MOCODO</a:t>
            </a:r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FILEZILLA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929190" y="2143120"/>
            <a:ext cx="32147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dirty="0" smtClean="0"/>
              <a:t>WAMP</a:t>
            </a:r>
          </a:p>
          <a:p>
            <a:r>
              <a:rPr lang="fr-FR" sz="1400" dirty="0" smtClean="0"/>
              <a:t>Apache, PHP, MySQL,PHPmyADMIN</a:t>
            </a:r>
          </a:p>
          <a:p>
            <a:pPr>
              <a:buFont typeface="Wingdings" pitchFamily="2" charset="2"/>
              <a:buChar char="v"/>
            </a:pPr>
            <a:r>
              <a:rPr lang="fr-FR" smtClean="0"/>
              <a:t>GIT – GITHUB</a:t>
            </a:r>
            <a:endParaRPr lang="fr-FR" dirty="0" smtClean="0"/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GOOGLE DRIVE</a:t>
            </a:r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CHROME</a:t>
            </a:r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FONT-AWESONE</a:t>
            </a:r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GOOGLE-FONTS</a:t>
            </a:r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DIAGRAMME de Gantt</a:t>
            </a:r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TEAM VIEWER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733-FBCD-4FDB-A1CD-61CC6AD19E4D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GROUPE PALADIN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7224" y="1714492"/>
            <a:ext cx="7943880" cy="1787838"/>
          </a:xfrm>
        </p:spPr>
        <p:txBody>
          <a:bodyPr/>
          <a:lstStyle/>
          <a:p>
            <a:pPr algn="ctr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MERCI DE VOTRE ATTENTION</a:t>
            </a:r>
            <a:b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ET À TRÈS BIENTÔT…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733-FBCD-4FDB-A1CD-61CC6AD19E4D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GROUPE PALADIN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786" y="571484"/>
            <a:ext cx="7772400" cy="762000"/>
          </a:xfrm>
        </p:spPr>
        <p:txBody>
          <a:bodyPr/>
          <a:lstStyle/>
          <a:p>
            <a:pPr algn="ctr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INTRODUCTION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285852" y="1857368"/>
            <a:ext cx="6715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Objectifs – Cibles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Description des graphismes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Description des pages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Description techniques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Conception graphique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 du domaine – Hébergement et Référencement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Technologies utiliser lors du développement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733-FBCD-4FDB-A1CD-61CC6AD19E4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GROUPE PALADIN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OBJECTIF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- CIBLES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7290" y="1500178"/>
            <a:ext cx="65722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Créer une application web simple qui permet à des particuliers de s’inscrire à des ateliers de cuisine.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Nos cibles sont </a:t>
            </a:r>
            <a:r>
              <a:rPr lang="fr-FR" dirty="0">
                <a:latin typeface="Verdana" pitchFamily="34" charset="0"/>
                <a:ea typeface="Verdana" pitchFamily="34" charset="0"/>
                <a:cs typeface="Verdana" pitchFamily="34" charset="0"/>
              </a:rPr>
              <a:t>les jeunes actifs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 25-35 ans qui souhaitent apprendre à cuisiner des recettes saines rapidement.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Verdana" pitchFamily="34" charset="0"/>
                <a:ea typeface="Verdana" pitchFamily="34" charset="0"/>
                <a:cs typeface="Verdana" pitchFamily="34" charset="0"/>
              </a:rPr>
              <a:t>Les cours proposés aux particuliers permettent de financer l’achat de matériels et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 matières </a:t>
            </a:r>
            <a:r>
              <a:rPr lang="fr-FR" dirty="0">
                <a:latin typeface="Verdana" pitchFamily="34" charset="0"/>
                <a:ea typeface="Verdana" pitchFamily="34" charset="0"/>
                <a:cs typeface="Verdana" pitchFamily="34" charset="0"/>
              </a:rPr>
              <a:t>premières.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Verdana" pitchFamily="34" charset="0"/>
                <a:ea typeface="Verdana" pitchFamily="34" charset="0"/>
                <a:cs typeface="Verdana" pitchFamily="34" charset="0"/>
              </a:rPr>
              <a:t>C’est la raison pour laquelle nous souhaitons booster cette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activité </a:t>
            </a:r>
            <a:r>
              <a:rPr lang="fr-FR" dirty="0">
                <a:latin typeface="Verdana" pitchFamily="34" charset="0"/>
                <a:ea typeface="Verdana" pitchFamily="34" charset="0"/>
                <a:cs typeface="Verdana" pitchFamily="34" charset="0"/>
              </a:rPr>
              <a:t>grâce à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une application </a:t>
            </a:r>
            <a:r>
              <a:rPr lang="fr-FR" dirty="0">
                <a:latin typeface="Verdana" pitchFamily="34" charset="0"/>
                <a:ea typeface="Verdana" pitchFamily="34" charset="0"/>
                <a:cs typeface="Verdana" pitchFamily="34" charset="0"/>
              </a:rPr>
              <a:t>web.</a:t>
            </a: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733-FBCD-4FDB-A1CD-61CC6AD19E4D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GROUPE PALADIN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DESCRIPTIONS DES GRAPHISMES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857488" y="142874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Structure page d’accueil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 5" descr="Acceui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2132" y="2143120"/>
            <a:ext cx="2964637" cy="2650096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733-FBCD-4FDB-A1CD-61CC6AD19E4D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GROUPE PALADIN</a:t>
            </a:r>
            <a:endParaRPr lang="fr-FR" dirty="0"/>
          </a:p>
        </p:txBody>
      </p:sp>
      <p:pic>
        <p:nvPicPr>
          <p:cNvPr id="15362" name="Picture 2" descr="https://cdn.discordapp.com/attachments/522992791882825757/551749693961535488/zonning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143120"/>
            <a:ext cx="3630606" cy="26434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PALADIN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733-FBCD-4FDB-A1CD-61CC6AD19E4D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5" name="Image 4" descr="Ateli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1785930"/>
            <a:ext cx="3000396" cy="27321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28662" y="857236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Structure page Atelier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 descr="https://cdn.discordapp.com/attachments/522992791882825757/551749686688743444/zonnig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785930"/>
            <a:ext cx="3728721" cy="2714922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6357950" y="207168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SLIDER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571604" y="571484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Structure page Inscription et connexion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Image 3" descr="Inscription_connex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1428740"/>
            <a:ext cx="6558332" cy="381799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733-FBCD-4FDB-A1CD-61CC6AD19E4D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GROUPE PALADIN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428728" y="642922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MCD</a:t>
            </a:r>
            <a:endParaRPr lang="fr-FR" dirty="0"/>
          </a:p>
        </p:txBody>
      </p:sp>
      <p:pic>
        <p:nvPicPr>
          <p:cNvPr id="4" name="Image 3" descr="MC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1071550"/>
            <a:ext cx="2928958" cy="2071702"/>
          </a:xfrm>
          <a:prstGeom prst="rect">
            <a:avLst/>
          </a:prstGeom>
        </p:spPr>
      </p:pic>
      <p:pic>
        <p:nvPicPr>
          <p:cNvPr id="5" name="Image 4" descr="Diagramme de gant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1071551"/>
            <a:ext cx="2891995" cy="218443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00694" y="57148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Diagramme de Gantt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357290" y="335756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Trello</a:t>
            </a:r>
            <a:endParaRPr lang="fr-FR" dirty="0"/>
          </a:p>
        </p:txBody>
      </p:sp>
      <p:pic>
        <p:nvPicPr>
          <p:cNvPr id="8" name="Image 7" descr="Trell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7290" y="3857632"/>
            <a:ext cx="3330039" cy="1571636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733-FBCD-4FDB-A1CD-61CC6AD19E4D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GROUPE PALADIN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357290" y="64292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Polices – Code couleurs et logo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429004"/>
            <a:ext cx="11334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429004"/>
            <a:ext cx="11334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Image 6" descr="logomarmite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3702" y="3286128"/>
            <a:ext cx="1382235" cy="138223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857356" y="3071814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#d05c62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57686" y="3071814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#f3671f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714480" y="142874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Les polices :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785918" y="2000244"/>
            <a:ext cx="621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itchFamily="34" charset="0"/>
                <a:ea typeface="Verdana" pitchFamily="34" charset="0"/>
                <a:cs typeface="Verdana" pitchFamily="34" charset="0"/>
              </a:rPr>
              <a:t>Les titres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utiliseront la </a:t>
            </a:r>
            <a:r>
              <a:rPr lang="fr-FR" dirty="0">
                <a:latin typeface="Verdana" pitchFamily="34" charset="0"/>
                <a:ea typeface="Verdana" pitchFamily="34" charset="0"/>
                <a:cs typeface="Verdana" pitchFamily="34" charset="0"/>
              </a:rPr>
              <a:t>police Roboto.</a:t>
            </a:r>
          </a:p>
          <a:p>
            <a:r>
              <a:rPr lang="fr-FR" dirty="0">
                <a:latin typeface="Verdana" pitchFamily="34" charset="0"/>
                <a:ea typeface="Verdana" pitchFamily="34" charset="0"/>
                <a:cs typeface="Verdana" pitchFamily="34" charset="0"/>
              </a:rPr>
              <a:t>Les autres textes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seront en Verdana</a:t>
            </a:r>
            <a:r>
              <a:rPr lang="fr-FR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643702" y="2928938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LOGO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733-FBCD-4FDB-A1CD-61CC6AD19E4D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GROUPE PALADIN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DESCRIPTIONS DES PAGES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142976" y="1285864"/>
            <a:ext cx="692948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Page Home ou Accueil</a:t>
            </a:r>
          </a:p>
          <a:p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L’onglet Accueil</a:t>
            </a:r>
          </a:p>
          <a:p>
            <a:pPr marL="0" lvl="1"/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fr-FR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Permet aux utilisateurs de revenir à la page d’accueil</a:t>
            </a:r>
            <a:endParaRPr lang="fr-FR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L’onglet Atelier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fr-FR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Permet aux utilisateurs de s’inscrire aux différents ateliers</a:t>
            </a:r>
          </a:p>
          <a:p>
            <a:pPr>
              <a:buFont typeface="Wingdings" pitchFamily="2" charset="2"/>
              <a:buChar char="v"/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L’onglet Contact</a:t>
            </a:r>
          </a:p>
          <a:p>
            <a:pPr marL="0" lvl="1"/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fr-FR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Permet aux utilisateurs d’accéder aux coordonnées du site</a:t>
            </a:r>
            <a:endParaRPr lang="fr-FR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L’onglet Connexion</a:t>
            </a:r>
          </a:p>
          <a:p>
            <a:pPr marL="0" lvl="1"/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fr-FR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Permet aux utilisateurs de se connecter à leur session</a:t>
            </a:r>
            <a:endParaRPr lang="fr-FR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L’onglet Inscription</a:t>
            </a:r>
          </a:p>
          <a:p>
            <a:pPr marL="0" lvl="1"/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fr-FR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Permet aux utilisateurs de créer leurs espaces membres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7733-FBCD-4FDB-A1CD-61CC6AD19E4D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GROUPE PALADIN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tro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é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408</TotalTime>
  <Words>354</Words>
  <Application>Microsoft Office PowerPoint</Application>
  <PresentationFormat>Affichage à l'écran (16:10)</PresentationFormat>
  <Paragraphs>140</Paragraphs>
  <Slides>16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Métro</vt:lpstr>
      <vt:lpstr>ATELIER CUISINE</vt:lpstr>
      <vt:lpstr>INTRODUCTION</vt:lpstr>
      <vt:lpstr>OBJECTIF - CIBLES</vt:lpstr>
      <vt:lpstr>DESCRIPTIONS DES GRAPHISMES </vt:lpstr>
      <vt:lpstr>Diapositive 5</vt:lpstr>
      <vt:lpstr>Diapositive 6</vt:lpstr>
      <vt:lpstr>Diapositive 7</vt:lpstr>
      <vt:lpstr>Diapositive 8</vt:lpstr>
      <vt:lpstr>DESCRIPTIONS DES PAGES</vt:lpstr>
      <vt:lpstr>DESCRIPTIONS TECHNIQUES</vt:lpstr>
      <vt:lpstr>Diapositive 11</vt:lpstr>
      <vt:lpstr>CONCEPTION GRAPHIQUE</vt:lpstr>
      <vt:lpstr>Diapositive 13</vt:lpstr>
      <vt:lpstr>NOM DU DOMAINE – HÉBERGEMENT  ET RÉFÉRENCEMENT  Nom du domaine:  projet-certif  Choix de l’hébergement :  Site vitrine  Référencement :  Naturel (Gratuit)  </vt:lpstr>
      <vt:lpstr>TECNOLOGIES UTILISÉS  LORS DU DEVELOPPEMENT</vt:lpstr>
      <vt:lpstr>MERCI DE VOTRE ATTENTION  ET À TRÈS BIENTÔT…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CUISINE</dc:title>
  <dc:creator>utilisateur</dc:creator>
  <cp:lastModifiedBy>utilisateur</cp:lastModifiedBy>
  <cp:revision>77</cp:revision>
  <dcterms:created xsi:type="dcterms:W3CDTF">2019-03-03T07:42:04Z</dcterms:created>
  <dcterms:modified xsi:type="dcterms:W3CDTF">2019-03-04T07:56:57Z</dcterms:modified>
</cp:coreProperties>
</file>