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9" r:id="rId1"/>
  </p:sldMasterIdLst>
  <p:sldIdLst>
    <p:sldId id="256" r:id="rId2"/>
    <p:sldId id="257" r:id="rId3"/>
    <p:sldId id="282" r:id="rId4"/>
    <p:sldId id="258" r:id="rId5"/>
    <p:sldId id="259" r:id="rId6"/>
    <p:sldId id="260" r:id="rId7"/>
    <p:sldId id="261" r:id="rId8"/>
    <p:sldId id="262" r:id="rId9"/>
    <p:sldId id="263" r:id="rId10"/>
    <p:sldId id="266" r:id="rId11"/>
    <p:sldId id="264" r:id="rId12"/>
    <p:sldId id="265" r:id="rId13"/>
    <p:sldId id="267" r:id="rId14"/>
    <p:sldId id="268" r:id="rId15"/>
    <p:sldId id="269" r:id="rId16"/>
    <p:sldId id="270" r:id="rId17"/>
    <p:sldId id="271" r:id="rId18"/>
    <p:sldId id="272" r:id="rId19"/>
    <p:sldId id="273" r:id="rId20"/>
    <p:sldId id="276" r:id="rId21"/>
    <p:sldId id="277" r:id="rId22"/>
    <p:sldId id="278" r:id="rId23"/>
    <p:sldId id="274" r:id="rId24"/>
    <p:sldId id="275" r:id="rId25"/>
    <p:sldId id="283"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119BC-1A96-4D93-98CD-A8ED127B245A}" v="35" dt="2022-05-07T15:51:13.814"/>
    <p1510:client id="{3C52B0C4-C7B8-41CB-A535-8F8B48D8F83F}" v="289" dt="2022-05-11T15:28:00.457"/>
    <p1510:client id="{AB9B6646-AFC1-4F83-AB10-2939D9281DF2}" v="1510" dt="2022-05-13T17:25:39.295"/>
    <p1510:client id="{C40473E2-29E0-4E19-9CB7-3559A7CC419A}" v="48" dt="2022-05-09T09:52:14.859"/>
    <p1510:client id="{C7F801D0-794A-4BED-B770-A21ACB9B2853}" v="171" dt="2022-05-07T19:21:33.686"/>
    <p1510:client id="{DC8E8870-9374-4B48-8E37-71A77DAD041F}" v="59" dt="2022-05-13T18:58:38.246"/>
    <p1510:client id="{ED469B0F-59C3-45FA-9198-C54EBB38F02E}" v="183" dt="2022-05-07T16:11:12.151"/>
    <p1510:client id="{FC538675-4A59-4F23-8432-F29E02750F29}" v="36" dt="2022-05-07T15:20:00.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1" Type="http://schemas.openxmlformats.org/officeDocument/2006/relationships/hyperlink" Target="https://nodejs.org/en/download/"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ant.design/docs/react/use-in-typescript"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nodejs.org/en/download/"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ant.design/docs/react/use-in-typescrip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C1E94-535C-4E47-8A48-A77CF18030E6}"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C3A875ED-BBE2-4B33-9E9B-815ABD437854}">
      <dgm:prSet/>
      <dgm:spPr/>
      <dgm:t>
        <a:bodyPr/>
        <a:lstStyle/>
        <a:p>
          <a:pPr>
            <a:defRPr b="1"/>
          </a:pPr>
          <a:r>
            <a:rPr lang="en-US"/>
            <a:t>2015</a:t>
          </a:r>
        </a:p>
      </dgm:t>
    </dgm:pt>
    <dgm:pt modelId="{FC5537A8-4689-4C56-9E8C-BFF9586EBCC8}" type="parTrans" cxnId="{9EB30083-D17A-40E6-9305-D9B015E5531D}">
      <dgm:prSet/>
      <dgm:spPr/>
      <dgm:t>
        <a:bodyPr/>
        <a:lstStyle/>
        <a:p>
          <a:endParaRPr lang="en-US"/>
        </a:p>
      </dgm:t>
    </dgm:pt>
    <dgm:pt modelId="{14263246-744F-4E00-8B2F-F4265966B5A0}" type="sibTrans" cxnId="{9EB30083-D17A-40E6-9305-D9B015E5531D}">
      <dgm:prSet/>
      <dgm:spPr/>
      <dgm:t>
        <a:bodyPr/>
        <a:lstStyle/>
        <a:p>
          <a:endParaRPr lang="en-US"/>
        </a:p>
      </dgm:t>
    </dgm:pt>
    <dgm:pt modelId="{011BDE68-702A-46B6-A296-7FE45DFF6DF3}">
      <dgm:prSet/>
      <dgm:spPr/>
      <dgm:t>
        <a:bodyPr/>
        <a:lstStyle/>
        <a:p>
          <a:r>
            <a:rPr lang="en-US"/>
            <a:t>JS 2015</a:t>
          </a:r>
        </a:p>
      </dgm:t>
    </dgm:pt>
    <dgm:pt modelId="{AD85CC52-B3FC-452E-98E0-010CA2DE08A6}" type="parTrans" cxnId="{F4C0E35D-CB8D-4A0D-A412-4BFC86889AF5}">
      <dgm:prSet/>
      <dgm:spPr/>
      <dgm:t>
        <a:bodyPr/>
        <a:lstStyle/>
        <a:p>
          <a:endParaRPr lang="en-US"/>
        </a:p>
      </dgm:t>
    </dgm:pt>
    <dgm:pt modelId="{B91BE03E-A1C7-4CC6-B725-6CBC3F470E93}" type="sibTrans" cxnId="{F4C0E35D-CB8D-4A0D-A412-4BFC86889AF5}">
      <dgm:prSet/>
      <dgm:spPr/>
      <dgm:t>
        <a:bodyPr/>
        <a:lstStyle/>
        <a:p>
          <a:endParaRPr lang="en-US"/>
        </a:p>
      </dgm:t>
    </dgm:pt>
    <dgm:pt modelId="{E0DFF453-35E1-4C96-836A-A3D0D9ADB61F}">
      <dgm:prSet/>
      <dgm:spPr/>
      <dgm:t>
        <a:bodyPr/>
        <a:lstStyle/>
        <a:p>
          <a:r>
            <a:rPr lang="en-US"/>
            <a:t>Block binding (let and const keywords)</a:t>
          </a:r>
        </a:p>
      </dgm:t>
    </dgm:pt>
    <dgm:pt modelId="{8D5D39E9-0114-411C-AFC7-A5FFBC03CB3F}" type="parTrans" cxnId="{04988E18-E4EB-41ED-B322-490714DA1F0E}">
      <dgm:prSet/>
      <dgm:spPr/>
      <dgm:t>
        <a:bodyPr/>
        <a:lstStyle/>
        <a:p>
          <a:endParaRPr lang="en-US"/>
        </a:p>
      </dgm:t>
    </dgm:pt>
    <dgm:pt modelId="{434C1DB9-6BD0-47A6-AA90-B04EE11CF87E}" type="sibTrans" cxnId="{04988E18-E4EB-41ED-B322-490714DA1F0E}">
      <dgm:prSet/>
      <dgm:spPr/>
      <dgm:t>
        <a:bodyPr/>
        <a:lstStyle/>
        <a:p>
          <a:endParaRPr lang="en-US"/>
        </a:p>
      </dgm:t>
    </dgm:pt>
    <dgm:pt modelId="{D8A12CF9-D325-434F-9F01-64D1FECC29AB}">
      <dgm:prSet/>
      <dgm:spPr/>
      <dgm:t>
        <a:bodyPr/>
        <a:lstStyle/>
        <a:p>
          <a:r>
            <a:rPr lang="en-US"/>
            <a:t>Arrow Functions</a:t>
          </a:r>
        </a:p>
      </dgm:t>
    </dgm:pt>
    <dgm:pt modelId="{9FC57517-5B05-412D-AF1C-24A947CA5D13}" type="parTrans" cxnId="{23C5E238-1013-45EE-AD67-34048DF665A8}">
      <dgm:prSet/>
      <dgm:spPr/>
      <dgm:t>
        <a:bodyPr/>
        <a:lstStyle/>
        <a:p>
          <a:endParaRPr lang="en-US"/>
        </a:p>
      </dgm:t>
    </dgm:pt>
    <dgm:pt modelId="{C3969657-EF6D-4D1A-96C3-5C05D90243A7}" type="sibTrans" cxnId="{23C5E238-1013-45EE-AD67-34048DF665A8}">
      <dgm:prSet/>
      <dgm:spPr/>
      <dgm:t>
        <a:bodyPr/>
        <a:lstStyle/>
        <a:p>
          <a:endParaRPr lang="en-US"/>
        </a:p>
      </dgm:t>
    </dgm:pt>
    <dgm:pt modelId="{CB9BFC06-0696-471D-9E1B-EC02A83E0B11}">
      <dgm:prSet/>
      <dgm:spPr/>
      <dgm:t>
        <a:bodyPr/>
        <a:lstStyle/>
        <a:p>
          <a:r>
            <a:rPr lang="en-US"/>
            <a:t>Classes</a:t>
          </a:r>
        </a:p>
      </dgm:t>
    </dgm:pt>
    <dgm:pt modelId="{A956109A-13AA-4ED6-A546-929247817651}" type="parTrans" cxnId="{BB86B306-9DB3-4BE1-993D-6DDF4E90F300}">
      <dgm:prSet/>
      <dgm:spPr/>
      <dgm:t>
        <a:bodyPr/>
        <a:lstStyle/>
        <a:p>
          <a:endParaRPr lang="en-US"/>
        </a:p>
      </dgm:t>
    </dgm:pt>
    <dgm:pt modelId="{AAFFC8AB-0EB0-45A4-9601-D8D3BB0476FC}" type="sibTrans" cxnId="{BB86B306-9DB3-4BE1-993D-6DDF4E90F300}">
      <dgm:prSet/>
      <dgm:spPr/>
      <dgm:t>
        <a:bodyPr/>
        <a:lstStyle/>
        <a:p>
          <a:endParaRPr lang="en-US"/>
        </a:p>
      </dgm:t>
    </dgm:pt>
    <dgm:pt modelId="{07DF88C5-C04C-46ED-BF90-85940F269A98}">
      <dgm:prSet/>
      <dgm:spPr/>
      <dgm:t>
        <a:bodyPr/>
        <a:lstStyle/>
        <a:p>
          <a:r>
            <a:rPr lang="en-US"/>
            <a:t>Promises</a:t>
          </a:r>
        </a:p>
      </dgm:t>
    </dgm:pt>
    <dgm:pt modelId="{23000649-90B9-49F2-9E7F-3FB21B8DA451}" type="parTrans" cxnId="{08B69F64-69E5-4985-AD6D-7509793340FE}">
      <dgm:prSet/>
      <dgm:spPr/>
      <dgm:t>
        <a:bodyPr/>
        <a:lstStyle/>
        <a:p>
          <a:endParaRPr lang="en-US"/>
        </a:p>
      </dgm:t>
    </dgm:pt>
    <dgm:pt modelId="{38F5E5F5-995B-4E4A-B726-3C7F5B068EED}" type="sibTrans" cxnId="{08B69F64-69E5-4985-AD6D-7509793340FE}">
      <dgm:prSet/>
      <dgm:spPr/>
      <dgm:t>
        <a:bodyPr/>
        <a:lstStyle/>
        <a:p>
          <a:endParaRPr lang="en-US"/>
        </a:p>
      </dgm:t>
    </dgm:pt>
    <dgm:pt modelId="{5394F7EE-E5B1-4853-B440-4D6509A1151A}">
      <dgm:prSet/>
      <dgm:spPr/>
      <dgm:t>
        <a:bodyPr/>
        <a:lstStyle/>
        <a:p>
          <a:r>
            <a:rPr lang="en-US"/>
            <a:t>Modules (import and export keywords)</a:t>
          </a:r>
        </a:p>
      </dgm:t>
    </dgm:pt>
    <dgm:pt modelId="{9868AFFF-0AA2-4741-A316-DE98DB0874AA}" type="parTrans" cxnId="{5DD16683-40BC-4C15-8896-5A79D6BF97D7}">
      <dgm:prSet/>
      <dgm:spPr/>
      <dgm:t>
        <a:bodyPr/>
        <a:lstStyle/>
        <a:p>
          <a:endParaRPr lang="en-US"/>
        </a:p>
      </dgm:t>
    </dgm:pt>
    <dgm:pt modelId="{970980BB-209A-4628-9A3F-5E628E013FED}" type="sibTrans" cxnId="{5DD16683-40BC-4C15-8896-5A79D6BF97D7}">
      <dgm:prSet/>
      <dgm:spPr/>
      <dgm:t>
        <a:bodyPr/>
        <a:lstStyle/>
        <a:p>
          <a:endParaRPr lang="en-US"/>
        </a:p>
      </dgm:t>
    </dgm:pt>
    <dgm:pt modelId="{F002BB6E-39C8-4C41-921D-8C78FA23F43B}">
      <dgm:prSet/>
      <dgm:spPr/>
      <dgm:t>
        <a:bodyPr/>
        <a:lstStyle/>
        <a:p>
          <a:r>
            <a:rPr lang="en-US"/>
            <a:t>Rest/Spread operator</a:t>
          </a:r>
        </a:p>
      </dgm:t>
    </dgm:pt>
    <dgm:pt modelId="{836CEC5B-3EA5-4B28-903C-CDFD6E2312E7}" type="parTrans" cxnId="{47A542BB-5E51-4322-B354-5D201D4A589B}">
      <dgm:prSet/>
      <dgm:spPr/>
      <dgm:t>
        <a:bodyPr/>
        <a:lstStyle/>
        <a:p>
          <a:endParaRPr lang="en-US"/>
        </a:p>
      </dgm:t>
    </dgm:pt>
    <dgm:pt modelId="{61458D52-032C-48B1-9D43-BC5449863088}" type="sibTrans" cxnId="{47A542BB-5E51-4322-B354-5D201D4A589B}">
      <dgm:prSet/>
      <dgm:spPr/>
      <dgm:t>
        <a:bodyPr/>
        <a:lstStyle/>
        <a:p>
          <a:endParaRPr lang="en-US"/>
        </a:p>
      </dgm:t>
    </dgm:pt>
    <dgm:pt modelId="{56F8E395-6F93-4843-B363-D6F32C813D84}">
      <dgm:prSet/>
      <dgm:spPr/>
      <dgm:t>
        <a:bodyPr/>
        <a:lstStyle/>
        <a:p>
          <a:r>
            <a:rPr lang="en-US"/>
            <a:t>Map and Set objects</a:t>
          </a:r>
        </a:p>
      </dgm:t>
    </dgm:pt>
    <dgm:pt modelId="{67ED1FF0-18D0-4974-A36C-B465637E4E83}" type="parTrans" cxnId="{31A5F32D-6CBA-419C-A93F-2528A67D6703}">
      <dgm:prSet/>
      <dgm:spPr/>
      <dgm:t>
        <a:bodyPr/>
        <a:lstStyle/>
        <a:p>
          <a:endParaRPr lang="en-US"/>
        </a:p>
      </dgm:t>
    </dgm:pt>
    <dgm:pt modelId="{1A03561D-67B4-4DAE-A89C-D3D383D530BD}" type="sibTrans" cxnId="{31A5F32D-6CBA-419C-A93F-2528A67D6703}">
      <dgm:prSet/>
      <dgm:spPr/>
      <dgm:t>
        <a:bodyPr/>
        <a:lstStyle/>
        <a:p>
          <a:endParaRPr lang="en-US"/>
        </a:p>
      </dgm:t>
    </dgm:pt>
    <dgm:pt modelId="{24EE08C8-A1E7-452D-BEA0-754E986904C2}">
      <dgm:prSet/>
      <dgm:spPr/>
      <dgm:t>
        <a:bodyPr/>
        <a:lstStyle/>
        <a:p>
          <a:pPr>
            <a:defRPr b="1"/>
          </a:pPr>
          <a:r>
            <a:rPr lang="en-US"/>
            <a:t>2016</a:t>
          </a:r>
        </a:p>
      </dgm:t>
    </dgm:pt>
    <dgm:pt modelId="{C97D724F-976F-4F46-A38B-91BC5D9CC773}" type="parTrans" cxnId="{BA359EE0-11CA-44BD-846A-840EDFD1C5EE}">
      <dgm:prSet/>
      <dgm:spPr/>
      <dgm:t>
        <a:bodyPr/>
        <a:lstStyle/>
        <a:p>
          <a:endParaRPr lang="en-US"/>
        </a:p>
      </dgm:t>
    </dgm:pt>
    <dgm:pt modelId="{8FAEF85A-16E0-432C-A336-ACC8D10BA324}" type="sibTrans" cxnId="{BA359EE0-11CA-44BD-846A-840EDFD1C5EE}">
      <dgm:prSet/>
      <dgm:spPr/>
      <dgm:t>
        <a:bodyPr/>
        <a:lstStyle/>
        <a:p>
          <a:endParaRPr lang="en-US"/>
        </a:p>
      </dgm:t>
    </dgm:pt>
    <dgm:pt modelId="{1698B1E0-0BB5-4134-8FCB-29D48700F430}">
      <dgm:prSet/>
      <dgm:spPr/>
      <dgm:t>
        <a:bodyPr/>
        <a:lstStyle/>
        <a:p>
          <a:r>
            <a:rPr lang="en-US"/>
            <a:t>JS 2016</a:t>
          </a:r>
        </a:p>
      </dgm:t>
    </dgm:pt>
    <dgm:pt modelId="{4CD4AA79-E1D0-4784-BACB-5EBD953C83E4}" type="parTrans" cxnId="{B76D3AFE-D4A8-4173-8972-255592485AAA}">
      <dgm:prSet/>
      <dgm:spPr/>
      <dgm:t>
        <a:bodyPr/>
        <a:lstStyle/>
        <a:p>
          <a:endParaRPr lang="en-US"/>
        </a:p>
      </dgm:t>
    </dgm:pt>
    <dgm:pt modelId="{56DA2FE3-85D6-4E7C-A6AF-B6AED64F285A}" type="sibTrans" cxnId="{B76D3AFE-D4A8-4173-8972-255592485AAA}">
      <dgm:prSet/>
      <dgm:spPr/>
      <dgm:t>
        <a:bodyPr/>
        <a:lstStyle/>
        <a:p>
          <a:endParaRPr lang="en-US"/>
        </a:p>
      </dgm:t>
    </dgm:pt>
    <dgm:pt modelId="{A72A7F86-DD03-4F25-9531-01183CD10D7D}">
      <dgm:prSet/>
      <dgm:spPr/>
      <dgm:t>
        <a:bodyPr/>
        <a:lstStyle/>
        <a:p>
          <a:r>
            <a:rPr lang="en-US"/>
            <a:t>Exponentiation operator (**)</a:t>
          </a:r>
        </a:p>
      </dgm:t>
    </dgm:pt>
    <dgm:pt modelId="{C63697F0-67A0-4F0F-A833-1E04630A2320}" type="parTrans" cxnId="{7D094A58-47A0-4AF1-8D44-F077386A1C84}">
      <dgm:prSet/>
      <dgm:spPr/>
      <dgm:t>
        <a:bodyPr/>
        <a:lstStyle/>
        <a:p>
          <a:endParaRPr lang="en-US"/>
        </a:p>
      </dgm:t>
    </dgm:pt>
    <dgm:pt modelId="{7A8FB8EA-9FFF-4E62-BC41-98044FD2D8E4}" type="sibTrans" cxnId="{7D094A58-47A0-4AF1-8D44-F077386A1C84}">
      <dgm:prSet/>
      <dgm:spPr/>
      <dgm:t>
        <a:bodyPr/>
        <a:lstStyle/>
        <a:p>
          <a:endParaRPr lang="en-US"/>
        </a:p>
      </dgm:t>
    </dgm:pt>
    <dgm:pt modelId="{EC68C94F-8C60-4602-A8E0-58BC5316FDF0}">
      <dgm:prSet/>
      <dgm:spPr/>
      <dgm:t>
        <a:bodyPr/>
        <a:lstStyle/>
        <a:p>
          <a:r>
            <a:rPr lang="en-US"/>
            <a:t>Array.prototype.includes</a:t>
          </a:r>
        </a:p>
      </dgm:t>
    </dgm:pt>
    <dgm:pt modelId="{1C63D2AE-DEBE-4F4B-9EAA-87CD0633E474}" type="parTrans" cxnId="{4902841A-1641-4525-88BE-295409F28CC0}">
      <dgm:prSet/>
      <dgm:spPr/>
      <dgm:t>
        <a:bodyPr/>
        <a:lstStyle/>
        <a:p>
          <a:endParaRPr lang="en-US"/>
        </a:p>
      </dgm:t>
    </dgm:pt>
    <dgm:pt modelId="{851EBACB-31E1-49E6-89DE-2CA79238382D}" type="sibTrans" cxnId="{4902841A-1641-4525-88BE-295409F28CC0}">
      <dgm:prSet/>
      <dgm:spPr/>
      <dgm:t>
        <a:bodyPr/>
        <a:lstStyle/>
        <a:p>
          <a:endParaRPr lang="en-US"/>
        </a:p>
      </dgm:t>
    </dgm:pt>
    <dgm:pt modelId="{6964E149-1ED9-437B-95C2-A9B355240AD6}">
      <dgm:prSet/>
      <dgm:spPr/>
      <dgm:t>
        <a:bodyPr/>
        <a:lstStyle/>
        <a:p>
          <a:pPr>
            <a:defRPr b="1"/>
          </a:pPr>
          <a:r>
            <a:rPr lang="en-US"/>
            <a:t>2017</a:t>
          </a:r>
        </a:p>
      </dgm:t>
    </dgm:pt>
    <dgm:pt modelId="{0A22033A-37DF-4830-9658-7249B0100590}" type="parTrans" cxnId="{C8DE9F9D-F3C8-41F2-9461-B050B79B94D5}">
      <dgm:prSet/>
      <dgm:spPr/>
      <dgm:t>
        <a:bodyPr/>
        <a:lstStyle/>
        <a:p>
          <a:endParaRPr lang="en-US"/>
        </a:p>
      </dgm:t>
    </dgm:pt>
    <dgm:pt modelId="{FFDD68E5-6BB3-4627-8A71-7F75D007C223}" type="sibTrans" cxnId="{C8DE9F9D-F3C8-41F2-9461-B050B79B94D5}">
      <dgm:prSet/>
      <dgm:spPr/>
      <dgm:t>
        <a:bodyPr/>
        <a:lstStyle/>
        <a:p>
          <a:endParaRPr lang="en-US"/>
        </a:p>
      </dgm:t>
    </dgm:pt>
    <dgm:pt modelId="{264C68D2-AC33-4662-8E1A-2A8548B34227}">
      <dgm:prSet/>
      <dgm:spPr/>
      <dgm:t>
        <a:bodyPr/>
        <a:lstStyle/>
        <a:p>
          <a:r>
            <a:rPr lang="en-US"/>
            <a:t>JS 2017</a:t>
          </a:r>
        </a:p>
      </dgm:t>
    </dgm:pt>
    <dgm:pt modelId="{EFDFDE7C-ABF9-4DE7-B5DF-65FFE95FFE5A}" type="parTrans" cxnId="{AFD61213-D870-4012-9030-DFE697706726}">
      <dgm:prSet/>
      <dgm:spPr/>
      <dgm:t>
        <a:bodyPr/>
        <a:lstStyle/>
        <a:p>
          <a:endParaRPr lang="en-US"/>
        </a:p>
      </dgm:t>
    </dgm:pt>
    <dgm:pt modelId="{86214F17-8AF2-4F7F-9181-B64C61C89705}" type="sibTrans" cxnId="{AFD61213-D870-4012-9030-DFE697706726}">
      <dgm:prSet/>
      <dgm:spPr/>
      <dgm:t>
        <a:bodyPr/>
        <a:lstStyle/>
        <a:p>
          <a:endParaRPr lang="en-US"/>
        </a:p>
      </dgm:t>
    </dgm:pt>
    <dgm:pt modelId="{B4E8B232-F5DC-4FC3-981D-BE13A76650D7}">
      <dgm:prSet/>
      <dgm:spPr/>
      <dgm:t>
        <a:bodyPr/>
        <a:lstStyle/>
        <a:p>
          <a:r>
            <a:rPr lang="en-US"/>
            <a:t>async/await function</a:t>
          </a:r>
        </a:p>
      </dgm:t>
    </dgm:pt>
    <dgm:pt modelId="{7B72BA70-44ED-443E-9F1B-C6B77C2B6835}" type="parTrans" cxnId="{F48FC5C3-6079-4665-89A5-8ACA23297077}">
      <dgm:prSet/>
      <dgm:spPr/>
      <dgm:t>
        <a:bodyPr/>
        <a:lstStyle/>
        <a:p>
          <a:endParaRPr lang="en-US"/>
        </a:p>
      </dgm:t>
    </dgm:pt>
    <dgm:pt modelId="{570F3E68-074D-4650-8AA3-1A0A66AE2540}" type="sibTrans" cxnId="{F48FC5C3-6079-4665-89A5-8ACA23297077}">
      <dgm:prSet/>
      <dgm:spPr/>
      <dgm:t>
        <a:bodyPr/>
        <a:lstStyle/>
        <a:p>
          <a:endParaRPr lang="en-US"/>
        </a:p>
      </dgm:t>
    </dgm:pt>
    <dgm:pt modelId="{0135065D-BD6B-429A-A00C-AD6DE0F27EB6}">
      <dgm:prSet/>
      <dgm:spPr/>
      <dgm:t>
        <a:bodyPr/>
        <a:lstStyle/>
        <a:p>
          <a:pPr>
            <a:defRPr b="1"/>
          </a:pPr>
          <a:r>
            <a:rPr lang="en-US"/>
            <a:t>2018</a:t>
          </a:r>
        </a:p>
      </dgm:t>
    </dgm:pt>
    <dgm:pt modelId="{A1F36396-9C5F-41A9-B413-3C138B99A809}" type="parTrans" cxnId="{801D2734-A750-43EE-9D6C-E6E255A96E57}">
      <dgm:prSet/>
      <dgm:spPr/>
      <dgm:t>
        <a:bodyPr/>
        <a:lstStyle/>
        <a:p>
          <a:endParaRPr lang="en-US"/>
        </a:p>
      </dgm:t>
    </dgm:pt>
    <dgm:pt modelId="{8FE52F34-BEE9-492C-B0EA-2E5478AFB763}" type="sibTrans" cxnId="{801D2734-A750-43EE-9D6C-E6E255A96E57}">
      <dgm:prSet/>
      <dgm:spPr/>
      <dgm:t>
        <a:bodyPr/>
        <a:lstStyle/>
        <a:p>
          <a:endParaRPr lang="en-US"/>
        </a:p>
      </dgm:t>
    </dgm:pt>
    <dgm:pt modelId="{25C7A275-F515-4027-A1B6-940B0B1CF535}">
      <dgm:prSet/>
      <dgm:spPr/>
      <dgm:t>
        <a:bodyPr/>
        <a:lstStyle/>
        <a:p>
          <a:r>
            <a:rPr lang="en-US"/>
            <a:t>JS 2018</a:t>
          </a:r>
        </a:p>
      </dgm:t>
    </dgm:pt>
    <dgm:pt modelId="{349F7066-F9C8-44D0-85F0-6FFBD3A53E7C}" type="parTrans" cxnId="{EAD44BC9-0D00-4767-B501-B6B480A199AA}">
      <dgm:prSet/>
      <dgm:spPr/>
      <dgm:t>
        <a:bodyPr/>
        <a:lstStyle/>
        <a:p>
          <a:endParaRPr lang="en-US"/>
        </a:p>
      </dgm:t>
    </dgm:pt>
    <dgm:pt modelId="{404F3D11-3BE2-42B6-97A9-0C0F1FBDA914}" type="sibTrans" cxnId="{EAD44BC9-0D00-4767-B501-B6B480A199AA}">
      <dgm:prSet/>
      <dgm:spPr/>
      <dgm:t>
        <a:bodyPr/>
        <a:lstStyle/>
        <a:p>
          <a:endParaRPr lang="en-US"/>
        </a:p>
      </dgm:t>
    </dgm:pt>
    <dgm:pt modelId="{08B9DC5B-9887-4529-8720-EA08E7E583A0}">
      <dgm:prSet/>
      <dgm:spPr/>
      <dgm:t>
        <a:bodyPr/>
        <a:lstStyle/>
        <a:p>
          <a:r>
            <a:rPr lang="en-US"/>
            <a:t>Asynchronous Iteration</a:t>
          </a:r>
        </a:p>
      </dgm:t>
    </dgm:pt>
    <dgm:pt modelId="{1AAE315F-C233-48D6-8B22-ABDB9E83909B}" type="parTrans" cxnId="{4033E838-0BE3-44DD-A117-4C65B848EE27}">
      <dgm:prSet/>
      <dgm:spPr/>
      <dgm:t>
        <a:bodyPr/>
        <a:lstStyle/>
        <a:p>
          <a:endParaRPr lang="en-US"/>
        </a:p>
      </dgm:t>
    </dgm:pt>
    <dgm:pt modelId="{5433D2D0-FC9C-4A20-9690-883772A17A26}" type="sibTrans" cxnId="{4033E838-0BE3-44DD-A117-4C65B848EE27}">
      <dgm:prSet/>
      <dgm:spPr/>
      <dgm:t>
        <a:bodyPr/>
        <a:lstStyle/>
        <a:p>
          <a:endParaRPr lang="en-US"/>
        </a:p>
      </dgm:t>
    </dgm:pt>
    <dgm:pt modelId="{4FDF52CA-78D5-4828-9549-CB26D888A3DB}">
      <dgm:prSet/>
      <dgm:spPr/>
      <dgm:t>
        <a:bodyPr/>
        <a:lstStyle/>
        <a:p>
          <a:r>
            <a:rPr lang="en-US"/>
            <a:t>Promise Finally</a:t>
          </a:r>
        </a:p>
      </dgm:t>
    </dgm:pt>
    <dgm:pt modelId="{160C9671-46C5-4975-8259-C082296D45E3}" type="parTrans" cxnId="{BB49AC4D-3B2E-4190-884B-B70FE3043D0C}">
      <dgm:prSet/>
      <dgm:spPr/>
      <dgm:t>
        <a:bodyPr/>
        <a:lstStyle/>
        <a:p>
          <a:endParaRPr lang="en-US"/>
        </a:p>
      </dgm:t>
    </dgm:pt>
    <dgm:pt modelId="{13A5C9DB-1312-4D95-A064-7D2B846347E5}" type="sibTrans" cxnId="{BB49AC4D-3B2E-4190-884B-B70FE3043D0C}">
      <dgm:prSet/>
      <dgm:spPr/>
      <dgm:t>
        <a:bodyPr/>
        <a:lstStyle/>
        <a:p>
          <a:endParaRPr lang="en-US"/>
        </a:p>
      </dgm:t>
    </dgm:pt>
    <dgm:pt modelId="{5CEF10E7-CCA1-4297-A404-020E07A208D7}" type="pres">
      <dgm:prSet presAssocID="{0A7C1E94-535C-4E47-8A48-A77CF18030E6}" presName="root" presStyleCnt="0">
        <dgm:presLayoutVars>
          <dgm:chMax/>
          <dgm:chPref/>
          <dgm:animLvl val="lvl"/>
        </dgm:presLayoutVars>
      </dgm:prSet>
      <dgm:spPr/>
    </dgm:pt>
    <dgm:pt modelId="{06884918-77D1-4AE2-B19F-5838BFE2B274}" type="pres">
      <dgm:prSet presAssocID="{0A7C1E94-535C-4E47-8A48-A77CF18030E6}" presName="divider" presStyleLbl="node1" presStyleIdx="0" presStyleCnt="1"/>
      <dgm:spPr/>
    </dgm:pt>
    <dgm:pt modelId="{67ED9CC0-5DAE-4D4F-B6C8-5AFDA2AEC836}" type="pres">
      <dgm:prSet presAssocID="{0A7C1E94-535C-4E47-8A48-A77CF18030E6}" presName="nodes" presStyleCnt="0">
        <dgm:presLayoutVars>
          <dgm:chMax/>
          <dgm:chPref/>
          <dgm:animLvl val="lvl"/>
        </dgm:presLayoutVars>
      </dgm:prSet>
      <dgm:spPr/>
    </dgm:pt>
    <dgm:pt modelId="{D9B14C2A-669C-404D-B6FD-E6E05306F7D0}" type="pres">
      <dgm:prSet presAssocID="{C3A875ED-BBE2-4B33-9E9B-815ABD437854}" presName="composite" presStyleCnt="0"/>
      <dgm:spPr/>
    </dgm:pt>
    <dgm:pt modelId="{BAB9F09A-9D85-45D6-896D-B73FBC39B610}" type="pres">
      <dgm:prSet presAssocID="{C3A875ED-BBE2-4B33-9E9B-815ABD437854}" presName="L1TextContainer" presStyleLbl="revTx" presStyleIdx="0" presStyleCnt="4">
        <dgm:presLayoutVars>
          <dgm:chMax val="1"/>
          <dgm:chPref val="1"/>
          <dgm:bulletEnabled val="1"/>
        </dgm:presLayoutVars>
      </dgm:prSet>
      <dgm:spPr/>
    </dgm:pt>
    <dgm:pt modelId="{A5D3D82E-ADA9-4AD9-848B-2EBBAA947256}" type="pres">
      <dgm:prSet presAssocID="{C3A875ED-BBE2-4B33-9E9B-815ABD437854}" presName="L2TextContainerWrapper" presStyleCnt="0">
        <dgm:presLayoutVars>
          <dgm:chMax val="0"/>
          <dgm:chPref val="0"/>
          <dgm:bulletEnabled val="1"/>
        </dgm:presLayoutVars>
      </dgm:prSet>
      <dgm:spPr/>
    </dgm:pt>
    <dgm:pt modelId="{B9DFAC10-B227-4266-AE22-A098FC347098}" type="pres">
      <dgm:prSet presAssocID="{C3A875ED-BBE2-4B33-9E9B-815ABD437854}" presName="L2TextContainer" presStyleLbl="bgAccFollowNode1" presStyleIdx="0" presStyleCnt="4"/>
      <dgm:spPr/>
    </dgm:pt>
    <dgm:pt modelId="{AAC6856C-DEE8-4991-A44F-22840A1524C2}" type="pres">
      <dgm:prSet presAssocID="{C3A875ED-BBE2-4B33-9E9B-815ABD437854}" presName="FlexibleEmptyPlaceHolder" presStyleCnt="0"/>
      <dgm:spPr/>
    </dgm:pt>
    <dgm:pt modelId="{6D736745-B338-4D15-8720-E72429D9D727}" type="pres">
      <dgm:prSet presAssocID="{C3A875ED-BBE2-4B33-9E9B-815ABD437854}" presName="ConnectLine" presStyleLbl="alignNode1" presStyleIdx="0" presStyleCnt="4"/>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4ACA4AB3-4F6A-41D8-B6E3-8B313DA73F43}" type="pres">
      <dgm:prSet presAssocID="{C3A875ED-BBE2-4B33-9E9B-815ABD437854}" presName="ConnectorPoint" presStyleLbl="fgAcc1" presStyleIdx="0" presStyleCnt="4"/>
      <dgm:spPr>
        <a:solidFill>
          <a:schemeClr val="lt1">
            <a:alpha val="90000"/>
            <a:hueOff val="0"/>
            <a:satOff val="0"/>
            <a:lumOff val="0"/>
            <a:alphaOff val="0"/>
          </a:schemeClr>
        </a:solidFill>
        <a:ln w="19050" cap="rnd" cmpd="sng" algn="ctr">
          <a:noFill/>
          <a:prstDash val="solid"/>
        </a:ln>
        <a:effectLst/>
      </dgm:spPr>
    </dgm:pt>
    <dgm:pt modelId="{21B23594-DB38-4F95-B469-3D7FD2D84CA3}" type="pres">
      <dgm:prSet presAssocID="{C3A875ED-BBE2-4B33-9E9B-815ABD437854}" presName="EmptyPlaceHolder" presStyleCnt="0"/>
      <dgm:spPr/>
    </dgm:pt>
    <dgm:pt modelId="{E971C169-35B9-455C-AF9A-78E57CFAF333}" type="pres">
      <dgm:prSet presAssocID="{14263246-744F-4E00-8B2F-F4265966B5A0}" presName="spaceBetweenRectangles" presStyleCnt="0"/>
      <dgm:spPr/>
    </dgm:pt>
    <dgm:pt modelId="{891B18EA-22D9-4D12-B5A8-915E78FCF0FB}" type="pres">
      <dgm:prSet presAssocID="{24EE08C8-A1E7-452D-BEA0-754E986904C2}" presName="composite" presStyleCnt="0"/>
      <dgm:spPr/>
    </dgm:pt>
    <dgm:pt modelId="{FF50C992-DD3F-4D9A-9DAB-8DB160C91CE7}" type="pres">
      <dgm:prSet presAssocID="{24EE08C8-A1E7-452D-BEA0-754E986904C2}" presName="L1TextContainer" presStyleLbl="revTx" presStyleIdx="1" presStyleCnt="4">
        <dgm:presLayoutVars>
          <dgm:chMax val="1"/>
          <dgm:chPref val="1"/>
          <dgm:bulletEnabled val="1"/>
        </dgm:presLayoutVars>
      </dgm:prSet>
      <dgm:spPr/>
    </dgm:pt>
    <dgm:pt modelId="{B0E5FF5B-05AB-436E-A64C-5DDA932AA3F4}" type="pres">
      <dgm:prSet presAssocID="{24EE08C8-A1E7-452D-BEA0-754E986904C2}" presName="L2TextContainerWrapper" presStyleCnt="0">
        <dgm:presLayoutVars>
          <dgm:chMax val="0"/>
          <dgm:chPref val="0"/>
          <dgm:bulletEnabled val="1"/>
        </dgm:presLayoutVars>
      </dgm:prSet>
      <dgm:spPr/>
    </dgm:pt>
    <dgm:pt modelId="{2EFF29B8-8886-4319-BD80-BA53419BD87E}" type="pres">
      <dgm:prSet presAssocID="{24EE08C8-A1E7-452D-BEA0-754E986904C2}" presName="L2TextContainer" presStyleLbl="bgAccFollowNode1" presStyleIdx="1" presStyleCnt="4"/>
      <dgm:spPr/>
    </dgm:pt>
    <dgm:pt modelId="{C1AF43A9-4050-47C7-B7D6-5D6F267313A6}" type="pres">
      <dgm:prSet presAssocID="{24EE08C8-A1E7-452D-BEA0-754E986904C2}" presName="FlexibleEmptyPlaceHolder" presStyleCnt="0"/>
      <dgm:spPr/>
    </dgm:pt>
    <dgm:pt modelId="{BF2DC5A1-B543-4786-A1E6-0AAAD2AF0252}" type="pres">
      <dgm:prSet presAssocID="{24EE08C8-A1E7-452D-BEA0-754E986904C2}" presName="ConnectLine" presStyleLbl="alignNode1" presStyleIdx="1" presStyleCnt="4"/>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55E3C81F-40B3-4BBF-8357-AF4CAAA00812}" type="pres">
      <dgm:prSet presAssocID="{24EE08C8-A1E7-452D-BEA0-754E986904C2}" presName="ConnectorPoint" presStyleLbl="fgAcc1" presStyleIdx="1" presStyleCnt="4"/>
      <dgm:spPr>
        <a:solidFill>
          <a:schemeClr val="lt1">
            <a:alpha val="90000"/>
            <a:hueOff val="0"/>
            <a:satOff val="0"/>
            <a:lumOff val="0"/>
            <a:alphaOff val="0"/>
          </a:schemeClr>
        </a:solidFill>
        <a:ln w="19050" cap="rnd" cmpd="sng" algn="ctr">
          <a:noFill/>
          <a:prstDash val="solid"/>
        </a:ln>
        <a:effectLst/>
      </dgm:spPr>
    </dgm:pt>
    <dgm:pt modelId="{B7E7C108-1C89-4577-8BCF-003D80540D93}" type="pres">
      <dgm:prSet presAssocID="{24EE08C8-A1E7-452D-BEA0-754E986904C2}" presName="EmptyPlaceHolder" presStyleCnt="0"/>
      <dgm:spPr/>
    </dgm:pt>
    <dgm:pt modelId="{9D07C1A9-58B2-4FF5-BE4B-3CB0D6A83504}" type="pres">
      <dgm:prSet presAssocID="{8FAEF85A-16E0-432C-A336-ACC8D10BA324}" presName="spaceBetweenRectangles" presStyleCnt="0"/>
      <dgm:spPr/>
    </dgm:pt>
    <dgm:pt modelId="{FCDCDCCA-6A8B-4A7B-8270-FD9525DEDB15}" type="pres">
      <dgm:prSet presAssocID="{6964E149-1ED9-437B-95C2-A9B355240AD6}" presName="composite" presStyleCnt="0"/>
      <dgm:spPr/>
    </dgm:pt>
    <dgm:pt modelId="{D734F35E-B66F-479C-B4D5-33DA7E841F4D}" type="pres">
      <dgm:prSet presAssocID="{6964E149-1ED9-437B-95C2-A9B355240AD6}" presName="L1TextContainer" presStyleLbl="revTx" presStyleIdx="2" presStyleCnt="4">
        <dgm:presLayoutVars>
          <dgm:chMax val="1"/>
          <dgm:chPref val="1"/>
          <dgm:bulletEnabled val="1"/>
        </dgm:presLayoutVars>
      </dgm:prSet>
      <dgm:spPr/>
    </dgm:pt>
    <dgm:pt modelId="{01964B86-40FA-4432-A725-7C6F1B32F64B}" type="pres">
      <dgm:prSet presAssocID="{6964E149-1ED9-437B-95C2-A9B355240AD6}" presName="L2TextContainerWrapper" presStyleCnt="0">
        <dgm:presLayoutVars>
          <dgm:chMax val="0"/>
          <dgm:chPref val="0"/>
          <dgm:bulletEnabled val="1"/>
        </dgm:presLayoutVars>
      </dgm:prSet>
      <dgm:spPr/>
    </dgm:pt>
    <dgm:pt modelId="{B3CE904A-AB09-413C-BD94-C37ACD610A11}" type="pres">
      <dgm:prSet presAssocID="{6964E149-1ED9-437B-95C2-A9B355240AD6}" presName="L2TextContainer" presStyleLbl="bgAccFollowNode1" presStyleIdx="2" presStyleCnt="4"/>
      <dgm:spPr/>
    </dgm:pt>
    <dgm:pt modelId="{5B0A1880-7EEF-478C-A3E0-F7631286D499}" type="pres">
      <dgm:prSet presAssocID="{6964E149-1ED9-437B-95C2-A9B355240AD6}" presName="FlexibleEmptyPlaceHolder" presStyleCnt="0"/>
      <dgm:spPr/>
    </dgm:pt>
    <dgm:pt modelId="{2D3E3713-F9B9-4ED8-916D-4CD6D4DF61F7}" type="pres">
      <dgm:prSet presAssocID="{6964E149-1ED9-437B-95C2-A9B355240AD6}" presName="ConnectLine" presStyleLbl="alignNode1" presStyleIdx="2" presStyleCnt="4"/>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4C227656-CA03-41F5-A3DC-DC8EF50DA8D3}" type="pres">
      <dgm:prSet presAssocID="{6964E149-1ED9-437B-95C2-A9B355240AD6}" presName="ConnectorPoint" presStyleLbl="fgAcc1" presStyleIdx="2" presStyleCnt="4"/>
      <dgm:spPr>
        <a:solidFill>
          <a:schemeClr val="lt1">
            <a:alpha val="90000"/>
            <a:hueOff val="0"/>
            <a:satOff val="0"/>
            <a:lumOff val="0"/>
            <a:alphaOff val="0"/>
          </a:schemeClr>
        </a:solidFill>
        <a:ln w="19050" cap="rnd" cmpd="sng" algn="ctr">
          <a:noFill/>
          <a:prstDash val="solid"/>
        </a:ln>
        <a:effectLst/>
      </dgm:spPr>
    </dgm:pt>
    <dgm:pt modelId="{6BB3A92E-9E2C-472B-B893-8FF7464BBE21}" type="pres">
      <dgm:prSet presAssocID="{6964E149-1ED9-437B-95C2-A9B355240AD6}" presName="EmptyPlaceHolder" presStyleCnt="0"/>
      <dgm:spPr/>
    </dgm:pt>
    <dgm:pt modelId="{F7A2663D-6FC4-4531-92C7-A75994EC8ADF}" type="pres">
      <dgm:prSet presAssocID="{FFDD68E5-6BB3-4627-8A71-7F75D007C223}" presName="spaceBetweenRectangles" presStyleCnt="0"/>
      <dgm:spPr/>
    </dgm:pt>
    <dgm:pt modelId="{691DB369-8BEA-4338-9B24-10320BEEFD4E}" type="pres">
      <dgm:prSet presAssocID="{0135065D-BD6B-429A-A00C-AD6DE0F27EB6}" presName="composite" presStyleCnt="0"/>
      <dgm:spPr/>
    </dgm:pt>
    <dgm:pt modelId="{A3AF90C0-DC79-45DD-AAB6-13FB8DBC1F9E}" type="pres">
      <dgm:prSet presAssocID="{0135065D-BD6B-429A-A00C-AD6DE0F27EB6}" presName="L1TextContainer" presStyleLbl="revTx" presStyleIdx="3" presStyleCnt="4">
        <dgm:presLayoutVars>
          <dgm:chMax val="1"/>
          <dgm:chPref val="1"/>
          <dgm:bulletEnabled val="1"/>
        </dgm:presLayoutVars>
      </dgm:prSet>
      <dgm:spPr/>
    </dgm:pt>
    <dgm:pt modelId="{DAA7A089-6E15-4F30-A28E-166CB6EC42CE}" type="pres">
      <dgm:prSet presAssocID="{0135065D-BD6B-429A-A00C-AD6DE0F27EB6}" presName="L2TextContainerWrapper" presStyleCnt="0">
        <dgm:presLayoutVars>
          <dgm:chMax val="0"/>
          <dgm:chPref val="0"/>
          <dgm:bulletEnabled val="1"/>
        </dgm:presLayoutVars>
      </dgm:prSet>
      <dgm:spPr/>
    </dgm:pt>
    <dgm:pt modelId="{4B9C8654-8B40-4A36-981D-7060FAF8815E}" type="pres">
      <dgm:prSet presAssocID="{0135065D-BD6B-429A-A00C-AD6DE0F27EB6}" presName="L2TextContainer" presStyleLbl="bgAccFollowNode1" presStyleIdx="3" presStyleCnt="4"/>
      <dgm:spPr/>
    </dgm:pt>
    <dgm:pt modelId="{005B9492-AD8C-4413-8861-0286C6C86B81}" type="pres">
      <dgm:prSet presAssocID="{0135065D-BD6B-429A-A00C-AD6DE0F27EB6}" presName="FlexibleEmptyPlaceHolder" presStyleCnt="0"/>
      <dgm:spPr/>
    </dgm:pt>
    <dgm:pt modelId="{4425E852-CA15-4B6A-90D8-F884BCAEFB0C}" type="pres">
      <dgm:prSet presAssocID="{0135065D-BD6B-429A-A00C-AD6DE0F27EB6}" presName="ConnectLine" presStyleLbl="alignNode1" presStyleIdx="3" presStyleCnt="4"/>
      <dgm:spPr>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gm:spPr>
    </dgm:pt>
    <dgm:pt modelId="{64ED9087-316D-418E-9C63-FB3F33FAB4C2}" type="pres">
      <dgm:prSet presAssocID="{0135065D-BD6B-429A-A00C-AD6DE0F27EB6}" presName="ConnectorPoint" presStyleLbl="fgAcc1" presStyleIdx="3" presStyleCnt="4"/>
      <dgm:spPr>
        <a:solidFill>
          <a:schemeClr val="lt1">
            <a:alpha val="90000"/>
            <a:hueOff val="0"/>
            <a:satOff val="0"/>
            <a:lumOff val="0"/>
            <a:alphaOff val="0"/>
          </a:schemeClr>
        </a:solidFill>
        <a:ln w="19050" cap="rnd" cmpd="sng" algn="ctr">
          <a:noFill/>
          <a:prstDash val="solid"/>
        </a:ln>
        <a:effectLst/>
      </dgm:spPr>
    </dgm:pt>
    <dgm:pt modelId="{8597C698-FDAD-4477-951C-36FE212E59F6}" type="pres">
      <dgm:prSet presAssocID="{0135065D-BD6B-429A-A00C-AD6DE0F27EB6}" presName="EmptyPlaceHolder" presStyleCnt="0"/>
      <dgm:spPr/>
    </dgm:pt>
  </dgm:ptLst>
  <dgm:cxnLst>
    <dgm:cxn modelId="{BB86B306-9DB3-4BE1-993D-6DDF4E90F300}" srcId="{011BDE68-702A-46B6-A296-7FE45DFF6DF3}" destId="{CB9BFC06-0696-471D-9E1B-EC02A83E0B11}" srcOrd="2" destOrd="0" parTransId="{A956109A-13AA-4ED6-A546-929247817651}" sibTransId="{AAFFC8AB-0EB0-45A4-9601-D8D3BB0476FC}"/>
    <dgm:cxn modelId="{29A5A00B-C97A-4A6B-9588-8182B2C63125}" type="presOf" srcId="{011BDE68-702A-46B6-A296-7FE45DFF6DF3}" destId="{B9DFAC10-B227-4266-AE22-A098FC347098}" srcOrd="0" destOrd="0" presId="urn:microsoft.com/office/officeart/2017/3/layout/HorizontalPathTimeline"/>
    <dgm:cxn modelId="{AFD61213-D870-4012-9030-DFE697706726}" srcId="{6964E149-1ED9-437B-95C2-A9B355240AD6}" destId="{264C68D2-AC33-4662-8E1A-2A8548B34227}" srcOrd="0" destOrd="0" parTransId="{EFDFDE7C-ABF9-4DE7-B5DF-65FFE95FFE5A}" sibTransId="{86214F17-8AF2-4F7F-9181-B64C61C89705}"/>
    <dgm:cxn modelId="{04988E18-E4EB-41ED-B322-490714DA1F0E}" srcId="{011BDE68-702A-46B6-A296-7FE45DFF6DF3}" destId="{E0DFF453-35E1-4C96-836A-A3D0D9ADB61F}" srcOrd="0" destOrd="0" parTransId="{8D5D39E9-0114-411C-AFC7-A5FFBC03CB3F}" sibTransId="{434C1DB9-6BD0-47A6-AA90-B04EE11CF87E}"/>
    <dgm:cxn modelId="{4902841A-1641-4525-88BE-295409F28CC0}" srcId="{1698B1E0-0BB5-4134-8FCB-29D48700F430}" destId="{EC68C94F-8C60-4602-A8E0-58BC5316FDF0}" srcOrd="1" destOrd="0" parTransId="{1C63D2AE-DEBE-4F4B-9EAA-87CD0633E474}" sibTransId="{851EBACB-31E1-49E6-89DE-2CA79238382D}"/>
    <dgm:cxn modelId="{DDC83B22-E468-4706-B778-754DCE03F86F}" type="presOf" srcId="{B4E8B232-F5DC-4FC3-981D-BE13A76650D7}" destId="{B3CE904A-AB09-413C-BD94-C37ACD610A11}" srcOrd="0" destOrd="1" presId="urn:microsoft.com/office/officeart/2017/3/layout/HorizontalPathTimeline"/>
    <dgm:cxn modelId="{8435B625-C993-4CF8-B079-D03D9F5FDC3D}" type="presOf" srcId="{F002BB6E-39C8-4C41-921D-8C78FA23F43B}" destId="{B9DFAC10-B227-4266-AE22-A098FC347098}" srcOrd="0" destOrd="6" presId="urn:microsoft.com/office/officeart/2017/3/layout/HorizontalPathTimeline"/>
    <dgm:cxn modelId="{31A5F32D-6CBA-419C-A93F-2528A67D6703}" srcId="{011BDE68-702A-46B6-A296-7FE45DFF6DF3}" destId="{56F8E395-6F93-4843-B363-D6F32C813D84}" srcOrd="6" destOrd="0" parTransId="{67ED1FF0-18D0-4974-A36C-B465637E4E83}" sibTransId="{1A03561D-67B4-4DAE-A89C-D3D383D530BD}"/>
    <dgm:cxn modelId="{801D2734-A750-43EE-9D6C-E6E255A96E57}" srcId="{0A7C1E94-535C-4E47-8A48-A77CF18030E6}" destId="{0135065D-BD6B-429A-A00C-AD6DE0F27EB6}" srcOrd="3" destOrd="0" parTransId="{A1F36396-9C5F-41A9-B413-3C138B99A809}" sibTransId="{8FE52F34-BEE9-492C-B0EA-2E5478AFB763}"/>
    <dgm:cxn modelId="{23C5E238-1013-45EE-AD67-34048DF665A8}" srcId="{011BDE68-702A-46B6-A296-7FE45DFF6DF3}" destId="{D8A12CF9-D325-434F-9F01-64D1FECC29AB}" srcOrd="1" destOrd="0" parTransId="{9FC57517-5B05-412D-AF1C-24A947CA5D13}" sibTransId="{C3969657-EF6D-4D1A-96C3-5C05D90243A7}"/>
    <dgm:cxn modelId="{4033E838-0BE3-44DD-A117-4C65B848EE27}" srcId="{25C7A275-F515-4027-A1B6-940B0B1CF535}" destId="{08B9DC5B-9887-4529-8720-EA08E7E583A0}" srcOrd="0" destOrd="0" parTransId="{1AAE315F-C233-48D6-8B22-ABDB9E83909B}" sibTransId="{5433D2D0-FC9C-4A20-9690-883772A17A26}"/>
    <dgm:cxn modelId="{F4C0E35D-CB8D-4A0D-A412-4BFC86889AF5}" srcId="{C3A875ED-BBE2-4B33-9E9B-815ABD437854}" destId="{011BDE68-702A-46B6-A296-7FE45DFF6DF3}" srcOrd="0" destOrd="0" parTransId="{AD85CC52-B3FC-452E-98E0-010CA2DE08A6}" sibTransId="{B91BE03E-A1C7-4CC6-B725-6CBC3F470E93}"/>
    <dgm:cxn modelId="{5089165F-0020-4E3E-9560-104210A9FDD3}" type="presOf" srcId="{EC68C94F-8C60-4602-A8E0-58BC5316FDF0}" destId="{2EFF29B8-8886-4319-BD80-BA53419BD87E}" srcOrd="0" destOrd="2" presId="urn:microsoft.com/office/officeart/2017/3/layout/HorizontalPathTimeline"/>
    <dgm:cxn modelId="{D64AE742-4AB2-45EF-A5F0-CE39680251B6}" type="presOf" srcId="{6964E149-1ED9-437B-95C2-A9B355240AD6}" destId="{D734F35E-B66F-479C-B4D5-33DA7E841F4D}" srcOrd="0" destOrd="0" presId="urn:microsoft.com/office/officeart/2017/3/layout/HorizontalPathTimeline"/>
    <dgm:cxn modelId="{08B69F64-69E5-4985-AD6D-7509793340FE}" srcId="{011BDE68-702A-46B6-A296-7FE45DFF6DF3}" destId="{07DF88C5-C04C-46ED-BF90-85940F269A98}" srcOrd="3" destOrd="0" parTransId="{23000649-90B9-49F2-9E7F-3FB21B8DA451}" sibTransId="{38F5E5F5-995B-4E4A-B726-3C7F5B068EED}"/>
    <dgm:cxn modelId="{1832C345-8FCA-48F2-8CBF-43E21237A1B6}" type="presOf" srcId="{D8A12CF9-D325-434F-9F01-64D1FECC29AB}" destId="{B9DFAC10-B227-4266-AE22-A098FC347098}" srcOrd="0" destOrd="2" presId="urn:microsoft.com/office/officeart/2017/3/layout/HorizontalPathTimeline"/>
    <dgm:cxn modelId="{BB49AC4D-3B2E-4190-884B-B70FE3043D0C}" srcId="{25C7A275-F515-4027-A1B6-940B0B1CF535}" destId="{4FDF52CA-78D5-4828-9549-CB26D888A3DB}" srcOrd="1" destOrd="0" parTransId="{160C9671-46C5-4975-8259-C082296D45E3}" sibTransId="{13A5C9DB-1312-4D95-A064-7D2B846347E5}"/>
    <dgm:cxn modelId="{FF041552-0D44-4685-9155-E219809DAAE9}" type="presOf" srcId="{A72A7F86-DD03-4F25-9531-01183CD10D7D}" destId="{2EFF29B8-8886-4319-BD80-BA53419BD87E}" srcOrd="0" destOrd="1" presId="urn:microsoft.com/office/officeart/2017/3/layout/HorizontalPathTimeline"/>
    <dgm:cxn modelId="{E2D78674-9F61-4E3D-A6DA-36F11028A6F7}" type="presOf" srcId="{25C7A275-F515-4027-A1B6-940B0B1CF535}" destId="{4B9C8654-8B40-4A36-981D-7060FAF8815E}" srcOrd="0" destOrd="0" presId="urn:microsoft.com/office/officeart/2017/3/layout/HorizontalPathTimeline"/>
    <dgm:cxn modelId="{7D094A58-47A0-4AF1-8D44-F077386A1C84}" srcId="{1698B1E0-0BB5-4134-8FCB-29D48700F430}" destId="{A72A7F86-DD03-4F25-9531-01183CD10D7D}" srcOrd="0" destOrd="0" parTransId="{C63697F0-67A0-4F0F-A833-1E04630A2320}" sibTransId="{7A8FB8EA-9FFF-4E62-BC41-98044FD2D8E4}"/>
    <dgm:cxn modelId="{D1259378-8539-4772-A3F5-DAEDC3B91310}" type="presOf" srcId="{24EE08C8-A1E7-452D-BEA0-754E986904C2}" destId="{FF50C992-DD3F-4D9A-9DAB-8DB160C91CE7}" srcOrd="0" destOrd="0" presId="urn:microsoft.com/office/officeart/2017/3/layout/HorizontalPathTimeline"/>
    <dgm:cxn modelId="{4AAF1859-96BB-40B5-94B0-F3F08F47D82F}" type="presOf" srcId="{07DF88C5-C04C-46ED-BF90-85940F269A98}" destId="{B9DFAC10-B227-4266-AE22-A098FC347098}" srcOrd="0" destOrd="4" presId="urn:microsoft.com/office/officeart/2017/3/layout/HorizontalPathTimeline"/>
    <dgm:cxn modelId="{9EB30083-D17A-40E6-9305-D9B015E5531D}" srcId="{0A7C1E94-535C-4E47-8A48-A77CF18030E6}" destId="{C3A875ED-BBE2-4B33-9E9B-815ABD437854}" srcOrd="0" destOrd="0" parTransId="{FC5537A8-4689-4C56-9E8C-BFF9586EBCC8}" sibTransId="{14263246-744F-4E00-8B2F-F4265966B5A0}"/>
    <dgm:cxn modelId="{5DD16683-40BC-4C15-8896-5A79D6BF97D7}" srcId="{011BDE68-702A-46B6-A296-7FE45DFF6DF3}" destId="{5394F7EE-E5B1-4853-B440-4D6509A1151A}" srcOrd="4" destOrd="0" parTransId="{9868AFFF-0AA2-4741-A316-DE98DB0874AA}" sibTransId="{970980BB-209A-4628-9A3F-5E628E013FED}"/>
    <dgm:cxn modelId="{AD438189-B06F-48F0-9667-49F8E72EA654}" type="presOf" srcId="{1698B1E0-0BB5-4134-8FCB-29D48700F430}" destId="{2EFF29B8-8886-4319-BD80-BA53419BD87E}" srcOrd="0" destOrd="0" presId="urn:microsoft.com/office/officeart/2017/3/layout/HorizontalPathTimeline"/>
    <dgm:cxn modelId="{4DFDA59A-BE66-402B-8648-749F7A2502F2}" type="presOf" srcId="{5394F7EE-E5B1-4853-B440-4D6509A1151A}" destId="{B9DFAC10-B227-4266-AE22-A098FC347098}" srcOrd="0" destOrd="5" presId="urn:microsoft.com/office/officeart/2017/3/layout/HorizontalPathTimeline"/>
    <dgm:cxn modelId="{E3A2B59C-E221-4002-9DAD-5EEF7837AF93}" type="presOf" srcId="{CB9BFC06-0696-471D-9E1B-EC02A83E0B11}" destId="{B9DFAC10-B227-4266-AE22-A098FC347098}" srcOrd="0" destOrd="3" presId="urn:microsoft.com/office/officeart/2017/3/layout/HorizontalPathTimeline"/>
    <dgm:cxn modelId="{BA940E9D-1A79-4E8E-BD9C-E9A7CCEED8AE}" type="presOf" srcId="{4FDF52CA-78D5-4828-9549-CB26D888A3DB}" destId="{4B9C8654-8B40-4A36-981D-7060FAF8815E}" srcOrd="0" destOrd="2" presId="urn:microsoft.com/office/officeart/2017/3/layout/HorizontalPathTimeline"/>
    <dgm:cxn modelId="{C8DE9F9D-F3C8-41F2-9461-B050B79B94D5}" srcId="{0A7C1E94-535C-4E47-8A48-A77CF18030E6}" destId="{6964E149-1ED9-437B-95C2-A9B355240AD6}" srcOrd="2" destOrd="0" parTransId="{0A22033A-37DF-4830-9658-7249B0100590}" sibTransId="{FFDD68E5-6BB3-4627-8A71-7F75D007C223}"/>
    <dgm:cxn modelId="{62424B9F-F062-4EA7-87DE-D5901858369D}" type="presOf" srcId="{0135065D-BD6B-429A-A00C-AD6DE0F27EB6}" destId="{A3AF90C0-DC79-45DD-AAB6-13FB8DBC1F9E}" srcOrd="0" destOrd="0" presId="urn:microsoft.com/office/officeart/2017/3/layout/HorizontalPathTimeline"/>
    <dgm:cxn modelId="{5FF3B2A0-8924-4EF1-9939-77DEAF5EEAA4}" type="presOf" srcId="{56F8E395-6F93-4843-B363-D6F32C813D84}" destId="{B9DFAC10-B227-4266-AE22-A098FC347098}" srcOrd="0" destOrd="7" presId="urn:microsoft.com/office/officeart/2017/3/layout/HorizontalPathTimeline"/>
    <dgm:cxn modelId="{6BAE3EAD-2454-4C7C-BF47-11009DBB3358}" type="presOf" srcId="{C3A875ED-BBE2-4B33-9E9B-815ABD437854}" destId="{BAB9F09A-9D85-45D6-896D-B73FBC39B610}" srcOrd="0" destOrd="0" presId="urn:microsoft.com/office/officeart/2017/3/layout/HorizontalPathTimeline"/>
    <dgm:cxn modelId="{47A542BB-5E51-4322-B354-5D201D4A589B}" srcId="{011BDE68-702A-46B6-A296-7FE45DFF6DF3}" destId="{F002BB6E-39C8-4C41-921D-8C78FA23F43B}" srcOrd="5" destOrd="0" parTransId="{836CEC5B-3EA5-4B28-903C-CDFD6E2312E7}" sibTransId="{61458D52-032C-48B1-9D43-BC5449863088}"/>
    <dgm:cxn modelId="{F48FC5C3-6079-4665-89A5-8ACA23297077}" srcId="{264C68D2-AC33-4662-8E1A-2A8548B34227}" destId="{B4E8B232-F5DC-4FC3-981D-BE13A76650D7}" srcOrd="0" destOrd="0" parTransId="{7B72BA70-44ED-443E-9F1B-C6B77C2B6835}" sibTransId="{570F3E68-074D-4650-8AA3-1A0A66AE2540}"/>
    <dgm:cxn modelId="{EAD44BC9-0D00-4767-B501-B6B480A199AA}" srcId="{0135065D-BD6B-429A-A00C-AD6DE0F27EB6}" destId="{25C7A275-F515-4027-A1B6-940B0B1CF535}" srcOrd="0" destOrd="0" parTransId="{349F7066-F9C8-44D0-85F0-6FFBD3A53E7C}" sibTransId="{404F3D11-3BE2-42B6-97A9-0C0F1FBDA914}"/>
    <dgm:cxn modelId="{838D4ECF-CD4A-4D87-B9C3-C29CE8080B4A}" type="presOf" srcId="{0A7C1E94-535C-4E47-8A48-A77CF18030E6}" destId="{5CEF10E7-CCA1-4297-A404-020E07A208D7}" srcOrd="0" destOrd="0" presId="urn:microsoft.com/office/officeart/2017/3/layout/HorizontalPathTimeline"/>
    <dgm:cxn modelId="{8F987DD5-2CB6-48F7-B424-9AF2618E41CE}" type="presOf" srcId="{264C68D2-AC33-4662-8E1A-2A8548B34227}" destId="{B3CE904A-AB09-413C-BD94-C37ACD610A11}" srcOrd="0" destOrd="0" presId="urn:microsoft.com/office/officeart/2017/3/layout/HorizontalPathTimeline"/>
    <dgm:cxn modelId="{BA359EE0-11CA-44BD-846A-840EDFD1C5EE}" srcId="{0A7C1E94-535C-4E47-8A48-A77CF18030E6}" destId="{24EE08C8-A1E7-452D-BEA0-754E986904C2}" srcOrd="1" destOrd="0" parTransId="{C97D724F-976F-4F46-A38B-91BC5D9CC773}" sibTransId="{8FAEF85A-16E0-432C-A336-ACC8D10BA324}"/>
    <dgm:cxn modelId="{7276D0EF-D6B0-4585-8325-D526E2533C1E}" type="presOf" srcId="{08B9DC5B-9887-4529-8720-EA08E7E583A0}" destId="{4B9C8654-8B40-4A36-981D-7060FAF8815E}" srcOrd="0" destOrd="1" presId="urn:microsoft.com/office/officeart/2017/3/layout/HorizontalPathTimeline"/>
    <dgm:cxn modelId="{596468FB-F319-47AE-954E-220FD096E6C8}" type="presOf" srcId="{E0DFF453-35E1-4C96-836A-A3D0D9ADB61F}" destId="{B9DFAC10-B227-4266-AE22-A098FC347098}" srcOrd="0" destOrd="1" presId="urn:microsoft.com/office/officeart/2017/3/layout/HorizontalPathTimeline"/>
    <dgm:cxn modelId="{B76D3AFE-D4A8-4173-8972-255592485AAA}" srcId="{24EE08C8-A1E7-452D-BEA0-754E986904C2}" destId="{1698B1E0-0BB5-4134-8FCB-29D48700F430}" srcOrd="0" destOrd="0" parTransId="{4CD4AA79-E1D0-4784-BACB-5EBD953C83E4}" sibTransId="{56DA2FE3-85D6-4E7C-A6AF-B6AED64F285A}"/>
    <dgm:cxn modelId="{A9B60ED4-FCF6-4CC1-9983-3209C9E3FF83}" type="presParOf" srcId="{5CEF10E7-CCA1-4297-A404-020E07A208D7}" destId="{06884918-77D1-4AE2-B19F-5838BFE2B274}" srcOrd="0" destOrd="0" presId="urn:microsoft.com/office/officeart/2017/3/layout/HorizontalPathTimeline"/>
    <dgm:cxn modelId="{26C826A7-9081-4EF0-BD4F-F26DF843E4F1}" type="presParOf" srcId="{5CEF10E7-CCA1-4297-A404-020E07A208D7}" destId="{67ED9CC0-5DAE-4D4F-B6C8-5AFDA2AEC836}" srcOrd="1" destOrd="0" presId="urn:microsoft.com/office/officeart/2017/3/layout/HorizontalPathTimeline"/>
    <dgm:cxn modelId="{27353735-4BEC-4607-8801-BE036F047071}" type="presParOf" srcId="{67ED9CC0-5DAE-4D4F-B6C8-5AFDA2AEC836}" destId="{D9B14C2A-669C-404D-B6FD-E6E05306F7D0}" srcOrd="0" destOrd="0" presId="urn:microsoft.com/office/officeart/2017/3/layout/HorizontalPathTimeline"/>
    <dgm:cxn modelId="{806A684C-1A22-4960-801D-7111814844F7}" type="presParOf" srcId="{D9B14C2A-669C-404D-B6FD-E6E05306F7D0}" destId="{BAB9F09A-9D85-45D6-896D-B73FBC39B610}" srcOrd="0" destOrd="0" presId="urn:microsoft.com/office/officeart/2017/3/layout/HorizontalPathTimeline"/>
    <dgm:cxn modelId="{46A56680-6A0C-4666-BCDC-06EFE0626E13}" type="presParOf" srcId="{D9B14C2A-669C-404D-B6FD-E6E05306F7D0}" destId="{A5D3D82E-ADA9-4AD9-848B-2EBBAA947256}" srcOrd="1" destOrd="0" presId="urn:microsoft.com/office/officeart/2017/3/layout/HorizontalPathTimeline"/>
    <dgm:cxn modelId="{88771567-44B8-4A5F-9288-40A281D462C3}" type="presParOf" srcId="{A5D3D82E-ADA9-4AD9-848B-2EBBAA947256}" destId="{B9DFAC10-B227-4266-AE22-A098FC347098}" srcOrd="0" destOrd="0" presId="urn:microsoft.com/office/officeart/2017/3/layout/HorizontalPathTimeline"/>
    <dgm:cxn modelId="{407E859D-6CA5-4ADF-AA33-674179A8CF3B}" type="presParOf" srcId="{A5D3D82E-ADA9-4AD9-848B-2EBBAA947256}" destId="{AAC6856C-DEE8-4991-A44F-22840A1524C2}" srcOrd="1" destOrd="0" presId="urn:microsoft.com/office/officeart/2017/3/layout/HorizontalPathTimeline"/>
    <dgm:cxn modelId="{0F88EEED-1C07-4230-ABE5-A7E72765005A}" type="presParOf" srcId="{D9B14C2A-669C-404D-B6FD-E6E05306F7D0}" destId="{6D736745-B338-4D15-8720-E72429D9D727}" srcOrd="2" destOrd="0" presId="urn:microsoft.com/office/officeart/2017/3/layout/HorizontalPathTimeline"/>
    <dgm:cxn modelId="{1C1D8551-280E-448A-B497-55311A5F3A7B}" type="presParOf" srcId="{D9B14C2A-669C-404D-B6FD-E6E05306F7D0}" destId="{4ACA4AB3-4F6A-41D8-B6E3-8B313DA73F43}" srcOrd="3" destOrd="0" presId="urn:microsoft.com/office/officeart/2017/3/layout/HorizontalPathTimeline"/>
    <dgm:cxn modelId="{B3B16BF4-F0B2-4D7A-A498-814893686E09}" type="presParOf" srcId="{D9B14C2A-669C-404D-B6FD-E6E05306F7D0}" destId="{21B23594-DB38-4F95-B469-3D7FD2D84CA3}" srcOrd="4" destOrd="0" presId="urn:microsoft.com/office/officeart/2017/3/layout/HorizontalPathTimeline"/>
    <dgm:cxn modelId="{B0A8B418-C5C4-4C9F-8D7B-F8FF988CBB7F}" type="presParOf" srcId="{67ED9CC0-5DAE-4D4F-B6C8-5AFDA2AEC836}" destId="{E971C169-35B9-455C-AF9A-78E57CFAF333}" srcOrd="1" destOrd="0" presId="urn:microsoft.com/office/officeart/2017/3/layout/HorizontalPathTimeline"/>
    <dgm:cxn modelId="{09FCF904-BD9D-4646-A0E1-855FD401F58B}" type="presParOf" srcId="{67ED9CC0-5DAE-4D4F-B6C8-5AFDA2AEC836}" destId="{891B18EA-22D9-4D12-B5A8-915E78FCF0FB}" srcOrd="2" destOrd="0" presId="urn:microsoft.com/office/officeart/2017/3/layout/HorizontalPathTimeline"/>
    <dgm:cxn modelId="{028A6A68-FC12-4D60-98AE-76B13F9AE81C}" type="presParOf" srcId="{891B18EA-22D9-4D12-B5A8-915E78FCF0FB}" destId="{FF50C992-DD3F-4D9A-9DAB-8DB160C91CE7}" srcOrd="0" destOrd="0" presId="urn:microsoft.com/office/officeart/2017/3/layout/HorizontalPathTimeline"/>
    <dgm:cxn modelId="{4EAFBBD3-7C3C-4300-82D0-0965E918371E}" type="presParOf" srcId="{891B18EA-22D9-4D12-B5A8-915E78FCF0FB}" destId="{B0E5FF5B-05AB-436E-A64C-5DDA932AA3F4}" srcOrd="1" destOrd="0" presId="urn:microsoft.com/office/officeart/2017/3/layout/HorizontalPathTimeline"/>
    <dgm:cxn modelId="{F43535B6-EEA1-4E1D-9D2A-F01566AB1EB9}" type="presParOf" srcId="{B0E5FF5B-05AB-436E-A64C-5DDA932AA3F4}" destId="{2EFF29B8-8886-4319-BD80-BA53419BD87E}" srcOrd="0" destOrd="0" presId="urn:microsoft.com/office/officeart/2017/3/layout/HorizontalPathTimeline"/>
    <dgm:cxn modelId="{756D7697-DC96-4C7B-8425-80E8AD144504}" type="presParOf" srcId="{B0E5FF5B-05AB-436E-A64C-5DDA932AA3F4}" destId="{C1AF43A9-4050-47C7-B7D6-5D6F267313A6}" srcOrd="1" destOrd="0" presId="urn:microsoft.com/office/officeart/2017/3/layout/HorizontalPathTimeline"/>
    <dgm:cxn modelId="{A710F37D-95B3-454A-8420-CD171F814478}" type="presParOf" srcId="{891B18EA-22D9-4D12-B5A8-915E78FCF0FB}" destId="{BF2DC5A1-B543-4786-A1E6-0AAAD2AF0252}" srcOrd="2" destOrd="0" presId="urn:microsoft.com/office/officeart/2017/3/layout/HorizontalPathTimeline"/>
    <dgm:cxn modelId="{3F43572F-1ACA-4489-A7B8-3D061DE4FE5E}" type="presParOf" srcId="{891B18EA-22D9-4D12-B5A8-915E78FCF0FB}" destId="{55E3C81F-40B3-4BBF-8357-AF4CAAA00812}" srcOrd="3" destOrd="0" presId="urn:microsoft.com/office/officeart/2017/3/layout/HorizontalPathTimeline"/>
    <dgm:cxn modelId="{A9FFED52-8756-4A8D-A80E-0D55CA4DA091}" type="presParOf" srcId="{891B18EA-22D9-4D12-B5A8-915E78FCF0FB}" destId="{B7E7C108-1C89-4577-8BCF-003D80540D93}" srcOrd="4" destOrd="0" presId="urn:microsoft.com/office/officeart/2017/3/layout/HorizontalPathTimeline"/>
    <dgm:cxn modelId="{C3FD39BB-EB58-4644-ABDE-47649F02C905}" type="presParOf" srcId="{67ED9CC0-5DAE-4D4F-B6C8-5AFDA2AEC836}" destId="{9D07C1A9-58B2-4FF5-BE4B-3CB0D6A83504}" srcOrd="3" destOrd="0" presId="urn:microsoft.com/office/officeart/2017/3/layout/HorizontalPathTimeline"/>
    <dgm:cxn modelId="{DC59708F-F74A-4BFC-B2AC-1F853A3CCF58}" type="presParOf" srcId="{67ED9CC0-5DAE-4D4F-B6C8-5AFDA2AEC836}" destId="{FCDCDCCA-6A8B-4A7B-8270-FD9525DEDB15}" srcOrd="4" destOrd="0" presId="urn:microsoft.com/office/officeart/2017/3/layout/HorizontalPathTimeline"/>
    <dgm:cxn modelId="{FAE3311F-3887-4A30-8EDC-758656868300}" type="presParOf" srcId="{FCDCDCCA-6A8B-4A7B-8270-FD9525DEDB15}" destId="{D734F35E-B66F-479C-B4D5-33DA7E841F4D}" srcOrd="0" destOrd="0" presId="urn:microsoft.com/office/officeart/2017/3/layout/HorizontalPathTimeline"/>
    <dgm:cxn modelId="{7E8C5EC6-A490-4F98-97E7-C3A3DA9EF69A}" type="presParOf" srcId="{FCDCDCCA-6A8B-4A7B-8270-FD9525DEDB15}" destId="{01964B86-40FA-4432-A725-7C6F1B32F64B}" srcOrd="1" destOrd="0" presId="urn:microsoft.com/office/officeart/2017/3/layout/HorizontalPathTimeline"/>
    <dgm:cxn modelId="{DC1C6AE9-1AA2-4A58-9B95-F795820C4E0F}" type="presParOf" srcId="{01964B86-40FA-4432-A725-7C6F1B32F64B}" destId="{B3CE904A-AB09-413C-BD94-C37ACD610A11}" srcOrd="0" destOrd="0" presId="urn:microsoft.com/office/officeart/2017/3/layout/HorizontalPathTimeline"/>
    <dgm:cxn modelId="{F66CD758-CAA0-4C9C-AD07-A48F1DD190CB}" type="presParOf" srcId="{01964B86-40FA-4432-A725-7C6F1B32F64B}" destId="{5B0A1880-7EEF-478C-A3E0-F7631286D499}" srcOrd="1" destOrd="0" presId="urn:microsoft.com/office/officeart/2017/3/layout/HorizontalPathTimeline"/>
    <dgm:cxn modelId="{6C02C94A-7D1A-4FCC-B865-DCF29D663709}" type="presParOf" srcId="{FCDCDCCA-6A8B-4A7B-8270-FD9525DEDB15}" destId="{2D3E3713-F9B9-4ED8-916D-4CD6D4DF61F7}" srcOrd="2" destOrd="0" presId="urn:microsoft.com/office/officeart/2017/3/layout/HorizontalPathTimeline"/>
    <dgm:cxn modelId="{E2F9C2BE-7391-4CE7-ADAB-2AD29B5ADBB0}" type="presParOf" srcId="{FCDCDCCA-6A8B-4A7B-8270-FD9525DEDB15}" destId="{4C227656-CA03-41F5-A3DC-DC8EF50DA8D3}" srcOrd="3" destOrd="0" presId="urn:microsoft.com/office/officeart/2017/3/layout/HorizontalPathTimeline"/>
    <dgm:cxn modelId="{DF3B9078-0BBE-4215-AD0B-23556C98A26E}" type="presParOf" srcId="{FCDCDCCA-6A8B-4A7B-8270-FD9525DEDB15}" destId="{6BB3A92E-9E2C-472B-B893-8FF7464BBE21}" srcOrd="4" destOrd="0" presId="urn:microsoft.com/office/officeart/2017/3/layout/HorizontalPathTimeline"/>
    <dgm:cxn modelId="{79B601CF-C1A8-4286-BEB8-A05FF6077D5D}" type="presParOf" srcId="{67ED9CC0-5DAE-4D4F-B6C8-5AFDA2AEC836}" destId="{F7A2663D-6FC4-4531-92C7-A75994EC8ADF}" srcOrd="5" destOrd="0" presId="urn:microsoft.com/office/officeart/2017/3/layout/HorizontalPathTimeline"/>
    <dgm:cxn modelId="{1A60A9B6-69C1-423C-9759-C13BD5BD73B4}" type="presParOf" srcId="{67ED9CC0-5DAE-4D4F-B6C8-5AFDA2AEC836}" destId="{691DB369-8BEA-4338-9B24-10320BEEFD4E}" srcOrd="6" destOrd="0" presId="urn:microsoft.com/office/officeart/2017/3/layout/HorizontalPathTimeline"/>
    <dgm:cxn modelId="{161294BD-D1ED-482D-8936-479D43A41DE2}" type="presParOf" srcId="{691DB369-8BEA-4338-9B24-10320BEEFD4E}" destId="{A3AF90C0-DC79-45DD-AAB6-13FB8DBC1F9E}" srcOrd="0" destOrd="0" presId="urn:microsoft.com/office/officeart/2017/3/layout/HorizontalPathTimeline"/>
    <dgm:cxn modelId="{08B59163-1A3D-44EC-B98F-6B4756F473C7}" type="presParOf" srcId="{691DB369-8BEA-4338-9B24-10320BEEFD4E}" destId="{DAA7A089-6E15-4F30-A28E-166CB6EC42CE}" srcOrd="1" destOrd="0" presId="urn:microsoft.com/office/officeart/2017/3/layout/HorizontalPathTimeline"/>
    <dgm:cxn modelId="{CE8A47BE-67AC-499D-AD75-E3DAFBBFA3B6}" type="presParOf" srcId="{DAA7A089-6E15-4F30-A28E-166CB6EC42CE}" destId="{4B9C8654-8B40-4A36-981D-7060FAF8815E}" srcOrd="0" destOrd="0" presId="urn:microsoft.com/office/officeart/2017/3/layout/HorizontalPathTimeline"/>
    <dgm:cxn modelId="{C80B541C-0FB6-4EE1-994C-9E69353D959D}" type="presParOf" srcId="{DAA7A089-6E15-4F30-A28E-166CB6EC42CE}" destId="{005B9492-AD8C-4413-8861-0286C6C86B81}" srcOrd="1" destOrd="0" presId="urn:microsoft.com/office/officeart/2017/3/layout/HorizontalPathTimeline"/>
    <dgm:cxn modelId="{AF8848EC-33C0-4347-82A1-CA2199F1212A}" type="presParOf" srcId="{691DB369-8BEA-4338-9B24-10320BEEFD4E}" destId="{4425E852-CA15-4B6A-90D8-F884BCAEFB0C}" srcOrd="2" destOrd="0" presId="urn:microsoft.com/office/officeart/2017/3/layout/HorizontalPathTimeline"/>
    <dgm:cxn modelId="{A9B4226B-3EBB-490F-BF2A-54EBD77C5E92}" type="presParOf" srcId="{691DB369-8BEA-4338-9B24-10320BEEFD4E}" destId="{64ED9087-316D-418E-9C63-FB3F33FAB4C2}" srcOrd="3" destOrd="0" presId="urn:microsoft.com/office/officeart/2017/3/layout/HorizontalPathTimeline"/>
    <dgm:cxn modelId="{1AA8208E-DB08-401E-A601-0973C68CB1C9}" type="presParOf" srcId="{691DB369-8BEA-4338-9B24-10320BEEFD4E}" destId="{8597C698-FDAD-4477-951C-36FE212E59F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6C604-0304-4A20-A7B4-8B4EF4A28AA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9348485-57EE-4ADB-A28B-C9919733B63B}">
      <dgm:prSet/>
      <dgm:spPr/>
      <dgm:t>
        <a:bodyPr/>
        <a:lstStyle/>
        <a:p>
          <a:r>
            <a:rPr lang="en-US"/>
            <a:t>NPM is a critical part of the JavaScript community and helps support one of the largest developer ecosystems in the world.</a:t>
          </a:r>
        </a:p>
      </dgm:t>
    </dgm:pt>
    <dgm:pt modelId="{26567CE5-89E2-4C17-9E32-4055B4585B9E}" type="parTrans" cxnId="{D8069546-8277-4936-8C74-E3FA3BA5F228}">
      <dgm:prSet/>
      <dgm:spPr/>
      <dgm:t>
        <a:bodyPr/>
        <a:lstStyle/>
        <a:p>
          <a:endParaRPr lang="en-US"/>
        </a:p>
      </dgm:t>
    </dgm:pt>
    <dgm:pt modelId="{9C46A6A9-70B6-450B-885A-59D711C6641D}" type="sibTrans" cxnId="{D8069546-8277-4936-8C74-E3FA3BA5F228}">
      <dgm:prSet/>
      <dgm:spPr/>
      <dgm:t>
        <a:bodyPr/>
        <a:lstStyle/>
        <a:p>
          <a:endParaRPr lang="en-US"/>
        </a:p>
      </dgm:t>
    </dgm:pt>
    <dgm:pt modelId="{439F9059-9A66-41B4-BFCB-02182F2FDF7C}">
      <dgm:prSet/>
      <dgm:spPr/>
      <dgm:t>
        <a:bodyPr/>
        <a:lstStyle/>
        <a:p>
          <a:r>
            <a:rPr lang="en-US"/>
            <a:t>NPM is the package manager for Node.js. It was created in 2009 as an open source project to help JavaScript developers easily share packaged modules of code.</a:t>
          </a:r>
        </a:p>
      </dgm:t>
    </dgm:pt>
    <dgm:pt modelId="{B8FFD684-3F25-4FFB-A2B0-0278AA321708}" type="parTrans" cxnId="{5A1DA242-3160-4EE9-AEED-A34D20ECE3C2}">
      <dgm:prSet/>
      <dgm:spPr/>
      <dgm:t>
        <a:bodyPr/>
        <a:lstStyle/>
        <a:p>
          <a:endParaRPr lang="en-US"/>
        </a:p>
      </dgm:t>
    </dgm:pt>
    <dgm:pt modelId="{269A0DE3-7C6E-40E1-B815-F7C0C57B01B0}" type="sibTrans" cxnId="{5A1DA242-3160-4EE9-AEED-A34D20ECE3C2}">
      <dgm:prSet/>
      <dgm:spPr/>
      <dgm:t>
        <a:bodyPr/>
        <a:lstStyle/>
        <a:p>
          <a:endParaRPr lang="en-US"/>
        </a:p>
      </dgm:t>
    </dgm:pt>
    <dgm:pt modelId="{9C8ECC96-BDD9-4CCD-980C-547332CC7E5C}">
      <dgm:prSet/>
      <dgm:spPr/>
      <dgm:t>
        <a:bodyPr/>
        <a:lstStyle/>
        <a:p>
          <a:r>
            <a:rPr lang="en-US"/>
            <a:t>The npm Registry is a public collection of packages of open-source code for Node.js, front-end web apps, mobile apps, robots, routers, and countless other needs of the JavaScript community.</a:t>
          </a:r>
        </a:p>
      </dgm:t>
    </dgm:pt>
    <dgm:pt modelId="{EE08379B-05F2-4E08-BF42-1DFC7C9CBB24}" type="parTrans" cxnId="{B88BC76D-17C9-46D0-96FB-6264A6623045}">
      <dgm:prSet/>
      <dgm:spPr/>
      <dgm:t>
        <a:bodyPr/>
        <a:lstStyle/>
        <a:p>
          <a:endParaRPr lang="en-US"/>
        </a:p>
      </dgm:t>
    </dgm:pt>
    <dgm:pt modelId="{8477B3EF-55FA-4985-91C5-1CB809DC4C52}" type="sibTrans" cxnId="{B88BC76D-17C9-46D0-96FB-6264A6623045}">
      <dgm:prSet/>
      <dgm:spPr/>
      <dgm:t>
        <a:bodyPr/>
        <a:lstStyle/>
        <a:p>
          <a:endParaRPr lang="en-US"/>
        </a:p>
      </dgm:t>
    </dgm:pt>
    <dgm:pt modelId="{428D1461-3637-4957-A53B-CD6F2E99DFBE}">
      <dgm:prSet/>
      <dgm:spPr/>
      <dgm:t>
        <a:bodyPr/>
        <a:lstStyle/>
        <a:p>
          <a:r>
            <a:rPr lang="en-US"/>
            <a:t>npm is the command line client that allows developers to install and publish those packages.</a:t>
          </a:r>
        </a:p>
      </dgm:t>
    </dgm:pt>
    <dgm:pt modelId="{AB412734-D609-4B83-A9A8-B321E79626C9}" type="parTrans" cxnId="{27E4A2D8-A455-4097-9194-DB15CCB1F591}">
      <dgm:prSet/>
      <dgm:spPr/>
      <dgm:t>
        <a:bodyPr/>
        <a:lstStyle/>
        <a:p>
          <a:endParaRPr lang="en-US"/>
        </a:p>
      </dgm:t>
    </dgm:pt>
    <dgm:pt modelId="{6152E943-68D9-4AF4-8849-FE5A17D65C53}" type="sibTrans" cxnId="{27E4A2D8-A455-4097-9194-DB15CCB1F591}">
      <dgm:prSet/>
      <dgm:spPr/>
      <dgm:t>
        <a:bodyPr/>
        <a:lstStyle/>
        <a:p>
          <a:endParaRPr lang="en-US"/>
        </a:p>
      </dgm:t>
    </dgm:pt>
    <dgm:pt modelId="{D985DDC7-9EE5-4D2C-A48B-C1B7ED5B2DE1}" type="pres">
      <dgm:prSet presAssocID="{4926C604-0304-4A20-A7B4-8B4EF4A28AAA}" presName="vert0" presStyleCnt="0">
        <dgm:presLayoutVars>
          <dgm:dir/>
          <dgm:animOne val="branch"/>
          <dgm:animLvl val="lvl"/>
        </dgm:presLayoutVars>
      </dgm:prSet>
      <dgm:spPr/>
    </dgm:pt>
    <dgm:pt modelId="{2FC7798E-ADB4-4D71-ABE5-B708C29E9729}" type="pres">
      <dgm:prSet presAssocID="{19348485-57EE-4ADB-A28B-C9919733B63B}" presName="thickLine" presStyleLbl="alignNode1" presStyleIdx="0" presStyleCnt="4"/>
      <dgm:spPr/>
    </dgm:pt>
    <dgm:pt modelId="{834CC796-AB6E-4783-95BD-7EC13B936B42}" type="pres">
      <dgm:prSet presAssocID="{19348485-57EE-4ADB-A28B-C9919733B63B}" presName="horz1" presStyleCnt="0"/>
      <dgm:spPr/>
    </dgm:pt>
    <dgm:pt modelId="{94D93BCC-17E9-47FC-AEE7-F7EE3131A9AA}" type="pres">
      <dgm:prSet presAssocID="{19348485-57EE-4ADB-A28B-C9919733B63B}" presName="tx1" presStyleLbl="revTx" presStyleIdx="0" presStyleCnt="4"/>
      <dgm:spPr/>
    </dgm:pt>
    <dgm:pt modelId="{86D4F197-BED2-461B-9D71-3E7C9355AE42}" type="pres">
      <dgm:prSet presAssocID="{19348485-57EE-4ADB-A28B-C9919733B63B}" presName="vert1" presStyleCnt="0"/>
      <dgm:spPr/>
    </dgm:pt>
    <dgm:pt modelId="{C566641D-097A-410D-8BE9-F9E5D7E08486}" type="pres">
      <dgm:prSet presAssocID="{439F9059-9A66-41B4-BFCB-02182F2FDF7C}" presName="thickLine" presStyleLbl="alignNode1" presStyleIdx="1" presStyleCnt="4"/>
      <dgm:spPr/>
    </dgm:pt>
    <dgm:pt modelId="{3A6C57B9-997A-4432-A48A-1FDC5E0575B6}" type="pres">
      <dgm:prSet presAssocID="{439F9059-9A66-41B4-BFCB-02182F2FDF7C}" presName="horz1" presStyleCnt="0"/>
      <dgm:spPr/>
    </dgm:pt>
    <dgm:pt modelId="{E34E0A8B-36D8-4A6F-94AB-493DECCB6633}" type="pres">
      <dgm:prSet presAssocID="{439F9059-9A66-41B4-BFCB-02182F2FDF7C}" presName="tx1" presStyleLbl="revTx" presStyleIdx="1" presStyleCnt="4"/>
      <dgm:spPr/>
    </dgm:pt>
    <dgm:pt modelId="{DCEA83BF-BB57-455C-8E05-B0275776C3D0}" type="pres">
      <dgm:prSet presAssocID="{439F9059-9A66-41B4-BFCB-02182F2FDF7C}" presName="vert1" presStyleCnt="0"/>
      <dgm:spPr/>
    </dgm:pt>
    <dgm:pt modelId="{6EF8E7DB-E532-4E60-8DAC-9DA706C68AF2}" type="pres">
      <dgm:prSet presAssocID="{9C8ECC96-BDD9-4CCD-980C-547332CC7E5C}" presName="thickLine" presStyleLbl="alignNode1" presStyleIdx="2" presStyleCnt="4"/>
      <dgm:spPr/>
    </dgm:pt>
    <dgm:pt modelId="{196CE7F2-9F38-4C92-AA99-CCABDD45CE93}" type="pres">
      <dgm:prSet presAssocID="{9C8ECC96-BDD9-4CCD-980C-547332CC7E5C}" presName="horz1" presStyleCnt="0"/>
      <dgm:spPr/>
    </dgm:pt>
    <dgm:pt modelId="{709F57C7-1865-4767-8F1B-D3F6A78BBC59}" type="pres">
      <dgm:prSet presAssocID="{9C8ECC96-BDD9-4CCD-980C-547332CC7E5C}" presName="tx1" presStyleLbl="revTx" presStyleIdx="2" presStyleCnt="4"/>
      <dgm:spPr/>
    </dgm:pt>
    <dgm:pt modelId="{2023E840-F64F-45A5-9C95-C3C6804ECBD9}" type="pres">
      <dgm:prSet presAssocID="{9C8ECC96-BDD9-4CCD-980C-547332CC7E5C}" presName="vert1" presStyleCnt="0"/>
      <dgm:spPr/>
    </dgm:pt>
    <dgm:pt modelId="{924259A7-AB8F-41A5-BF2D-D6CCF4BEF3B9}" type="pres">
      <dgm:prSet presAssocID="{428D1461-3637-4957-A53B-CD6F2E99DFBE}" presName="thickLine" presStyleLbl="alignNode1" presStyleIdx="3" presStyleCnt="4"/>
      <dgm:spPr/>
    </dgm:pt>
    <dgm:pt modelId="{0F4A7848-6652-4106-8686-FE907C953925}" type="pres">
      <dgm:prSet presAssocID="{428D1461-3637-4957-A53B-CD6F2E99DFBE}" presName="horz1" presStyleCnt="0"/>
      <dgm:spPr/>
    </dgm:pt>
    <dgm:pt modelId="{0C67715E-A633-4799-9CDC-36974684E4EC}" type="pres">
      <dgm:prSet presAssocID="{428D1461-3637-4957-A53B-CD6F2E99DFBE}" presName="tx1" presStyleLbl="revTx" presStyleIdx="3" presStyleCnt="4"/>
      <dgm:spPr/>
    </dgm:pt>
    <dgm:pt modelId="{3BE964BE-E222-4C12-91BE-952D19C76C39}" type="pres">
      <dgm:prSet presAssocID="{428D1461-3637-4957-A53B-CD6F2E99DFBE}" presName="vert1" presStyleCnt="0"/>
      <dgm:spPr/>
    </dgm:pt>
  </dgm:ptLst>
  <dgm:cxnLst>
    <dgm:cxn modelId="{5A1DA242-3160-4EE9-AEED-A34D20ECE3C2}" srcId="{4926C604-0304-4A20-A7B4-8B4EF4A28AAA}" destId="{439F9059-9A66-41B4-BFCB-02182F2FDF7C}" srcOrd="1" destOrd="0" parTransId="{B8FFD684-3F25-4FFB-A2B0-0278AA321708}" sibTransId="{269A0DE3-7C6E-40E1-B815-F7C0C57B01B0}"/>
    <dgm:cxn modelId="{E3D5CF42-CEC8-4CAC-A990-7359DE13AF89}" type="presOf" srcId="{428D1461-3637-4957-A53B-CD6F2E99DFBE}" destId="{0C67715E-A633-4799-9CDC-36974684E4EC}" srcOrd="0" destOrd="0" presId="urn:microsoft.com/office/officeart/2008/layout/LinedList"/>
    <dgm:cxn modelId="{D8069546-8277-4936-8C74-E3FA3BA5F228}" srcId="{4926C604-0304-4A20-A7B4-8B4EF4A28AAA}" destId="{19348485-57EE-4ADB-A28B-C9919733B63B}" srcOrd="0" destOrd="0" parTransId="{26567CE5-89E2-4C17-9E32-4055B4585B9E}" sibTransId="{9C46A6A9-70B6-450B-885A-59D711C6641D}"/>
    <dgm:cxn modelId="{B88BC76D-17C9-46D0-96FB-6264A6623045}" srcId="{4926C604-0304-4A20-A7B4-8B4EF4A28AAA}" destId="{9C8ECC96-BDD9-4CCD-980C-547332CC7E5C}" srcOrd="2" destOrd="0" parTransId="{EE08379B-05F2-4E08-BF42-1DFC7C9CBB24}" sibTransId="{8477B3EF-55FA-4985-91C5-1CB809DC4C52}"/>
    <dgm:cxn modelId="{6CECF094-8EB8-46E3-8D91-47F2A671D9C5}" type="presOf" srcId="{439F9059-9A66-41B4-BFCB-02182F2FDF7C}" destId="{E34E0A8B-36D8-4A6F-94AB-493DECCB6633}" srcOrd="0" destOrd="0" presId="urn:microsoft.com/office/officeart/2008/layout/LinedList"/>
    <dgm:cxn modelId="{C7AF85BA-58BB-4CB3-B193-73CCD4878514}" type="presOf" srcId="{19348485-57EE-4ADB-A28B-C9919733B63B}" destId="{94D93BCC-17E9-47FC-AEE7-F7EE3131A9AA}" srcOrd="0" destOrd="0" presId="urn:microsoft.com/office/officeart/2008/layout/LinedList"/>
    <dgm:cxn modelId="{31F3DCC7-9C68-409B-92CE-7E11374EE75D}" type="presOf" srcId="{9C8ECC96-BDD9-4CCD-980C-547332CC7E5C}" destId="{709F57C7-1865-4767-8F1B-D3F6A78BBC59}" srcOrd="0" destOrd="0" presId="urn:microsoft.com/office/officeart/2008/layout/LinedList"/>
    <dgm:cxn modelId="{27E4A2D8-A455-4097-9194-DB15CCB1F591}" srcId="{4926C604-0304-4A20-A7B4-8B4EF4A28AAA}" destId="{428D1461-3637-4957-A53B-CD6F2E99DFBE}" srcOrd="3" destOrd="0" parTransId="{AB412734-D609-4B83-A9A8-B321E79626C9}" sibTransId="{6152E943-68D9-4AF4-8849-FE5A17D65C53}"/>
    <dgm:cxn modelId="{6D2E4AF0-6D89-4DC7-8F9F-432FA42E77AE}" type="presOf" srcId="{4926C604-0304-4A20-A7B4-8B4EF4A28AAA}" destId="{D985DDC7-9EE5-4D2C-A48B-C1B7ED5B2DE1}" srcOrd="0" destOrd="0" presId="urn:microsoft.com/office/officeart/2008/layout/LinedList"/>
    <dgm:cxn modelId="{31970E54-05F7-4EE5-B6D2-46DAD82A18BB}" type="presParOf" srcId="{D985DDC7-9EE5-4D2C-A48B-C1B7ED5B2DE1}" destId="{2FC7798E-ADB4-4D71-ABE5-B708C29E9729}" srcOrd="0" destOrd="0" presId="urn:microsoft.com/office/officeart/2008/layout/LinedList"/>
    <dgm:cxn modelId="{27B24343-6C1E-4647-A3A8-F8B06ED2B2DD}" type="presParOf" srcId="{D985DDC7-9EE5-4D2C-A48B-C1B7ED5B2DE1}" destId="{834CC796-AB6E-4783-95BD-7EC13B936B42}" srcOrd="1" destOrd="0" presId="urn:microsoft.com/office/officeart/2008/layout/LinedList"/>
    <dgm:cxn modelId="{73CBE213-D924-4DFD-9DE0-C803434A0ADD}" type="presParOf" srcId="{834CC796-AB6E-4783-95BD-7EC13B936B42}" destId="{94D93BCC-17E9-47FC-AEE7-F7EE3131A9AA}" srcOrd="0" destOrd="0" presId="urn:microsoft.com/office/officeart/2008/layout/LinedList"/>
    <dgm:cxn modelId="{33C846F5-1F83-4A01-97C2-0BD9847C25D9}" type="presParOf" srcId="{834CC796-AB6E-4783-95BD-7EC13B936B42}" destId="{86D4F197-BED2-461B-9D71-3E7C9355AE42}" srcOrd="1" destOrd="0" presId="urn:microsoft.com/office/officeart/2008/layout/LinedList"/>
    <dgm:cxn modelId="{CE32DA13-400E-4BA3-887B-D32E563E6146}" type="presParOf" srcId="{D985DDC7-9EE5-4D2C-A48B-C1B7ED5B2DE1}" destId="{C566641D-097A-410D-8BE9-F9E5D7E08486}" srcOrd="2" destOrd="0" presId="urn:microsoft.com/office/officeart/2008/layout/LinedList"/>
    <dgm:cxn modelId="{A7E94AAE-B753-4D2B-8913-CF935D59E927}" type="presParOf" srcId="{D985DDC7-9EE5-4D2C-A48B-C1B7ED5B2DE1}" destId="{3A6C57B9-997A-4432-A48A-1FDC5E0575B6}" srcOrd="3" destOrd="0" presId="urn:microsoft.com/office/officeart/2008/layout/LinedList"/>
    <dgm:cxn modelId="{A23A3F6E-E320-4A24-833F-8B288B414FAE}" type="presParOf" srcId="{3A6C57B9-997A-4432-A48A-1FDC5E0575B6}" destId="{E34E0A8B-36D8-4A6F-94AB-493DECCB6633}" srcOrd="0" destOrd="0" presId="urn:microsoft.com/office/officeart/2008/layout/LinedList"/>
    <dgm:cxn modelId="{0DEC5776-7949-472E-9DC0-181B6497159E}" type="presParOf" srcId="{3A6C57B9-997A-4432-A48A-1FDC5E0575B6}" destId="{DCEA83BF-BB57-455C-8E05-B0275776C3D0}" srcOrd="1" destOrd="0" presId="urn:microsoft.com/office/officeart/2008/layout/LinedList"/>
    <dgm:cxn modelId="{6C90364C-190E-4D5C-B287-29EF7ED34415}" type="presParOf" srcId="{D985DDC7-9EE5-4D2C-A48B-C1B7ED5B2DE1}" destId="{6EF8E7DB-E532-4E60-8DAC-9DA706C68AF2}" srcOrd="4" destOrd="0" presId="urn:microsoft.com/office/officeart/2008/layout/LinedList"/>
    <dgm:cxn modelId="{C1BB36A2-9429-4083-B44E-09DB08F1567B}" type="presParOf" srcId="{D985DDC7-9EE5-4D2C-A48B-C1B7ED5B2DE1}" destId="{196CE7F2-9F38-4C92-AA99-CCABDD45CE93}" srcOrd="5" destOrd="0" presId="urn:microsoft.com/office/officeart/2008/layout/LinedList"/>
    <dgm:cxn modelId="{B4858495-5931-465D-B2CB-E4E59D28D35F}" type="presParOf" srcId="{196CE7F2-9F38-4C92-AA99-CCABDD45CE93}" destId="{709F57C7-1865-4767-8F1B-D3F6A78BBC59}" srcOrd="0" destOrd="0" presId="urn:microsoft.com/office/officeart/2008/layout/LinedList"/>
    <dgm:cxn modelId="{172640E3-B272-4933-823C-114EA3648968}" type="presParOf" srcId="{196CE7F2-9F38-4C92-AA99-CCABDD45CE93}" destId="{2023E840-F64F-45A5-9C95-C3C6804ECBD9}" srcOrd="1" destOrd="0" presId="urn:microsoft.com/office/officeart/2008/layout/LinedList"/>
    <dgm:cxn modelId="{E5DE1E22-2AAE-45F1-9757-0F9109B2C8E0}" type="presParOf" srcId="{D985DDC7-9EE5-4D2C-A48B-C1B7ED5B2DE1}" destId="{924259A7-AB8F-41A5-BF2D-D6CCF4BEF3B9}" srcOrd="6" destOrd="0" presId="urn:microsoft.com/office/officeart/2008/layout/LinedList"/>
    <dgm:cxn modelId="{ED850A3B-EA76-4B46-B743-6A3B0B80E698}" type="presParOf" srcId="{D985DDC7-9EE5-4D2C-A48B-C1B7ED5B2DE1}" destId="{0F4A7848-6652-4106-8686-FE907C953925}" srcOrd="7" destOrd="0" presId="urn:microsoft.com/office/officeart/2008/layout/LinedList"/>
    <dgm:cxn modelId="{A95E5C1B-78EB-419C-ACE1-A5DFA88B73F5}" type="presParOf" srcId="{0F4A7848-6652-4106-8686-FE907C953925}" destId="{0C67715E-A633-4799-9CDC-36974684E4EC}" srcOrd="0" destOrd="0" presId="urn:microsoft.com/office/officeart/2008/layout/LinedList"/>
    <dgm:cxn modelId="{BEC63CA6-9E1E-43CD-8B20-7EE0ED075257}" type="presParOf" srcId="{0F4A7848-6652-4106-8686-FE907C953925}" destId="{3BE964BE-E222-4C12-91BE-952D19C76C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55713-2233-4841-BF30-A2D60211DDBF}" type="doc">
      <dgm:prSet loTypeId="urn:microsoft.com/office/officeart/2005/8/layout/vProcess5" loCatId="process" qsTypeId="urn:microsoft.com/office/officeart/2005/8/quickstyle/simple1" qsCatId="simple" csTypeId="urn:microsoft.com/office/officeart/2005/8/colors/accent6_2" csCatId="accent6"/>
      <dgm:spPr/>
      <dgm:t>
        <a:bodyPr/>
        <a:lstStyle/>
        <a:p>
          <a:endParaRPr lang="en-US"/>
        </a:p>
      </dgm:t>
    </dgm:pt>
    <dgm:pt modelId="{3BE966A3-EE75-4260-B0DF-EBB84AA28749}">
      <dgm:prSet/>
      <dgm:spPr/>
      <dgm:t>
        <a:bodyPr/>
        <a:lstStyle/>
        <a:p>
          <a:r>
            <a:rPr lang="en-US"/>
            <a:t>NPM will be installed along with NodeJs installtion.</a:t>
          </a:r>
        </a:p>
      </dgm:t>
    </dgm:pt>
    <dgm:pt modelId="{0043D768-C1F8-4BCB-9BFE-0FC556A0F50C}" type="parTrans" cxnId="{7F69FED8-C9E0-4748-98D9-4D735B3C9165}">
      <dgm:prSet/>
      <dgm:spPr/>
      <dgm:t>
        <a:bodyPr/>
        <a:lstStyle/>
        <a:p>
          <a:endParaRPr lang="en-US"/>
        </a:p>
      </dgm:t>
    </dgm:pt>
    <dgm:pt modelId="{8FA35252-BDBA-4FAF-9153-6BD517DE908D}" type="sibTrans" cxnId="{7F69FED8-C9E0-4748-98D9-4D735B3C9165}">
      <dgm:prSet/>
      <dgm:spPr/>
      <dgm:t>
        <a:bodyPr/>
        <a:lstStyle/>
        <a:p>
          <a:endParaRPr lang="en-US"/>
        </a:p>
      </dgm:t>
    </dgm:pt>
    <dgm:pt modelId="{A436EE50-C234-4BEB-AE36-922C5A93635C}">
      <dgm:prSet/>
      <dgm:spPr/>
      <dgm:t>
        <a:bodyPr/>
        <a:lstStyle/>
        <a:p>
          <a:r>
            <a:rPr lang="en-US"/>
            <a:t>Download and install NodeJs using this link </a:t>
          </a:r>
          <a:r>
            <a:rPr lang="en-US">
              <a:hlinkClick xmlns:r="http://schemas.openxmlformats.org/officeDocument/2006/relationships" r:id="rId1"/>
            </a:rPr>
            <a:t>https://nodejs.org/en/download/</a:t>
          </a:r>
          <a:endParaRPr lang="en-US"/>
        </a:p>
      </dgm:t>
    </dgm:pt>
    <dgm:pt modelId="{D29E402E-B2A0-4C12-9C8D-D7588049600E}" type="parTrans" cxnId="{CC2BD8E6-FF3E-42D5-AAE6-42BA439206C2}">
      <dgm:prSet/>
      <dgm:spPr/>
      <dgm:t>
        <a:bodyPr/>
        <a:lstStyle/>
        <a:p>
          <a:endParaRPr lang="en-US"/>
        </a:p>
      </dgm:t>
    </dgm:pt>
    <dgm:pt modelId="{795F8E46-5725-4090-B931-42699DBF94A5}" type="sibTrans" cxnId="{CC2BD8E6-FF3E-42D5-AAE6-42BA439206C2}">
      <dgm:prSet/>
      <dgm:spPr/>
      <dgm:t>
        <a:bodyPr/>
        <a:lstStyle/>
        <a:p>
          <a:endParaRPr lang="en-US"/>
        </a:p>
      </dgm:t>
    </dgm:pt>
    <dgm:pt modelId="{5CBA5740-4CD7-4F5E-9AA9-9BFC42EF8EE7}">
      <dgm:prSet/>
      <dgm:spPr/>
      <dgm:t>
        <a:bodyPr/>
        <a:lstStyle/>
        <a:p>
          <a:r>
            <a:rPr lang="en-US"/>
            <a:t>After installation check npm version using this command npm -v</a:t>
          </a:r>
        </a:p>
      </dgm:t>
    </dgm:pt>
    <dgm:pt modelId="{72B64476-8CEB-456D-8B2F-48D573C5910F}" type="parTrans" cxnId="{DF482E88-5421-4E38-A855-584DBC58C29D}">
      <dgm:prSet/>
      <dgm:spPr/>
      <dgm:t>
        <a:bodyPr/>
        <a:lstStyle/>
        <a:p>
          <a:endParaRPr lang="en-US"/>
        </a:p>
      </dgm:t>
    </dgm:pt>
    <dgm:pt modelId="{79B835D5-E151-4310-8339-DDAC522FE19A}" type="sibTrans" cxnId="{DF482E88-5421-4E38-A855-584DBC58C29D}">
      <dgm:prSet/>
      <dgm:spPr/>
      <dgm:t>
        <a:bodyPr/>
        <a:lstStyle/>
        <a:p>
          <a:endParaRPr lang="en-US"/>
        </a:p>
      </dgm:t>
    </dgm:pt>
    <dgm:pt modelId="{819E7C51-E5FE-4C40-9D44-8D9FAACCF247}" type="pres">
      <dgm:prSet presAssocID="{39755713-2233-4841-BF30-A2D60211DDBF}" presName="outerComposite" presStyleCnt="0">
        <dgm:presLayoutVars>
          <dgm:chMax val="5"/>
          <dgm:dir/>
          <dgm:resizeHandles val="exact"/>
        </dgm:presLayoutVars>
      </dgm:prSet>
      <dgm:spPr/>
    </dgm:pt>
    <dgm:pt modelId="{CB239F70-958F-4FB9-A23C-6D125A59D732}" type="pres">
      <dgm:prSet presAssocID="{39755713-2233-4841-BF30-A2D60211DDBF}" presName="dummyMaxCanvas" presStyleCnt="0">
        <dgm:presLayoutVars/>
      </dgm:prSet>
      <dgm:spPr/>
    </dgm:pt>
    <dgm:pt modelId="{3D8EE73C-1E27-421C-9833-B9722E48EBD6}" type="pres">
      <dgm:prSet presAssocID="{39755713-2233-4841-BF30-A2D60211DDBF}" presName="ThreeNodes_1" presStyleLbl="node1" presStyleIdx="0" presStyleCnt="3">
        <dgm:presLayoutVars>
          <dgm:bulletEnabled val="1"/>
        </dgm:presLayoutVars>
      </dgm:prSet>
      <dgm:spPr/>
    </dgm:pt>
    <dgm:pt modelId="{1861755F-5EC0-4A09-8214-B0AE5F0F6B0A}" type="pres">
      <dgm:prSet presAssocID="{39755713-2233-4841-BF30-A2D60211DDBF}" presName="ThreeNodes_2" presStyleLbl="node1" presStyleIdx="1" presStyleCnt="3">
        <dgm:presLayoutVars>
          <dgm:bulletEnabled val="1"/>
        </dgm:presLayoutVars>
      </dgm:prSet>
      <dgm:spPr/>
    </dgm:pt>
    <dgm:pt modelId="{E3F26AB0-29B8-446D-B7B8-7D37A45C846B}" type="pres">
      <dgm:prSet presAssocID="{39755713-2233-4841-BF30-A2D60211DDBF}" presName="ThreeNodes_3" presStyleLbl="node1" presStyleIdx="2" presStyleCnt="3">
        <dgm:presLayoutVars>
          <dgm:bulletEnabled val="1"/>
        </dgm:presLayoutVars>
      </dgm:prSet>
      <dgm:spPr/>
    </dgm:pt>
    <dgm:pt modelId="{CC7F7185-C9B0-4C08-AF96-CD2E3BB2B670}" type="pres">
      <dgm:prSet presAssocID="{39755713-2233-4841-BF30-A2D60211DDBF}" presName="ThreeConn_1-2" presStyleLbl="fgAccFollowNode1" presStyleIdx="0" presStyleCnt="2">
        <dgm:presLayoutVars>
          <dgm:bulletEnabled val="1"/>
        </dgm:presLayoutVars>
      </dgm:prSet>
      <dgm:spPr/>
    </dgm:pt>
    <dgm:pt modelId="{2C5B37A0-221E-4A75-BAC6-E15D949CCB16}" type="pres">
      <dgm:prSet presAssocID="{39755713-2233-4841-BF30-A2D60211DDBF}" presName="ThreeConn_2-3" presStyleLbl="fgAccFollowNode1" presStyleIdx="1" presStyleCnt="2">
        <dgm:presLayoutVars>
          <dgm:bulletEnabled val="1"/>
        </dgm:presLayoutVars>
      </dgm:prSet>
      <dgm:spPr/>
    </dgm:pt>
    <dgm:pt modelId="{B0F400F3-7F7B-42B8-BC91-487A2CBEFB35}" type="pres">
      <dgm:prSet presAssocID="{39755713-2233-4841-BF30-A2D60211DDBF}" presName="ThreeNodes_1_text" presStyleLbl="node1" presStyleIdx="2" presStyleCnt="3">
        <dgm:presLayoutVars>
          <dgm:bulletEnabled val="1"/>
        </dgm:presLayoutVars>
      </dgm:prSet>
      <dgm:spPr/>
    </dgm:pt>
    <dgm:pt modelId="{BC9902A7-DDD9-4E19-BE7D-042B9AEA6166}" type="pres">
      <dgm:prSet presAssocID="{39755713-2233-4841-BF30-A2D60211DDBF}" presName="ThreeNodes_2_text" presStyleLbl="node1" presStyleIdx="2" presStyleCnt="3">
        <dgm:presLayoutVars>
          <dgm:bulletEnabled val="1"/>
        </dgm:presLayoutVars>
      </dgm:prSet>
      <dgm:spPr/>
    </dgm:pt>
    <dgm:pt modelId="{549255A2-4CE9-4737-83D6-A887BFB4E8DD}" type="pres">
      <dgm:prSet presAssocID="{39755713-2233-4841-BF30-A2D60211DDBF}" presName="ThreeNodes_3_text" presStyleLbl="node1" presStyleIdx="2" presStyleCnt="3">
        <dgm:presLayoutVars>
          <dgm:bulletEnabled val="1"/>
        </dgm:presLayoutVars>
      </dgm:prSet>
      <dgm:spPr/>
    </dgm:pt>
  </dgm:ptLst>
  <dgm:cxnLst>
    <dgm:cxn modelId="{01E5D50D-B472-412A-A9B9-C0B85674F409}" type="presOf" srcId="{A436EE50-C234-4BEB-AE36-922C5A93635C}" destId="{BC9902A7-DDD9-4E19-BE7D-042B9AEA6166}" srcOrd="1" destOrd="0" presId="urn:microsoft.com/office/officeart/2005/8/layout/vProcess5"/>
    <dgm:cxn modelId="{9BF20719-BBD1-4AE6-9E45-A9596C184427}" type="presOf" srcId="{39755713-2233-4841-BF30-A2D60211DDBF}" destId="{819E7C51-E5FE-4C40-9D44-8D9FAACCF247}" srcOrd="0" destOrd="0" presId="urn:microsoft.com/office/officeart/2005/8/layout/vProcess5"/>
    <dgm:cxn modelId="{8BE7AF1B-199F-4A0C-81F6-F4C0CE2B79AF}" type="presOf" srcId="{3BE966A3-EE75-4260-B0DF-EBB84AA28749}" destId="{3D8EE73C-1E27-421C-9833-B9722E48EBD6}" srcOrd="0" destOrd="0" presId="urn:microsoft.com/office/officeart/2005/8/layout/vProcess5"/>
    <dgm:cxn modelId="{DF482E88-5421-4E38-A855-584DBC58C29D}" srcId="{39755713-2233-4841-BF30-A2D60211DDBF}" destId="{5CBA5740-4CD7-4F5E-9AA9-9BFC42EF8EE7}" srcOrd="2" destOrd="0" parTransId="{72B64476-8CEB-456D-8B2F-48D573C5910F}" sibTransId="{79B835D5-E151-4310-8339-DDAC522FE19A}"/>
    <dgm:cxn modelId="{4DFC5DA1-409D-42DC-98E1-9BEAAF5DB53E}" type="presOf" srcId="{5CBA5740-4CD7-4F5E-9AA9-9BFC42EF8EE7}" destId="{549255A2-4CE9-4737-83D6-A887BFB4E8DD}" srcOrd="1" destOrd="0" presId="urn:microsoft.com/office/officeart/2005/8/layout/vProcess5"/>
    <dgm:cxn modelId="{07EE81A2-A968-403C-BACF-50436AD62B97}" type="presOf" srcId="{5CBA5740-4CD7-4F5E-9AA9-9BFC42EF8EE7}" destId="{E3F26AB0-29B8-446D-B7B8-7D37A45C846B}" srcOrd="0" destOrd="0" presId="urn:microsoft.com/office/officeart/2005/8/layout/vProcess5"/>
    <dgm:cxn modelId="{EB048BA6-89E2-4507-BB56-5507A15993CE}" type="presOf" srcId="{8FA35252-BDBA-4FAF-9153-6BD517DE908D}" destId="{CC7F7185-C9B0-4C08-AF96-CD2E3BB2B670}" srcOrd="0" destOrd="0" presId="urn:microsoft.com/office/officeart/2005/8/layout/vProcess5"/>
    <dgm:cxn modelId="{967C93BB-EC97-4D5D-BE45-123A24AFF1E9}" type="presOf" srcId="{A436EE50-C234-4BEB-AE36-922C5A93635C}" destId="{1861755F-5EC0-4A09-8214-B0AE5F0F6B0A}" srcOrd="0" destOrd="0" presId="urn:microsoft.com/office/officeart/2005/8/layout/vProcess5"/>
    <dgm:cxn modelId="{F28EA8D1-4B82-4D92-9E77-34E91C1C49DB}" type="presOf" srcId="{3BE966A3-EE75-4260-B0DF-EBB84AA28749}" destId="{B0F400F3-7F7B-42B8-BC91-487A2CBEFB35}" srcOrd="1" destOrd="0" presId="urn:microsoft.com/office/officeart/2005/8/layout/vProcess5"/>
    <dgm:cxn modelId="{BC4FCBD4-D756-4BB1-B705-8751935BAA9D}" type="presOf" srcId="{795F8E46-5725-4090-B931-42699DBF94A5}" destId="{2C5B37A0-221E-4A75-BAC6-E15D949CCB16}" srcOrd="0" destOrd="0" presId="urn:microsoft.com/office/officeart/2005/8/layout/vProcess5"/>
    <dgm:cxn modelId="{7F69FED8-C9E0-4748-98D9-4D735B3C9165}" srcId="{39755713-2233-4841-BF30-A2D60211DDBF}" destId="{3BE966A3-EE75-4260-B0DF-EBB84AA28749}" srcOrd="0" destOrd="0" parTransId="{0043D768-C1F8-4BCB-9BFE-0FC556A0F50C}" sibTransId="{8FA35252-BDBA-4FAF-9153-6BD517DE908D}"/>
    <dgm:cxn modelId="{CC2BD8E6-FF3E-42D5-AAE6-42BA439206C2}" srcId="{39755713-2233-4841-BF30-A2D60211DDBF}" destId="{A436EE50-C234-4BEB-AE36-922C5A93635C}" srcOrd="1" destOrd="0" parTransId="{D29E402E-B2A0-4C12-9C8D-D7588049600E}" sibTransId="{795F8E46-5725-4090-B931-42699DBF94A5}"/>
    <dgm:cxn modelId="{6FF74230-4F2B-4729-BA3C-6DC74DDD6C88}" type="presParOf" srcId="{819E7C51-E5FE-4C40-9D44-8D9FAACCF247}" destId="{CB239F70-958F-4FB9-A23C-6D125A59D732}" srcOrd="0" destOrd="0" presId="urn:microsoft.com/office/officeart/2005/8/layout/vProcess5"/>
    <dgm:cxn modelId="{12B5B10A-AC47-4F3E-ADE1-47BAB4BB5661}" type="presParOf" srcId="{819E7C51-E5FE-4C40-9D44-8D9FAACCF247}" destId="{3D8EE73C-1E27-421C-9833-B9722E48EBD6}" srcOrd="1" destOrd="0" presId="urn:microsoft.com/office/officeart/2005/8/layout/vProcess5"/>
    <dgm:cxn modelId="{C1DCBBC4-3CB1-4A0F-A7D4-29EADB3B7C58}" type="presParOf" srcId="{819E7C51-E5FE-4C40-9D44-8D9FAACCF247}" destId="{1861755F-5EC0-4A09-8214-B0AE5F0F6B0A}" srcOrd="2" destOrd="0" presId="urn:microsoft.com/office/officeart/2005/8/layout/vProcess5"/>
    <dgm:cxn modelId="{E519A7A4-855B-4FC9-9618-AB7A3F0AA829}" type="presParOf" srcId="{819E7C51-E5FE-4C40-9D44-8D9FAACCF247}" destId="{E3F26AB0-29B8-446D-B7B8-7D37A45C846B}" srcOrd="3" destOrd="0" presId="urn:microsoft.com/office/officeart/2005/8/layout/vProcess5"/>
    <dgm:cxn modelId="{74CF2EF8-CC50-45EB-B848-475EA39AE397}" type="presParOf" srcId="{819E7C51-E5FE-4C40-9D44-8D9FAACCF247}" destId="{CC7F7185-C9B0-4C08-AF96-CD2E3BB2B670}" srcOrd="4" destOrd="0" presId="urn:microsoft.com/office/officeart/2005/8/layout/vProcess5"/>
    <dgm:cxn modelId="{E05EDC28-D84C-4BE7-B3C1-8491F377CB08}" type="presParOf" srcId="{819E7C51-E5FE-4C40-9D44-8D9FAACCF247}" destId="{2C5B37A0-221E-4A75-BAC6-E15D949CCB16}" srcOrd="5" destOrd="0" presId="urn:microsoft.com/office/officeart/2005/8/layout/vProcess5"/>
    <dgm:cxn modelId="{DEE09BC5-2483-43D9-850D-19D3BCDEE6B8}" type="presParOf" srcId="{819E7C51-E5FE-4C40-9D44-8D9FAACCF247}" destId="{B0F400F3-7F7B-42B8-BC91-487A2CBEFB35}" srcOrd="6" destOrd="0" presId="urn:microsoft.com/office/officeart/2005/8/layout/vProcess5"/>
    <dgm:cxn modelId="{8ACAD2BB-6073-4740-A63B-339730B4BB6E}" type="presParOf" srcId="{819E7C51-E5FE-4C40-9D44-8D9FAACCF247}" destId="{BC9902A7-DDD9-4E19-BE7D-042B9AEA6166}" srcOrd="7" destOrd="0" presId="urn:microsoft.com/office/officeart/2005/8/layout/vProcess5"/>
    <dgm:cxn modelId="{C1932731-DB52-494E-8A77-35EFA553F983}" type="presParOf" srcId="{819E7C51-E5FE-4C40-9D44-8D9FAACCF247}" destId="{549255A2-4CE9-4737-83D6-A887BFB4E8D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9DDAB7-1CB1-4C74-B492-3D9C3BDBBCA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B849C1F-FAF1-462D-BA41-E172D26729F0}">
      <dgm:prSet/>
      <dgm:spPr/>
      <dgm:t>
        <a:bodyPr/>
        <a:lstStyle/>
        <a:p>
          <a:r>
            <a:rPr lang="en-US" dirty="0"/>
            <a:t>Please use the following link to install </a:t>
          </a:r>
          <a:r>
            <a:rPr lang="en-US" dirty="0" err="1"/>
            <a:t>AntD</a:t>
          </a:r>
          <a:r>
            <a:rPr lang="en-US" dirty="0"/>
            <a:t> with typescript</a:t>
          </a:r>
        </a:p>
      </dgm:t>
    </dgm:pt>
    <dgm:pt modelId="{F05E16F6-AFE3-45C9-B492-315D135294DE}" type="parTrans" cxnId="{FBB6109A-D9FE-4C33-9953-45DE4E9962D6}">
      <dgm:prSet/>
      <dgm:spPr/>
      <dgm:t>
        <a:bodyPr/>
        <a:lstStyle/>
        <a:p>
          <a:endParaRPr lang="en-US"/>
        </a:p>
      </dgm:t>
    </dgm:pt>
    <dgm:pt modelId="{7DB4F042-BF10-4A5B-8EFF-6E48AC900964}" type="sibTrans" cxnId="{FBB6109A-D9FE-4C33-9953-45DE4E9962D6}">
      <dgm:prSet/>
      <dgm:spPr/>
      <dgm:t>
        <a:bodyPr/>
        <a:lstStyle/>
        <a:p>
          <a:endParaRPr lang="en-US"/>
        </a:p>
      </dgm:t>
    </dgm:pt>
    <dgm:pt modelId="{A2269DBC-B49F-4927-A000-29F4C35660DA}">
      <dgm:prSet/>
      <dgm:spPr/>
      <dgm:t>
        <a:bodyPr/>
        <a:lstStyle/>
        <a:p>
          <a:pPr rtl="0"/>
          <a:r>
            <a:rPr lang="en-US" dirty="0">
              <a:hlinkClick xmlns:r="http://schemas.openxmlformats.org/officeDocument/2006/relationships" r:id="rId1"/>
            </a:rPr>
            <a:t>https://ant.design/docs/react/use-in-typescript</a:t>
          </a:r>
          <a:r>
            <a:rPr lang="en-US" dirty="0">
              <a:latin typeface="Trebuchet MS" panose="020B0603020202020204"/>
            </a:rPr>
            <a:t> </a:t>
          </a:r>
          <a:endParaRPr lang="en-US" dirty="0"/>
        </a:p>
      </dgm:t>
    </dgm:pt>
    <dgm:pt modelId="{96E68E88-535B-4229-8797-2CF716650CE2}" type="parTrans" cxnId="{60EA0F09-E4A4-47AC-97BB-8A7273CAE938}">
      <dgm:prSet/>
      <dgm:spPr/>
      <dgm:t>
        <a:bodyPr/>
        <a:lstStyle/>
        <a:p>
          <a:endParaRPr lang="en-US"/>
        </a:p>
      </dgm:t>
    </dgm:pt>
    <dgm:pt modelId="{BBB8D896-4BE5-43C3-9DD7-67203FFAAC73}" type="sibTrans" cxnId="{60EA0F09-E4A4-47AC-97BB-8A7273CAE938}">
      <dgm:prSet/>
      <dgm:spPr/>
      <dgm:t>
        <a:bodyPr/>
        <a:lstStyle/>
        <a:p>
          <a:endParaRPr lang="en-US"/>
        </a:p>
      </dgm:t>
    </dgm:pt>
    <dgm:pt modelId="{D6035593-0329-4C87-A2E4-4319781973E0}" type="pres">
      <dgm:prSet presAssocID="{139DDAB7-1CB1-4C74-B492-3D9C3BDBBCA5}" presName="linear" presStyleCnt="0">
        <dgm:presLayoutVars>
          <dgm:animLvl val="lvl"/>
          <dgm:resizeHandles val="exact"/>
        </dgm:presLayoutVars>
      </dgm:prSet>
      <dgm:spPr/>
    </dgm:pt>
    <dgm:pt modelId="{6D81D75A-EEEC-44DA-94B6-4D916EA4EF7F}" type="pres">
      <dgm:prSet presAssocID="{EB849C1F-FAF1-462D-BA41-E172D26729F0}" presName="parentText" presStyleLbl="node1" presStyleIdx="0" presStyleCnt="2">
        <dgm:presLayoutVars>
          <dgm:chMax val="0"/>
          <dgm:bulletEnabled val="1"/>
        </dgm:presLayoutVars>
      </dgm:prSet>
      <dgm:spPr/>
    </dgm:pt>
    <dgm:pt modelId="{C84A51E9-20C2-44AC-8BFB-AA41C440FBF9}" type="pres">
      <dgm:prSet presAssocID="{7DB4F042-BF10-4A5B-8EFF-6E48AC900964}" presName="spacer" presStyleCnt="0"/>
      <dgm:spPr/>
    </dgm:pt>
    <dgm:pt modelId="{4CEB2801-AD79-4966-89B9-E02CADE9DE5E}" type="pres">
      <dgm:prSet presAssocID="{A2269DBC-B49F-4927-A000-29F4C35660DA}" presName="parentText" presStyleLbl="node1" presStyleIdx="1" presStyleCnt="2">
        <dgm:presLayoutVars>
          <dgm:chMax val="0"/>
          <dgm:bulletEnabled val="1"/>
        </dgm:presLayoutVars>
      </dgm:prSet>
      <dgm:spPr/>
    </dgm:pt>
  </dgm:ptLst>
  <dgm:cxnLst>
    <dgm:cxn modelId="{6F35F702-E954-4CC8-BA21-33F09BA6E7CF}" type="presOf" srcId="{A2269DBC-B49F-4927-A000-29F4C35660DA}" destId="{4CEB2801-AD79-4966-89B9-E02CADE9DE5E}" srcOrd="0" destOrd="0" presId="urn:microsoft.com/office/officeart/2005/8/layout/vList2"/>
    <dgm:cxn modelId="{60EA0F09-E4A4-47AC-97BB-8A7273CAE938}" srcId="{139DDAB7-1CB1-4C74-B492-3D9C3BDBBCA5}" destId="{A2269DBC-B49F-4927-A000-29F4C35660DA}" srcOrd="1" destOrd="0" parTransId="{96E68E88-535B-4229-8797-2CF716650CE2}" sibTransId="{BBB8D896-4BE5-43C3-9DD7-67203FFAAC73}"/>
    <dgm:cxn modelId="{2FF06C61-5026-4398-BD60-5E78735F76D9}" type="presOf" srcId="{EB849C1F-FAF1-462D-BA41-E172D26729F0}" destId="{6D81D75A-EEEC-44DA-94B6-4D916EA4EF7F}" srcOrd="0" destOrd="0" presId="urn:microsoft.com/office/officeart/2005/8/layout/vList2"/>
    <dgm:cxn modelId="{FBB6109A-D9FE-4C33-9953-45DE4E9962D6}" srcId="{139DDAB7-1CB1-4C74-B492-3D9C3BDBBCA5}" destId="{EB849C1F-FAF1-462D-BA41-E172D26729F0}" srcOrd="0" destOrd="0" parTransId="{F05E16F6-AFE3-45C9-B492-315D135294DE}" sibTransId="{7DB4F042-BF10-4A5B-8EFF-6E48AC900964}"/>
    <dgm:cxn modelId="{2318A9C7-47F5-47F9-9743-314CC2C414D7}" type="presOf" srcId="{139DDAB7-1CB1-4C74-B492-3D9C3BDBBCA5}" destId="{D6035593-0329-4C87-A2E4-4319781973E0}" srcOrd="0" destOrd="0" presId="urn:microsoft.com/office/officeart/2005/8/layout/vList2"/>
    <dgm:cxn modelId="{D97059BF-54D7-4AA1-B029-E363C5BDC9A4}" type="presParOf" srcId="{D6035593-0329-4C87-A2E4-4319781973E0}" destId="{6D81D75A-EEEC-44DA-94B6-4D916EA4EF7F}" srcOrd="0" destOrd="0" presId="urn:microsoft.com/office/officeart/2005/8/layout/vList2"/>
    <dgm:cxn modelId="{11A52906-78E5-409F-86F8-60DA0AC27AB7}" type="presParOf" srcId="{D6035593-0329-4C87-A2E4-4319781973E0}" destId="{C84A51E9-20C2-44AC-8BFB-AA41C440FBF9}" srcOrd="1" destOrd="0" presId="urn:microsoft.com/office/officeart/2005/8/layout/vList2"/>
    <dgm:cxn modelId="{D7FAAF23-8BDE-4631-93CE-D2D4662481A5}" type="presParOf" srcId="{D6035593-0329-4C87-A2E4-4319781973E0}" destId="{4CEB2801-AD79-4966-89B9-E02CADE9DE5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9F09A-9D85-45D6-896D-B73FBC39B610}">
      <dsp:nvSpPr>
        <dsp:cNvPr id="0" name=""/>
        <dsp:cNvSpPr/>
      </dsp:nvSpPr>
      <dsp:spPr>
        <a:xfrm>
          <a:off x="385805" y="2198199"/>
          <a:ext cx="3077051"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2015</a:t>
          </a:r>
        </a:p>
      </dsp:txBody>
      <dsp:txXfrm>
        <a:off x="385805" y="2198199"/>
        <a:ext cx="3077051" cy="462563"/>
      </dsp:txXfrm>
    </dsp:sp>
    <dsp:sp modelId="{06884918-77D1-4AE2-B19F-5838BFE2B274}">
      <dsp:nvSpPr>
        <dsp:cNvPr id="0" name=""/>
        <dsp:cNvSpPr/>
      </dsp:nvSpPr>
      <dsp:spPr>
        <a:xfrm>
          <a:off x="0" y="1964871"/>
          <a:ext cx="9618133" cy="1637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FAC10-B227-4266-AE22-A098FC347098}">
      <dsp:nvSpPr>
        <dsp:cNvPr id="0" name=""/>
        <dsp:cNvSpPr/>
      </dsp:nvSpPr>
      <dsp:spPr>
        <a:xfrm>
          <a:off x="231952" y="0"/>
          <a:ext cx="3384756" cy="126897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JS 2015</a:t>
          </a:r>
        </a:p>
        <a:p>
          <a:pPr marL="57150" lvl="1" indent="-57150" algn="l" defTabSz="400050">
            <a:lnSpc>
              <a:spcPct val="90000"/>
            </a:lnSpc>
            <a:spcBef>
              <a:spcPct val="0"/>
            </a:spcBef>
            <a:spcAft>
              <a:spcPct val="15000"/>
            </a:spcAft>
            <a:buChar char="•"/>
          </a:pPr>
          <a:r>
            <a:rPr lang="en-US" sz="900" kern="1200"/>
            <a:t>Block binding (let and const keywords)</a:t>
          </a:r>
        </a:p>
        <a:p>
          <a:pPr marL="57150" lvl="1" indent="-57150" algn="l" defTabSz="400050">
            <a:lnSpc>
              <a:spcPct val="90000"/>
            </a:lnSpc>
            <a:spcBef>
              <a:spcPct val="0"/>
            </a:spcBef>
            <a:spcAft>
              <a:spcPct val="15000"/>
            </a:spcAft>
            <a:buChar char="•"/>
          </a:pPr>
          <a:r>
            <a:rPr lang="en-US" sz="900" kern="1200"/>
            <a:t>Arrow Functions</a:t>
          </a:r>
        </a:p>
        <a:p>
          <a:pPr marL="57150" lvl="1" indent="-57150" algn="l" defTabSz="400050">
            <a:lnSpc>
              <a:spcPct val="90000"/>
            </a:lnSpc>
            <a:spcBef>
              <a:spcPct val="0"/>
            </a:spcBef>
            <a:spcAft>
              <a:spcPct val="15000"/>
            </a:spcAft>
            <a:buChar char="•"/>
          </a:pPr>
          <a:r>
            <a:rPr lang="en-US" sz="900" kern="1200"/>
            <a:t>Classes</a:t>
          </a:r>
        </a:p>
        <a:p>
          <a:pPr marL="57150" lvl="1" indent="-57150" algn="l" defTabSz="400050">
            <a:lnSpc>
              <a:spcPct val="90000"/>
            </a:lnSpc>
            <a:spcBef>
              <a:spcPct val="0"/>
            </a:spcBef>
            <a:spcAft>
              <a:spcPct val="15000"/>
            </a:spcAft>
            <a:buChar char="•"/>
          </a:pPr>
          <a:r>
            <a:rPr lang="en-US" sz="900" kern="1200"/>
            <a:t>Promises</a:t>
          </a:r>
        </a:p>
        <a:p>
          <a:pPr marL="57150" lvl="1" indent="-57150" algn="l" defTabSz="400050">
            <a:lnSpc>
              <a:spcPct val="90000"/>
            </a:lnSpc>
            <a:spcBef>
              <a:spcPct val="0"/>
            </a:spcBef>
            <a:spcAft>
              <a:spcPct val="15000"/>
            </a:spcAft>
            <a:buChar char="•"/>
          </a:pPr>
          <a:r>
            <a:rPr lang="en-US" sz="900" kern="1200"/>
            <a:t>Modules (import and export keywords)</a:t>
          </a:r>
        </a:p>
        <a:p>
          <a:pPr marL="57150" lvl="1" indent="-57150" algn="l" defTabSz="400050">
            <a:lnSpc>
              <a:spcPct val="90000"/>
            </a:lnSpc>
            <a:spcBef>
              <a:spcPct val="0"/>
            </a:spcBef>
            <a:spcAft>
              <a:spcPct val="15000"/>
            </a:spcAft>
            <a:buChar char="•"/>
          </a:pPr>
          <a:r>
            <a:rPr lang="en-US" sz="900" kern="1200"/>
            <a:t>Rest/Spread operator</a:t>
          </a:r>
        </a:p>
        <a:p>
          <a:pPr marL="57150" lvl="1" indent="-57150" algn="l" defTabSz="400050">
            <a:lnSpc>
              <a:spcPct val="90000"/>
            </a:lnSpc>
            <a:spcBef>
              <a:spcPct val="0"/>
            </a:spcBef>
            <a:spcAft>
              <a:spcPct val="15000"/>
            </a:spcAft>
            <a:buChar char="•"/>
          </a:pPr>
          <a:r>
            <a:rPr lang="en-US" sz="900" kern="1200"/>
            <a:t>Map and Set objects</a:t>
          </a:r>
        </a:p>
      </dsp:txBody>
      <dsp:txXfrm>
        <a:off x="231952" y="0"/>
        <a:ext cx="3384756" cy="1268979"/>
      </dsp:txXfrm>
    </dsp:sp>
    <dsp:sp modelId="{6D736745-B338-4D15-8720-E72429D9D727}">
      <dsp:nvSpPr>
        <dsp:cNvPr id="0" name=""/>
        <dsp:cNvSpPr/>
      </dsp:nvSpPr>
      <dsp:spPr>
        <a:xfrm>
          <a:off x="1924331" y="1268979"/>
          <a:ext cx="0" cy="695891"/>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F50C992-DD3F-4D9A-9DAB-8DB160C91CE7}">
      <dsp:nvSpPr>
        <dsp:cNvPr id="0" name=""/>
        <dsp:cNvSpPr/>
      </dsp:nvSpPr>
      <dsp:spPr>
        <a:xfrm>
          <a:off x="2308962" y="1432718"/>
          <a:ext cx="3077051"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2016</a:t>
          </a:r>
        </a:p>
      </dsp:txBody>
      <dsp:txXfrm>
        <a:off x="2308962" y="1432718"/>
        <a:ext cx="3077051" cy="462563"/>
      </dsp:txXfrm>
    </dsp:sp>
    <dsp:sp modelId="{2EFF29B8-8886-4319-BD80-BA53419BD87E}">
      <dsp:nvSpPr>
        <dsp:cNvPr id="0" name=""/>
        <dsp:cNvSpPr/>
      </dsp:nvSpPr>
      <dsp:spPr>
        <a:xfrm>
          <a:off x="2155109" y="2824502"/>
          <a:ext cx="3384756" cy="6781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JS 2016</a:t>
          </a:r>
        </a:p>
        <a:p>
          <a:pPr marL="57150" lvl="1" indent="-57150" algn="l" defTabSz="400050">
            <a:lnSpc>
              <a:spcPct val="90000"/>
            </a:lnSpc>
            <a:spcBef>
              <a:spcPct val="0"/>
            </a:spcBef>
            <a:spcAft>
              <a:spcPct val="15000"/>
            </a:spcAft>
            <a:buChar char="•"/>
          </a:pPr>
          <a:r>
            <a:rPr lang="en-US" sz="900" kern="1200"/>
            <a:t>Exponentiation operator (**)</a:t>
          </a:r>
        </a:p>
        <a:p>
          <a:pPr marL="57150" lvl="1" indent="-57150" algn="l" defTabSz="400050">
            <a:lnSpc>
              <a:spcPct val="90000"/>
            </a:lnSpc>
            <a:spcBef>
              <a:spcPct val="0"/>
            </a:spcBef>
            <a:spcAft>
              <a:spcPct val="15000"/>
            </a:spcAft>
            <a:buChar char="•"/>
          </a:pPr>
          <a:r>
            <a:rPr lang="en-US" sz="900" kern="1200"/>
            <a:t>Array.prototype.includes</a:t>
          </a:r>
        </a:p>
      </dsp:txBody>
      <dsp:txXfrm>
        <a:off x="2155109" y="2824502"/>
        <a:ext cx="3384756" cy="678110"/>
      </dsp:txXfrm>
    </dsp:sp>
    <dsp:sp modelId="{BF2DC5A1-B543-4786-A1E6-0AAAD2AF0252}">
      <dsp:nvSpPr>
        <dsp:cNvPr id="0" name=""/>
        <dsp:cNvSpPr/>
      </dsp:nvSpPr>
      <dsp:spPr>
        <a:xfrm>
          <a:off x="3847488" y="2128610"/>
          <a:ext cx="0" cy="695891"/>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ACA4AB3-4F6A-41D8-B6E3-8B313DA73F43}">
      <dsp:nvSpPr>
        <dsp:cNvPr id="0" name=""/>
        <dsp:cNvSpPr/>
      </dsp:nvSpPr>
      <dsp:spPr>
        <a:xfrm>
          <a:off x="1873162" y="1995572"/>
          <a:ext cx="102337" cy="102337"/>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55E3C81F-40B3-4BBF-8357-AF4CAAA00812}">
      <dsp:nvSpPr>
        <dsp:cNvPr id="0" name=""/>
        <dsp:cNvSpPr/>
      </dsp:nvSpPr>
      <dsp:spPr>
        <a:xfrm>
          <a:off x="3796319" y="1995572"/>
          <a:ext cx="102337" cy="102337"/>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D734F35E-B66F-479C-B4D5-33DA7E841F4D}">
      <dsp:nvSpPr>
        <dsp:cNvPr id="0" name=""/>
        <dsp:cNvSpPr/>
      </dsp:nvSpPr>
      <dsp:spPr>
        <a:xfrm>
          <a:off x="4232119" y="2198199"/>
          <a:ext cx="3077051"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2017</a:t>
          </a:r>
        </a:p>
      </dsp:txBody>
      <dsp:txXfrm>
        <a:off x="4232119" y="2198199"/>
        <a:ext cx="3077051" cy="462563"/>
      </dsp:txXfrm>
    </dsp:sp>
    <dsp:sp modelId="{B3CE904A-AB09-413C-BD94-C37ACD610A11}">
      <dsp:nvSpPr>
        <dsp:cNvPr id="0" name=""/>
        <dsp:cNvSpPr/>
      </dsp:nvSpPr>
      <dsp:spPr>
        <a:xfrm>
          <a:off x="4078266" y="697938"/>
          <a:ext cx="3384756" cy="5710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JS 2017</a:t>
          </a:r>
        </a:p>
        <a:p>
          <a:pPr marL="57150" lvl="1" indent="-57150" algn="l" defTabSz="400050">
            <a:lnSpc>
              <a:spcPct val="90000"/>
            </a:lnSpc>
            <a:spcBef>
              <a:spcPct val="0"/>
            </a:spcBef>
            <a:spcAft>
              <a:spcPct val="15000"/>
            </a:spcAft>
            <a:buChar char="•"/>
          </a:pPr>
          <a:r>
            <a:rPr lang="en-US" sz="900" kern="1200"/>
            <a:t>async/await function</a:t>
          </a:r>
        </a:p>
      </dsp:txBody>
      <dsp:txXfrm>
        <a:off x="4078266" y="697938"/>
        <a:ext cx="3384756" cy="571040"/>
      </dsp:txXfrm>
    </dsp:sp>
    <dsp:sp modelId="{2D3E3713-F9B9-4ED8-916D-4CD6D4DF61F7}">
      <dsp:nvSpPr>
        <dsp:cNvPr id="0" name=""/>
        <dsp:cNvSpPr/>
      </dsp:nvSpPr>
      <dsp:spPr>
        <a:xfrm>
          <a:off x="5770644" y="1268979"/>
          <a:ext cx="0" cy="695891"/>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A3AF90C0-DC79-45DD-AAB6-13FB8DBC1F9E}">
      <dsp:nvSpPr>
        <dsp:cNvPr id="0" name=""/>
        <dsp:cNvSpPr/>
      </dsp:nvSpPr>
      <dsp:spPr>
        <a:xfrm>
          <a:off x="6155276" y="1432718"/>
          <a:ext cx="3077051"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2018</a:t>
          </a:r>
        </a:p>
      </dsp:txBody>
      <dsp:txXfrm>
        <a:off x="6155276" y="1432718"/>
        <a:ext cx="3077051" cy="462563"/>
      </dsp:txXfrm>
    </dsp:sp>
    <dsp:sp modelId="{4B9C8654-8B40-4A36-981D-7060FAF8815E}">
      <dsp:nvSpPr>
        <dsp:cNvPr id="0" name=""/>
        <dsp:cNvSpPr/>
      </dsp:nvSpPr>
      <dsp:spPr>
        <a:xfrm>
          <a:off x="6001423" y="2824502"/>
          <a:ext cx="3384756" cy="6781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JS 2018</a:t>
          </a:r>
        </a:p>
        <a:p>
          <a:pPr marL="57150" lvl="1" indent="-57150" algn="l" defTabSz="400050">
            <a:lnSpc>
              <a:spcPct val="90000"/>
            </a:lnSpc>
            <a:spcBef>
              <a:spcPct val="0"/>
            </a:spcBef>
            <a:spcAft>
              <a:spcPct val="15000"/>
            </a:spcAft>
            <a:buChar char="•"/>
          </a:pPr>
          <a:r>
            <a:rPr lang="en-US" sz="900" kern="1200"/>
            <a:t>Asynchronous Iteration</a:t>
          </a:r>
        </a:p>
        <a:p>
          <a:pPr marL="57150" lvl="1" indent="-57150" algn="l" defTabSz="400050">
            <a:lnSpc>
              <a:spcPct val="90000"/>
            </a:lnSpc>
            <a:spcBef>
              <a:spcPct val="0"/>
            </a:spcBef>
            <a:spcAft>
              <a:spcPct val="15000"/>
            </a:spcAft>
            <a:buChar char="•"/>
          </a:pPr>
          <a:r>
            <a:rPr lang="en-US" sz="900" kern="1200"/>
            <a:t>Promise Finally</a:t>
          </a:r>
        </a:p>
      </dsp:txBody>
      <dsp:txXfrm>
        <a:off x="6001423" y="2824502"/>
        <a:ext cx="3384756" cy="678110"/>
      </dsp:txXfrm>
    </dsp:sp>
    <dsp:sp modelId="{4425E852-CA15-4B6A-90D8-F884BCAEFB0C}">
      <dsp:nvSpPr>
        <dsp:cNvPr id="0" name=""/>
        <dsp:cNvSpPr/>
      </dsp:nvSpPr>
      <dsp:spPr>
        <a:xfrm>
          <a:off x="7693801" y="2128610"/>
          <a:ext cx="0" cy="695891"/>
        </a:xfrm>
        <a:prstGeom prst="line">
          <a:avLst/>
        </a:prstGeom>
        <a:solidFill>
          <a:schemeClr val="accent1">
            <a:hueOff val="0"/>
            <a:satOff val="0"/>
            <a:lumOff val="0"/>
            <a:alphaOff val="0"/>
          </a:schemeClr>
        </a:solidFill>
        <a:ln w="6350" cap="rnd"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4C227656-CA03-41F5-A3DC-DC8EF50DA8D3}">
      <dsp:nvSpPr>
        <dsp:cNvPr id="0" name=""/>
        <dsp:cNvSpPr/>
      </dsp:nvSpPr>
      <dsp:spPr>
        <a:xfrm>
          <a:off x="5719476" y="1995572"/>
          <a:ext cx="102337" cy="102337"/>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64ED9087-316D-418E-9C63-FB3F33FAB4C2}">
      <dsp:nvSpPr>
        <dsp:cNvPr id="0" name=""/>
        <dsp:cNvSpPr/>
      </dsp:nvSpPr>
      <dsp:spPr>
        <a:xfrm>
          <a:off x="7642633" y="1995572"/>
          <a:ext cx="102337" cy="102337"/>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7798E-ADB4-4D71-ABE5-B708C29E9729}">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93BCC-17E9-47FC-AEE7-F7EE3131A9AA}">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NPM is a critical part of the JavaScript community and helps support one of the largest developer ecosystems in the world.</a:t>
          </a:r>
        </a:p>
      </dsp:txBody>
      <dsp:txXfrm>
        <a:off x="0" y="0"/>
        <a:ext cx="8596312" cy="970359"/>
      </dsp:txXfrm>
    </dsp:sp>
    <dsp:sp modelId="{C566641D-097A-410D-8BE9-F9E5D7E08486}">
      <dsp:nvSpPr>
        <dsp:cNvPr id="0" name=""/>
        <dsp:cNvSpPr/>
      </dsp:nvSpPr>
      <dsp:spPr>
        <a:xfrm>
          <a:off x="0" y="970359"/>
          <a:ext cx="8596312" cy="0"/>
        </a:xfrm>
        <a:prstGeom prst="line">
          <a:avLst/>
        </a:prstGeom>
        <a:solidFill>
          <a:schemeClr val="accent2">
            <a:hueOff val="-988095"/>
            <a:satOff val="4733"/>
            <a:lumOff val="4379"/>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E0A8B-36D8-4A6F-94AB-493DECCB6633}">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NPM is the package manager for Node.js. It was created in 2009 as an open source project to help JavaScript developers easily share packaged modules of code.</a:t>
          </a:r>
        </a:p>
      </dsp:txBody>
      <dsp:txXfrm>
        <a:off x="0" y="970359"/>
        <a:ext cx="8596312" cy="970359"/>
      </dsp:txXfrm>
    </dsp:sp>
    <dsp:sp modelId="{6EF8E7DB-E532-4E60-8DAC-9DA706C68AF2}">
      <dsp:nvSpPr>
        <dsp:cNvPr id="0" name=""/>
        <dsp:cNvSpPr/>
      </dsp:nvSpPr>
      <dsp:spPr>
        <a:xfrm>
          <a:off x="0" y="1940718"/>
          <a:ext cx="8596312" cy="0"/>
        </a:xfrm>
        <a:prstGeom prst="line">
          <a:avLst/>
        </a:prstGeom>
        <a:solidFill>
          <a:schemeClr val="accent2">
            <a:hueOff val="-1976191"/>
            <a:satOff val="9467"/>
            <a:lumOff val="8758"/>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F57C7-1865-4767-8F1B-D3F6A78BBC59}">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npm Registry is a public collection of packages of open-source code for Node.js, front-end web apps, mobile apps, robots, routers, and countless other needs of the JavaScript community.</a:t>
          </a:r>
        </a:p>
      </dsp:txBody>
      <dsp:txXfrm>
        <a:off x="0" y="1940718"/>
        <a:ext cx="8596312" cy="970359"/>
      </dsp:txXfrm>
    </dsp:sp>
    <dsp:sp modelId="{924259A7-AB8F-41A5-BF2D-D6CCF4BEF3B9}">
      <dsp:nvSpPr>
        <dsp:cNvPr id="0" name=""/>
        <dsp:cNvSpPr/>
      </dsp:nvSpPr>
      <dsp:spPr>
        <a:xfrm>
          <a:off x="0" y="2911077"/>
          <a:ext cx="8596312"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67715E-A633-4799-9CDC-36974684E4EC}">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npm is the command line client that allows developers to install and publish those packages.</a:t>
          </a:r>
        </a:p>
      </dsp:txBody>
      <dsp:txXfrm>
        <a:off x="0" y="2911077"/>
        <a:ext cx="8596312" cy="970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EE73C-1E27-421C-9833-B9722E48EBD6}">
      <dsp:nvSpPr>
        <dsp:cNvPr id="0" name=""/>
        <dsp:cNvSpPr/>
      </dsp:nvSpPr>
      <dsp:spPr>
        <a:xfrm>
          <a:off x="0" y="0"/>
          <a:ext cx="7306865" cy="116443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NPM will be installed along with NodeJs installtion.</a:t>
          </a:r>
        </a:p>
      </dsp:txBody>
      <dsp:txXfrm>
        <a:off x="34105" y="34105"/>
        <a:ext cx="6050353" cy="1096221"/>
      </dsp:txXfrm>
    </dsp:sp>
    <dsp:sp modelId="{1861755F-5EC0-4A09-8214-B0AE5F0F6B0A}">
      <dsp:nvSpPr>
        <dsp:cNvPr id="0" name=""/>
        <dsp:cNvSpPr/>
      </dsp:nvSpPr>
      <dsp:spPr>
        <a:xfrm>
          <a:off x="644723" y="1358502"/>
          <a:ext cx="7306865" cy="116443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Download and install NodeJs using this link </a:t>
          </a:r>
          <a:r>
            <a:rPr lang="en-US" sz="2500" kern="1200">
              <a:hlinkClick xmlns:r="http://schemas.openxmlformats.org/officeDocument/2006/relationships" r:id="rId1"/>
            </a:rPr>
            <a:t>https://nodejs.org/en/download/</a:t>
          </a:r>
          <a:endParaRPr lang="en-US" sz="2500" kern="1200"/>
        </a:p>
      </dsp:txBody>
      <dsp:txXfrm>
        <a:off x="678828" y="1392607"/>
        <a:ext cx="5837051" cy="1096221"/>
      </dsp:txXfrm>
    </dsp:sp>
    <dsp:sp modelId="{E3F26AB0-29B8-446D-B7B8-7D37A45C846B}">
      <dsp:nvSpPr>
        <dsp:cNvPr id="0" name=""/>
        <dsp:cNvSpPr/>
      </dsp:nvSpPr>
      <dsp:spPr>
        <a:xfrm>
          <a:off x="1289446" y="2717005"/>
          <a:ext cx="7306865" cy="116443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After installation check npm version using this command npm -v</a:t>
          </a:r>
        </a:p>
      </dsp:txBody>
      <dsp:txXfrm>
        <a:off x="1323551" y="2751110"/>
        <a:ext cx="5837051" cy="1096221"/>
      </dsp:txXfrm>
    </dsp:sp>
    <dsp:sp modelId="{CC7F7185-C9B0-4C08-AF96-CD2E3BB2B670}">
      <dsp:nvSpPr>
        <dsp:cNvPr id="0" name=""/>
        <dsp:cNvSpPr/>
      </dsp:nvSpPr>
      <dsp:spPr>
        <a:xfrm>
          <a:off x="6549984" y="883026"/>
          <a:ext cx="756880" cy="756880"/>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2C5B37A0-221E-4A75-BAC6-E15D949CCB16}">
      <dsp:nvSpPr>
        <dsp:cNvPr id="0" name=""/>
        <dsp:cNvSpPr/>
      </dsp:nvSpPr>
      <dsp:spPr>
        <a:xfrm>
          <a:off x="7194708" y="2233766"/>
          <a:ext cx="756880" cy="756880"/>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1D75A-EEEC-44DA-94B6-4D916EA4EF7F}">
      <dsp:nvSpPr>
        <dsp:cNvPr id="0" name=""/>
        <dsp:cNvSpPr/>
      </dsp:nvSpPr>
      <dsp:spPr>
        <a:xfrm>
          <a:off x="0" y="378768"/>
          <a:ext cx="8596312" cy="150579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Please use the following link to install </a:t>
          </a:r>
          <a:r>
            <a:rPr lang="en-US" sz="3900" kern="1200" dirty="0" err="1"/>
            <a:t>AntD</a:t>
          </a:r>
          <a:r>
            <a:rPr lang="en-US" sz="3900" kern="1200" dirty="0"/>
            <a:t> with typescript</a:t>
          </a:r>
        </a:p>
      </dsp:txBody>
      <dsp:txXfrm>
        <a:off x="73507" y="452275"/>
        <a:ext cx="8449298" cy="1358776"/>
      </dsp:txXfrm>
    </dsp:sp>
    <dsp:sp modelId="{4CEB2801-AD79-4966-89B9-E02CADE9DE5E}">
      <dsp:nvSpPr>
        <dsp:cNvPr id="0" name=""/>
        <dsp:cNvSpPr/>
      </dsp:nvSpPr>
      <dsp:spPr>
        <a:xfrm>
          <a:off x="0" y="1996878"/>
          <a:ext cx="8596312" cy="1505790"/>
        </a:xfrm>
        <a:prstGeom prst="roundRect">
          <a:avLst/>
        </a:prstGeom>
        <a:solidFill>
          <a:schemeClr val="accent3">
            <a:hueOff val="-1433403"/>
            <a:satOff val="1180"/>
            <a:lumOff val="-9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hlinkClick xmlns:r="http://schemas.openxmlformats.org/officeDocument/2006/relationships" r:id="rId1"/>
            </a:rPr>
            <a:t>https://ant.design/docs/react/use-in-typescript</a:t>
          </a:r>
          <a:r>
            <a:rPr lang="en-US" sz="3900" kern="1200" dirty="0">
              <a:latin typeface="Trebuchet MS" panose="020B0603020202020204"/>
            </a:rPr>
            <a:t> </a:t>
          </a:r>
          <a:endParaRPr lang="en-US" sz="3900" kern="1200" dirty="0"/>
        </a:p>
      </dsp:txBody>
      <dsp:txXfrm>
        <a:off x="73507" y="2070385"/>
        <a:ext cx="8449298" cy="1358776"/>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794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252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592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40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565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760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23654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950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51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87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61241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47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79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519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8195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94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8112454"/>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react/default.asp" TargetMode="External"/><Relationship Id="rId7" Type="http://schemas.openxmlformats.org/officeDocument/2006/relationships/hyperlink" Target="https://edu.anarcho-copy.org/Programming%20Languages/Node/Pro%20MERN%20Stack,%202nd%20Edition.pdf" TargetMode="External"/><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 Id="rId6" Type="http://schemas.openxmlformats.org/officeDocument/2006/relationships/hyperlink" Target="https://www.typescriptlang.org/assets/typescript-handbook.pdf" TargetMode="External"/><Relationship Id="rId5" Type="http://schemas.openxmlformats.org/officeDocument/2006/relationships/hyperlink" Target="https://www.geeksforgeeks.org/reactjs-tutorials/" TargetMode="External"/><Relationship Id="rId4" Type="http://schemas.openxmlformats.org/officeDocument/2006/relationships/hyperlink" Target="https://www.tutorialspoint.com/reactjs/index.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srafalih" TargetMode="External"/><Relationship Id="rId2" Type="http://schemas.openxmlformats.org/officeDocument/2006/relationships/hyperlink" Target="mailto:asraf.cse@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srafalih/my-react-ap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1507067" y="4050833"/>
            <a:ext cx="7766936" cy="1096899"/>
          </a:xfrm>
        </p:spPr>
        <p:txBody>
          <a:bodyPr>
            <a:normAutofit/>
          </a:bodyPr>
          <a:lstStyle/>
          <a:p>
            <a:r>
              <a:rPr lang="en-US" dirty="0"/>
              <a:t>Using Typescript</a:t>
            </a:r>
          </a:p>
          <a:p>
            <a:r>
              <a:rPr lang="en-US" dirty="0"/>
              <a:t>14th May 2022</a:t>
            </a:r>
          </a:p>
        </p:txBody>
      </p:sp>
      <p:sp>
        <p:nvSpPr>
          <p:cNvPr id="2" name="Title 1"/>
          <p:cNvSpPr>
            <a:spLocks noGrp="1"/>
          </p:cNvSpPr>
          <p:nvPr>
            <p:ph type="ctrTitle"/>
          </p:nvPr>
        </p:nvSpPr>
        <p:spPr>
          <a:xfrm>
            <a:off x="1507067" y="1397000"/>
            <a:ext cx="7766936" cy="2653836"/>
          </a:xfrm>
        </p:spPr>
        <p:txBody>
          <a:bodyPr>
            <a:normAutofit/>
          </a:bodyPr>
          <a:lstStyle/>
          <a:p>
            <a:r>
              <a:rPr lang="en-US" dirty="0"/>
              <a:t>React JS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2180-CCEE-95AE-2DBC-27C4CA569403}"/>
              </a:ext>
            </a:extLst>
          </p:cNvPr>
          <p:cNvSpPr>
            <a:spLocks noGrp="1"/>
          </p:cNvSpPr>
          <p:nvPr>
            <p:ph type="title"/>
          </p:nvPr>
        </p:nvSpPr>
        <p:spPr/>
        <p:txBody>
          <a:bodyPr/>
          <a:lstStyle/>
          <a:p>
            <a:r>
              <a:rPr lang="en-US" dirty="0"/>
              <a:t>Introduction to React JS</a:t>
            </a:r>
          </a:p>
        </p:txBody>
      </p:sp>
      <p:sp>
        <p:nvSpPr>
          <p:cNvPr id="3" name="Content Placeholder 2">
            <a:extLst>
              <a:ext uri="{FF2B5EF4-FFF2-40B4-BE49-F238E27FC236}">
                <a16:creationId xmlns:a16="http://schemas.microsoft.com/office/drawing/2014/main" id="{BFF2E5B5-A38C-1BDA-9B13-4432C79B2E9D}"/>
              </a:ext>
            </a:extLst>
          </p:cNvPr>
          <p:cNvSpPr>
            <a:spLocks noGrp="1"/>
          </p:cNvSpPr>
          <p:nvPr>
            <p:ph idx="1"/>
          </p:nvPr>
        </p:nvSpPr>
        <p:spPr/>
        <p:txBody>
          <a:bodyPr vert="horz" lIns="91440" tIns="45720" rIns="91440" bIns="45720" rtlCol="0" anchor="t">
            <a:normAutofit/>
          </a:bodyPr>
          <a:lstStyle/>
          <a:p>
            <a:r>
              <a:rPr lang="en-US" dirty="0">
                <a:ea typeface="+mn-lt"/>
                <a:cs typeface="+mn-lt"/>
              </a:rPr>
              <a:t>React is a JavaScript library for building user interfaces.</a:t>
            </a:r>
          </a:p>
          <a:p>
            <a:r>
              <a:rPr lang="en-US" dirty="0">
                <a:ea typeface="+mn-lt"/>
                <a:cs typeface="+mn-lt"/>
              </a:rPr>
              <a:t>React is used to build single-page applications.</a:t>
            </a:r>
          </a:p>
          <a:p>
            <a:r>
              <a:rPr lang="en-US" dirty="0">
                <a:ea typeface="+mn-lt"/>
                <a:cs typeface="+mn-lt"/>
              </a:rPr>
              <a:t>React makes it painless to create reusable interactive UI components.</a:t>
            </a:r>
          </a:p>
          <a:p>
            <a:r>
              <a:rPr lang="en-US" dirty="0">
                <a:ea typeface="+mn-lt"/>
                <a:cs typeface="+mn-lt"/>
              </a:rPr>
              <a:t>React will efficiently update and render just the right components when your data changes.</a:t>
            </a:r>
          </a:p>
          <a:p>
            <a:r>
              <a:rPr lang="en-US" dirty="0">
                <a:ea typeface="+mn-lt"/>
                <a:cs typeface="+mn-lt"/>
              </a:rPr>
              <a:t>React is maintained by Meta (formerly Facebook)</a:t>
            </a:r>
          </a:p>
          <a:p>
            <a:r>
              <a:rPr lang="en-US" dirty="0">
                <a:ea typeface="+mn-lt"/>
                <a:cs typeface="+mn-lt"/>
              </a:rPr>
              <a:t>Notable feature of React is virtual DOM. It creates an in-memory data-structure cache, computes the resulting differences, and then updates the browser's displayed DOM efficiently.</a:t>
            </a:r>
          </a:p>
          <a:p>
            <a:endParaRPr lang="en-US" dirty="0">
              <a:ea typeface="+mn-lt"/>
              <a:cs typeface="+mn-lt"/>
            </a:endParaRPr>
          </a:p>
        </p:txBody>
      </p:sp>
    </p:spTree>
    <p:extLst>
      <p:ext uri="{BB962C8B-B14F-4D97-AF65-F5344CB8AC3E}">
        <p14:creationId xmlns:p14="http://schemas.microsoft.com/office/powerpoint/2010/main" val="361594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34">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97052-01DC-D4A4-2476-6B4E98293B76}"/>
              </a:ext>
            </a:extLst>
          </p:cNvPr>
          <p:cNvSpPr>
            <a:spLocks noGrp="1"/>
          </p:cNvSpPr>
          <p:nvPr>
            <p:ph type="title"/>
          </p:nvPr>
        </p:nvSpPr>
        <p:spPr>
          <a:xfrm>
            <a:off x="1043950" y="1179151"/>
            <a:ext cx="3300646" cy="4463889"/>
          </a:xfrm>
        </p:spPr>
        <p:txBody>
          <a:bodyPr anchor="ctr">
            <a:normAutofit/>
          </a:bodyPr>
          <a:lstStyle/>
          <a:p>
            <a:r>
              <a:rPr lang="en-US" dirty="0"/>
              <a:t>Install React with Typescript (CRA)</a:t>
            </a:r>
          </a:p>
        </p:txBody>
      </p:sp>
      <p:sp>
        <p:nvSpPr>
          <p:cNvPr id="219" name="Isosceles Triangle 36">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20" name="Straight Connector 38">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21" name="Content Placeholder 2">
            <a:extLst>
              <a:ext uri="{FF2B5EF4-FFF2-40B4-BE49-F238E27FC236}">
                <a16:creationId xmlns:a16="http://schemas.microsoft.com/office/drawing/2014/main" id="{86AAD54C-DA64-BE8B-58F0-57320974C68F}"/>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a:t>Use the following commands to create react application.</a:t>
            </a:r>
          </a:p>
          <a:p>
            <a:pPr lvl="1"/>
            <a:r>
              <a:rPr lang="en-US" i="1" err="1">
                <a:latin typeface="Times New Roman"/>
                <a:ea typeface="+mn-lt"/>
                <a:cs typeface="+mn-lt"/>
              </a:rPr>
              <a:t>npx</a:t>
            </a:r>
            <a:r>
              <a:rPr lang="en-US" i="1">
                <a:latin typeface="Times New Roman"/>
                <a:ea typeface="+mn-lt"/>
                <a:cs typeface="+mn-lt"/>
              </a:rPr>
              <a:t> create-react-app my-react-app --template typescript</a:t>
            </a:r>
          </a:p>
          <a:p>
            <a:pPr lvl="1"/>
            <a:r>
              <a:rPr lang="en-US" i="1">
                <a:latin typeface="Times New Roman"/>
                <a:ea typeface="Calibri"/>
                <a:cs typeface="Calibri"/>
              </a:rPr>
              <a:t>cd my-react-app</a:t>
            </a:r>
          </a:p>
          <a:p>
            <a:pPr lvl="1"/>
            <a:r>
              <a:rPr lang="en-US" i="1" err="1">
                <a:latin typeface="Times New Roman"/>
                <a:ea typeface="Calibri"/>
                <a:cs typeface="Calibri"/>
              </a:rPr>
              <a:t>npm</a:t>
            </a:r>
            <a:r>
              <a:rPr lang="en-US" i="1">
                <a:latin typeface="Times New Roman"/>
                <a:ea typeface="Calibri"/>
                <a:cs typeface="Calibri"/>
              </a:rPr>
              <a:t> start</a:t>
            </a:r>
          </a:p>
          <a:p>
            <a:r>
              <a:rPr lang="en-US"/>
              <a:t>Then browser will open automatically and render the home page of react app.</a:t>
            </a:r>
          </a:p>
        </p:txBody>
      </p:sp>
      <p:sp>
        <p:nvSpPr>
          <p:cNvPr id="222" name="Isosceles Triangle 40">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875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8EBA-09D9-03BC-E8AD-7498537EF554}"/>
              </a:ext>
            </a:extLst>
          </p:cNvPr>
          <p:cNvSpPr>
            <a:spLocks noGrp="1"/>
          </p:cNvSpPr>
          <p:nvPr>
            <p:ph type="title"/>
          </p:nvPr>
        </p:nvSpPr>
        <p:spPr>
          <a:xfrm>
            <a:off x="677334" y="609600"/>
            <a:ext cx="8596668" cy="1320800"/>
          </a:xfrm>
        </p:spPr>
        <p:txBody>
          <a:bodyPr anchor="t">
            <a:normAutofit/>
          </a:bodyPr>
          <a:lstStyle/>
          <a:p>
            <a:r>
              <a:rPr lang="en-US"/>
              <a:t>React class with JSX / TSX</a:t>
            </a:r>
          </a:p>
        </p:txBody>
      </p:sp>
      <p:sp>
        <p:nvSpPr>
          <p:cNvPr id="3" name="Content Placeholder 2">
            <a:extLst>
              <a:ext uri="{FF2B5EF4-FFF2-40B4-BE49-F238E27FC236}">
                <a16:creationId xmlns:a16="http://schemas.microsoft.com/office/drawing/2014/main" id="{3103A0A4-C484-1BB3-9945-E36F13A8980C}"/>
              </a:ext>
            </a:extLst>
          </p:cNvPr>
          <p:cNvSpPr>
            <a:spLocks noGrp="1"/>
          </p:cNvSpPr>
          <p:nvPr>
            <p:ph idx="1"/>
          </p:nvPr>
        </p:nvSpPr>
        <p:spPr>
          <a:xfrm>
            <a:off x="6336287" y="2160589"/>
            <a:ext cx="2934714" cy="3880773"/>
          </a:xfrm>
        </p:spPr>
        <p:txBody>
          <a:bodyPr vert="horz" lIns="91440" tIns="45720" rIns="91440" bIns="45720" rtlCol="0">
            <a:normAutofit/>
          </a:bodyPr>
          <a:lstStyle/>
          <a:p>
            <a:pPr>
              <a:lnSpc>
                <a:spcPct val="90000"/>
              </a:lnSpc>
            </a:pPr>
            <a:r>
              <a:rPr lang="en-US" sz="1500" dirty="0">
                <a:ea typeface="+mn-lt"/>
                <a:cs typeface="+mn-lt"/>
              </a:rPr>
              <a:t>All React class must have render() methods to render UI elements.</a:t>
            </a:r>
            <a:endParaRPr lang="en-US" sz="1500">
              <a:ea typeface="+mn-lt"/>
              <a:cs typeface="+mn-lt"/>
            </a:endParaRPr>
          </a:p>
          <a:p>
            <a:pPr>
              <a:lnSpc>
                <a:spcPct val="90000"/>
              </a:lnSpc>
            </a:pPr>
            <a:r>
              <a:rPr lang="en-US" sz="1500" dirty="0">
                <a:ea typeface="+mn-lt"/>
                <a:cs typeface="+mn-lt"/>
              </a:rPr>
              <a:t>JSX is syntax extension to JavaScript. Similarly, TSX is syntax extension to Typescript.</a:t>
            </a:r>
            <a:endParaRPr lang="en-US" sz="1500"/>
          </a:p>
          <a:p>
            <a:pPr>
              <a:lnSpc>
                <a:spcPct val="90000"/>
              </a:lnSpc>
            </a:pPr>
            <a:r>
              <a:rPr lang="en-US" sz="1500" dirty="0">
                <a:ea typeface="+mn-lt"/>
                <a:cs typeface="+mn-lt"/>
              </a:rPr>
              <a:t>JSX may remind you of a template language, but it comes with the full power of JavaScript.</a:t>
            </a:r>
            <a:endParaRPr lang="en-US" sz="1500">
              <a:ea typeface="+mn-lt"/>
              <a:cs typeface="+mn-lt"/>
            </a:endParaRPr>
          </a:p>
          <a:p>
            <a:pPr>
              <a:lnSpc>
                <a:spcPct val="90000"/>
              </a:lnSpc>
            </a:pPr>
            <a:r>
              <a:rPr lang="en-US" sz="1500" dirty="0">
                <a:ea typeface="+mn-lt"/>
                <a:cs typeface="+mn-lt"/>
              </a:rPr>
              <a:t>Most people find it helpful as a visual aid when working with UI inside the JavaScript code.</a:t>
            </a:r>
            <a:endParaRPr lang="en-US" sz="1500"/>
          </a:p>
        </p:txBody>
      </p:sp>
      <p:pic>
        <p:nvPicPr>
          <p:cNvPr id="21" name="Picture 22" descr="Text&#10;&#10;Description automatically generated">
            <a:extLst>
              <a:ext uri="{FF2B5EF4-FFF2-40B4-BE49-F238E27FC236}">
                <a16:creationId xmlns:a16="http://schemas.microsoft.com/office/drawing/2014/main" id="{898D95A3-EDD0-E544-B315-E61E0D989608}"/>
              </a:ext>
            </a:extLst>
          </p:cNvPr>
          <p:cNvPicPr>
            <a:picLocks noChangeAspect="1"/>
          </p:cNvPicPr>
          <p:nvPr/>
        </p:nvPicPr>
        <p:blipFill rotWithShape="1">
          <a:blip r:embed="rId2"/>
          <a:srcRect l="7150" r="29290" b="2"/>
          <a:stretch/>
        </p:blipFill>
        <p:spPr>
          <a:xfrm>
            <a:off x="677334" y="2159331"/>
            <a:ext cx="5423429" cy="3882362"/>
          </a:xfrm>
          <a:prstGeom prst="rect">
            <a:avLst/>
          </a:prstGeom>
        </p:spPr>
      </p:pic>
    </p:spTree>
    <p:extLst>
      <p:ext uri="{BB962C8B-B14F-4D97-AF65-F5344CB8AC3E}">
        <p14:creationId xmlns:p14="http://schemas.microsoft.com/office/powerpoint/2010/main" val="323287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D3DC-890B-15EA-940A-A9B9A774939C}"/>
              </a:ext>
            </a:extLst>
          </p:cNvPr>
          <p:cNvSpPr>
            <a:spLocks noGrp="1"/>
          </p:cNvSpPr>
          <p:nvPr>
            <p:ph type="title"/>
          </p:nvPr>
        </p:nvSpPr>
        <p:spPr>
          <a:xfrm>
            <a:off x="677334" y="609600"/>
            <a:ext cx="8596668" cy="1320800"/>
          </a:xfrm>
        </p:spPr>
        <p:txBody>
          <a:bodyPr anchor="t">
            <a:normAutofit/>
          </a:bodyPr>
          <a:lstStyle/>
          <a:p>
            <a:r>
              <a:rPr lang="en-US"/>
              <a:t>React Props</a:t>
            </a:r>
          </a:p>
        </p:txBody>
      </p:sp>
      <p:sp>
        <p:nvSpPr>
          <p:cNvPr id="3" name="Content Placeholder 2">
            <a:extLst>
              <a:ext uri="{FF2B5EF4-FFF2-40B4-BE49-F238E27FC236}">
                <a16:creationId xmlns:a16="http://schemas.microsoft.com/office/drawing/2014/main" id="{D3B55450-60CF-31BB-EAC8-1099303E1820}"/>
              </a:ext>
            </a:extLst>
          </p:cNvPr>
          <p:cNvSpPr>
            <a:spLocks noGrp="1"/>
          </p:cNvSpPr>
          <p:nvPr>
            <p:ph idx="1"/>
          </p:nvPr>
        </p:nvSpPr>
        <p:spPr>
          <a:xfrm>
            <a:off x="677334" y="2160589"/>
            <a:ext cx="3957349" cy="3749323"/>
          </a:xfrm>
        </p:spPr>
        <p:txBody>
          <a:bodyPr vert="horz" lIns="91440" tIns="45720" rIns="91440" bIns="45720" rtlCol="0">
            <a:normAutofit/>
          </a:bodyPr>
          <a:lstStyle/>
          <a:p>
            <a:pPr>
              <a:lnSpc>
                <a:spcPct val="90000"/>
              </a:lnSpc>
            </a:pPr>
            <a:r>
              <a:rPr lang="en-US" sz="1700">
                <a:ea typeface="+mn-lt"/>
                <a:cs typeface="+mn-lt"/>
              </a:rPr>
              <a:t>React Props are like function arguments in JavaScript </a:t>
            </a:r>
            <a:r>
              <a:rPr lang="en-US" sz="1700" i="1">
                <a:ea typeface="+mn-lt"/>
                <a:cs typeface="+mn-lt"/>
              </a:rPr>
              <a:t>and</a:t>
            </a:r>
            <a:r>
              <a:rPr lang="en-US" sz="1700">
                <a:ea typeface="+mn-lt"/>
                <a:cs typeface="+mn-lt"/>
              </a:rPr>
              <a:t> attributes in HTML.</a:t>
            </a:r>
          </a:p>
          <a:p>
            <a:pPr>
              <a:lnSpc>
                <a:spcPct val="90000"/>
              </a:lnSpc>
            </a:pPr>
            <a:r>
              <a:rPr lang="en-US" sz="1700">
                <a:ea typeface="+mn-lt"/>
                <a:cs typeface="+mn-lt"/>
              </a:rPr>
              <a:t>To send props into a component, use the same syntax as HTML attributes</a:t>
            </a:r>
          </a:p>
          <a:p>
            <a:pPr>
              <a:lnSpc>
                <a:spcPct val="90000"/>
              </a:lnSpc>
            </a:pPr>
            <a:r>
              <a:rPr lang="en-US" sz="1700"/>
              <a:t>We can pass data into the components through props only.</a:t>
            </a:r>
          </a:p>
          <a:p>
            <a:pPr>
              <a:lnSpc>
                <a:spcPct val="90000"/>
              </a:lnSpc>
            </a:pPr>
            <a:r>
              <a:rPr lang="en-US" sz="1700"/>
              <a:t>Props can be method to emit event to parent component.</a:t>
            </a:r>
          </a:p>
          <a:p>
            <a:pPr>
              <a:lnSpc>
                <a:spcPct val="90000"/>
              </a:lnSpc>
            </a:pPr>
            <a:r>
              <a:rPr lang="en-US" sz="1700"/>
              <a:t>Children elements can be accessed through </a:t>
            </a:r>
            <a:r>
              <a:rPr lang="en-US" sz="1700" i="1">
                <a:latin typeface="Times New Roman"/>
                <a:cs typeface="Times New Roman"/>
              </a:rPr>
              <a:t>`</a:t>
            </a:r>
            <a:r>
              <a:rPr lang="en-US" sz="1700" i="1" err="1">
                <a:latin typeface="Times New Roman"/>
                <a:cs typeface="Times New Roman"/>
              </a:rPr>
              <a:t>this.props.children</a:t>
            </a:r>
            <a:r>
              <a:rPr lang="en-US" sz="1700" i="1">
                <a:latin typeface="Times New Roman"/>
                <a:cs typeface="Times New Roman"/>
              </a:rPr>
              <a:t>`</a:t>
            </a:r>
          </a:p>
        </p:txBody>
      </p:sp>
      <p:pic>
        <p:nvPicPr>
          <p:cNvPr id="4" name="Picture 4" descr="Diagram&#10;&#10;Description automatically generated">
            <a:extLst>
              <a:ext uri="{FF2B5EF4-FFF2-40B4-BE49-F238E27FC236}">
                <a16:creationId xmlns:a16="http://schemas.microsoft.com/office/drawing/2014/main" id="{0723FF79-D655-7F02-C7A9-3AC484860218}"/>
              </a:ext>
            </a:extLst>
          </p:cNvPr>
          <p:cNvPicPr>
            <a:picLocks noChangeAspect="1"/>
          </p:cNvPicPr>
          <p:nvPr/>
        </p:nvPicPr>
        <p:blipFill>
          <a:blip r:embed="rId2"/>
          <a:stretch>
            <a:fillRect/>
          </a:stretch>
        </p:blipFill>
        <p:spPr>
          <a:xfrm>
            <a:off x="4982023" y="2159331"/>
            <a:ext cx="4598774" cy="3172488"/>
          </a:xfrm>
          <a:prstGeom prst="rect">
            <a:avLst/>
          </a:prstGeom>
        </p:spPr>
      </p:pic>
    </p:spTree>
    <p:extLst>
      <p:ext uri="{BB962C8B-B14F-4D97-AF65-F5344CB8AC3E}">
        <p14:creationId xmlns:p14="http://schemas.microsoft.com/office/powerpoint/2010/main" val="52123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D7F-73AE-DB8D-9BFD-829E9FF3D809}"/>
              </a:ext>
            </a:extLst>
          </p:cNvPr>
          <p:cNvSpPr>
            <a:spLocks noGrp="1"/>
          </p:cNvSpPr>
          <p:nvPr>
            <p:ph type="title"/>
          </p:nvPr>
        </p:nvSpPr>
        <p:spPr/>
        <p:txBody>
          <a:bodyPr/>
          <a:lstStyle/>
          <a:p>
            <a:r>
              <a:rPr lang="en-US" dirty="0"/>
              <a:t>React State</a:t>
            </a:r>
          </a:p>
        </p:txBody>
      </p:sp>
      <p:sp>
        <p:nvSpPr>
          <p:cNvPr id="3" name="Content Placeholder 2">
            <a:extLst>
              <a:ext uri="{FF2B5EF4-FFF2-40B4-BE49-F238E27FC236}">
                <a16:creationId xmlns:a16="http://schemas.microsoft.com/office/drawing/2014/main" id="{A8465849-A86D-9D01-706D-F54F92AC0C29}"/>
              </a:ext>
            </a:extLst>
          </p:cNvPr>
          <p:cNvSpPr>
            <a:spLocks noGrp="1"/>
          </p:cNvSpPr>
          <p:nvPr>
            <p:ph idx="1"/>
          </p:nvPr>
        </p:nvSpPr>
        <p:spPr/>
        <p:txBody>
          <a:bodyPr vert="horz" lIns="91440" tIns="45720" rIns="91440" bIns="45720" rtlCol="0" anchor="t">
            <a:normAutofit/>
          </a:bodyPr>
          <a:lstStyle/>
          <a:p>
            <a:r>
              <a:rPr lang="en-US" dirty="0">
                <a:ea typeface="+mn-lt"/>
                <a:cs typeface="+mn-lt"/>
              </a:rPr>
              <a:t>React components has a built-in state object.</a:t>
            </a:r>
          </a:p>
          <a:p>
            <a:r>
              <a:rPr lang="en-US" dirty="0">
                <a:ea typeface="+mn-lt"/>
                <a:cs typeface="+mn-lt"/>
              </a:rPr>
              <a:t>The state object is where you store property values that belongs to the component.</a:t>
            </a:r>
          </a:p>
          <a:p>
            <a:r>
              <a:rPr lang="en-US" dirty="0">
                <a:ea typeface="+mn-lt"/>
                <a:cs typeface="+mn-lt"/>
              </a:rPr>
              <a:t>When the state object changes, the component re-renders.</a:t>
            </a:r>
          </a:p>
          <a:p>
            <a:r>
              <a:rPr lang="en-US" dirty="0">
                <a:ea typeface="+mn-lt"/>
                <a:cs typeface="+mn-lt"/>
              </a:rPr>
              <a:t>State can be accessed through </a:t>
            </a:r>
            <a:r>
              <a:rPr lang="en-US" i="1" dirty="0">
                <a:latin typeface="Times New Roman"/>
                <a:ea typeface="+mn-lt"/>
                <a:cs typeface="+mn-lt"/>
              </a:rPr>
              <a:t>`</a:t>
            </a:r>
            <a:r>
              <a:rPr lang="en-US" i="1" dirty="0" err="1">
                <a:latin typeface="Times New Roman"/>
                <a:ea typeface="+mn-lt"/>
                <a:cs typeface="+mn-lt"/>
              </a:rPr>
              <a:t>this.state.propertyname</a:t>
            </a:r>
            <a:r>
              <a:rPr lang="en-US" i="1" dirty="0">
                <a:latin typeface="Times New Roman"/>
                <a:ea typeface="+mn-lt"/>
                <a:cs typeface="+mn-lt"/>
              </a:rPr>
              <a:t>`</a:t>
            </a:r>
          </a:p>
          <a:p>
            <a:r>
              <a:rPr lang="en-US" dirty="0">
                <a:ea typeface="+mn-lt"/>
                <a:cs typeface="+mn-lt"/>
              </a:rPr>
              <a:t>State can be modified through </a:t>
            </a:r>
            <a:r>
              <a:rPr lang="en-US" i="1" dirty="0">
                <a:latin typeface="Times New Roman"/>
                <a:ea typeface="+mn-lt"/>
                <a:cs typeface="+mn-lt"/>
              </a:rPr>
              <a:t>`</a:t>
            </a:r>
            <a:r>
              <a:rPr lang="en-US" i="1" dirty="0" err="1">
                <a:latin typeface="Times New Roman"/>
                <a:ea typeface="+mn-lt"/>
                <a:cs typeface="+mn-lt"/>
              </a:rPr>
              <a:t>this.setState</a:t>
            </a:r>
            <a:r>
              <a:rPr lang="en-US" i="1" dirty="0">
                <a:latin typeface="Times New Roman"/>
                <a:ea typeface="+mn-lt"/>
                <a:cs typeface="+mn-lt"/>
              </a:rPr>
              <a:t>({</a:t>
            </a:r>
            <a:r>
              <a:rPr lang="en-US" i="1" dirty="0" err="1">
                <a:latin typeface="Times New Roman"/>
                <a:ea typeface="+mn-lt"/>
                <a:cs typeface="Times New Roman"/>
              </a:rPr>
              <a:t>propertyname</a:t>
            </a:r>
            <a:r>
              <a:rPr lang="en-US" i="1" dirty="0">
                <a:latin typeface="Times New Roman"/>
                <a:ea typeface="+mn-lt"/>
                <a:cs typeface="+mn-lt"/>
              </a:rPr>
              <a:t>: </a:t>
            </a:r>
            <a:r>
              <a:rPr lang="en-US" i="1" dirty="0" err="1">
                <a:latin typeface="Times New Roman"/>
                <a:ea typeface="+mn-lt"/>
                <a:cs typeface="+mn-lt"/>
              </a:rPr>
              <a:t>somevalue</a:t>
            </a:r>
            <a:r>
              <a:rPr lang="en-US" i="1" dirty="0">
                <a:latin typeface="Times New Roman"/>
                <a:ea typeface="+mn-lt"/>
                <a:cs typeface="+mn-lt"/>
              </a:rPr>
              <a:t>})`</a:t>
            </a:r>
          </a:p>
          <a:p>
            <a:r>
              <a:rPr lang="en-US" dirty="0">
                <a:ea typeface="+mn-lt"/>
                <a:cs typeface="+mn-lt"/>
              </a:rPr>
              <a:t>Always use the </a:t>
            </a:r>
            <a:r>
              <a:rPr lang="en-US" dirty="0" err="1">
                <a:ea typeface="+mn-lt"/>
                <a:cs typeface="+mn-lt"/>
              </a:rPr>
              <a:t>setState</a:t>
            </a:r>
            <a:r>
              <a:rPr lang="en-US" dirty="0">
                <a:ea typeface="+mn-lt"/>
                <a:cs typeface="+mn-lt"/>
              </a:rPr>
              <a:t>() method to change the state object, it will ensure that the component knows </a:t>
            </a:r>
            <a:r>
              <a:rPr lang="en-US" dirty="0" err="1">
                <a:ea typeface="+mn-lt"/>
                <a:cs typeface="+mn-lt"/>
              </a:rPr>
              <a:t>its</a:t>
            </a:r>
            <a:r>
              <a:rPr lang="en-US" dirty="0">
                <a:ea typeface="+mn-lt"/>
                <a:cs typeface="+mn-lt"/>
              </a:rPr>
              <a:t> been updated and calls the render() method (and all the other lifecycle methods).</a:t>
            </a:r>
            <a:endParaRPr lang="en-US" i="1" dirty="0">
              <a:latin typeface="Times New Roman"/>
              <a:ea typeface="+mn-lt"/>
              <a:cs typeface="+mn-lt"/>
            </a:endParaRPr>
          </a:p>
        </p:txBody>
      </p:sp>
    </p:spTree>
    <p:extLst>
      <p:ext uri="{BB962C8B-B14F-4D97-AF65-F5344CB8AC3E}">
        <p14:creationId xmlns:p14="http://schemas.microsoft.com/office/powerpoint/2010/main" val="361536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000C-B42B-341F-1766-8DB2C33E992B}"/>
              </a:ext>
            </a:extLst>
          </p:cNvPr>
          <p:cNvSpPr>
            <a:spLocks noGrp="1"/>
          </p:cNvSpPr>
          <p:nvPr>
            <p:ph type="title"/>
          </p:nvPr>
        </p:nvSpPr>
        <p:spPr>
          <a:xfrm>
            <a:off x="677334" y="609600"/>
            <a:ext cx="8596668" cy="1320800"/>
          </a:xfrm>
        </p:spPr>
        <p:txBody>
          <a:bodyPr anchor="t">
            <a:normAutofit/>
          </a:bodyPr>
          <a:lstStyle/>
          <a:p>
            <a:r>
              <a:rPr lang="en-US" dirty="0"/>
              <a:t>React Lifecycle</a:t>
            </a:r>
          </a:p>
        </p:txBody>
      </p:sp>
      <p:pic>
        <p:nvPicPr>
          <p:cNvPr id="4" name="Picture 4" descr="Diagram&#10;&#10;Description automatically generated">
            <a:extLst>
              <a:ext uri="{FF2B5EF4-FFF2-40B4-BE49-F238E27FC236}">
                <a16:creationId xmlns:a16="http://schemas.microsoft.com/office/drawing/2014/main" id="{1F3E9FE6-EED3-D011-FD48-08AF68BA8737}"/>
              </a:ext>
            </a:extLst>
          </p:cNvPr>
          <p:cNvPicPr>
            <a:picLocks noChangeAspect="1"/>
          </p:cNvPicPr>
          <p:nvPr/>
        </p:nvPicPr>
        <p:blipFill>
          <a:blip r:embed="rId2"/>
          <a:stretch>
            <a:fillRect/>
          </a:stretch>
        </p:blipFill>
        <p:spPr>
          <a:xfrm>
            <a:off x="817474" y="2159331"/>
            <a:ext cx="5283289" cy="2892600"/>
          </a:xfrm>
          <a:prstGeom prst="rect">
            <a:avLst/>
          </a:prstGeom>
        </p:spPr>
      </p:pic>
      <p:sp>
        <p:nvSpPr>
          <p:cNvPr id="77" name="Content Placeholder 7">
            <a:extLst>
              <a:ext uri="{FF2B5EF4-FFF2-40B4-BE49-F238E27FC236}">
                <a16:creationId xmlns:a16="http://schemas.microsoft.com/office/drawing/2014/main" id="{51C6FF09-B054-CB5B-52C5-5FA441628DA2}"/>
              </a:ext>
            </a:extLst>
          </p:cNvPr>
          <p:cNvSpPr>
            <a:spLocks noGrp="1"/>
          </p:cNvSpPr>
          <p:nvPr>
            <p:ph idx="1"/>
          </p:nvPr>
        </p:nvSpPr>
        <p:spPr>
          <a:xfrm>
            <a:off x="6416039" y="2160589"/>
            <a:ext cx="2927185" cy="3880773"/>
          </a:xfrm>
        </p:spPr>
        <p:txBody>
          <a:bodyPr vert="horz" lIns="91440" tIns="45720" rIns="91440" bIns="45720" rtlCol="0">
            <a:normAutofit/>
          </a:bodyPr>
          <a:lstStyle/>
          <a:p>
            <a:pPr>
              <a:lnSpc>
                <a:spcPct val="90000"/>
              </a:lnSpc>
            </a:pPr>
            <a:r>
              <a:rPr lang="en-US" sz="1500" b="1" u="sng" dirty="0">
                <a:ea typeface="+mn-lt"/>
                <a:cs typeface="+mn-lt"/>
              </a:rPr>
              <a:t>Mounting:</a:t>
            </a:r>
            <a:r>
              <a:rPr lang="en-US" sz="1500" dirty="0">
                <a:ea typeface="+mn-lt"/>
                <a:cs typeface="+mn-lt"/>
              </a:rPr>
              <a:t> The methods and events that take place here happen as the component is mounted in the DOM.</a:t>
            </a:r>
            <a:endParaRPr lang="en-US" sz="1500"/>
          </a:p>
          <a:p>
            <a:pPr>
              <a:lnSpc>
                <a:spcPct val="90000"/>
              </a:lnSpc>
            </a:pPr>
            <a:r>
              <a:rPr lang="en-US" sz="1500" b="1" u="sng" dirty="0">
                <a:ea typeface="+mn-lt"/>
                <a:cs typeface="+mn-lt"/>
              </a:rPr>
              <a:t>Updating:</a:t>
            </a:r>
            <a:r>
              <a:rPr lang="en-US" sz="1500" dirty="0">
                <a:ea typeface="+mn-lt"/>
                <a:cs typeface="+mn-lt"/>
              </a:rPr>
              <a:t> Here the methods and events take place after the React component has entered the DOM.</a:t>
            </a:r>
            <a:endParaRPr lang="en-US" sz="1500"/>
          </a:p>
          <a:p>
            <a:pPr>
              <a:lnSpc>
                <a:spcPct val="90000"/>
              </a:lnSpc>
            </a:pPr>
            <a:r>
              <a:rPr lang="en-US" sz="1500" b="1" u="sng" dirty="0">
                <a:ea typeface="+mn-lt"/>
                <a:cs typeface="+mn-lt"/>
              </a:rPr>
              <a:t>Un-mounting:</a:t>
            </a:r>
            <a:r>
              <a:rPr lang="en-US" sz="1500" dirty="0">
                <a:ea typeface="+mn-lt"/>
                <a:cs typeface="+mn-lt"/>
              </a:rPr>
              <a:t> Here the methods and events take place as they React component leaves the DOM or is unmounted from the DOM.</a:t>
            </a:r>
            <a:endParaRPr lang="en-US" sz="1500"/>
          </a:p>
          <a:p>
            <a:pPr>
              <a:lnSpc>
                <a:spcPct val="90000"/>
              </a:lnSpc>
            </a:pPr>
            <a:endParaRPr lang="en-US" sz="1500"/>
          </a:p>
        </p:txBody>
      </p:sp>
    </p:spTree>
    <p:extLst>
      <p:ext uri="{BB962C8B-B14F-4D97-AF65-F5344CB8AC3E}">
        <p14:creationId xmlns:p14="http://schemas.microsoft.com/office/powerpoint/2010/main" val="85848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CC7F-9B90-9038-6836-A3D17340A67A}"/>
              </a:ext>
            </a:extLst>
          </p:cNvPr>
          <p:cNvSpPr>
            <a:spLocks noGrp="1"/>
          </p:cNvSpPr>
          <p:nvPr>
            <p:ph type="title"/>
          </p:nvPr>
        </p:nvSpPr>
        <p:spPr>
          <a:xfrm>
            <a:off x="677334" y="609600"/>
            <a:ext cx="2938468" cy="5431762"/>
          </a:xfrm>
        </p:spPr>
        <p:txBody>
          <a:bodyPr anchor="ctr">
            <a:normAutofit/>
          </a:bodyPr>
          <a:lstStyle/>
          <a:p>
            <a:r>
              <a:rPr lang="en-US" dirty="0"/>
              <a:t>React with Events</a:t>
            </a:r>
          </a:p>
        </p:txBody>
      </p:sp>
      <p:sp>
        <p:nvSpPr>
          <p:cNvPr id="14" name="Content Placeholder 2">
            <a:extLst>
              <a:ext uri="{FF2B5EF4-FFF2-40B4-BE49-F238E27FC236}">
                <a16:creationId xmlns:a16="http://schemas.microsoft.com/office/drawing/2014/main" id="{5F388C16-6534-CBB8-2EDC-1B38E2122AB3}"/>
              </a:ext>
            </a:extLst>
          </p:cNvPr>
          <p:cNvSpPr>
            <a:spLocks noGrp="1"/>
          </p:cNvSpPr>
          <p:nvPr>
            <p:ph idx="1"/>
          </p:nvPr>
        </p:nvSpPr>
        <p:spPr>
          <a:xfrm>
            <a:off x="3846889" y="609602"/>
            <a:ext cx="5424112" cy="3208334"/>
          </a:xfrm>
        </p:spPr>
        <p:txBody>
          <a:bodyPr vert="horz" lIns="91440" tIns="45720" rIns="91440" bIns="45720" rtlCol="0" anchor="t">
            <a:normAutofit/>
          </a:bodyPr>
          <a:lstStyle/>
          <a:p>
            <a:r>
              <a:rPr lang="en-US" dirty="0">
                <a:ea typeface="+mn-lt"/>
                <a:cs typeface="+mn-lt"/>
              </a:rPr>
              <a:t>Just like HTML DOM events, React can perform actions based on user events.</a:t>
            </a:r>
          </a:p>
          <a:p>
            <a:r>
              <a:rPr lang="en-US" dirty="0">
                <a:ea typeface="+mn-lt"/>
                <a:cs typeface="+mn-lt"/>
              </a:rPr>
              <a:t>React has the same events as HTML: click, change, mouseover etc.</a:t>
            </a:r>
          </a:p>
          <a:p>
            <a:r>
              <a:rPr lang="en-US" dirty="0">
                <a:ea typeface="+mn-lt"/>
                <a:cs typeface="+mn-lt"/>
              </a:rPr>
              <a:t>React events are written in camelCase syntax like </a:t>
            </a:r>
            <a:r>
              <a:rPr lang="en-US" dirty="0" err="1">
                <a:solidFill>
                  <a:schemeClr val="accent2"/>
                </a:solidFill>
                <a:ea typeface="+mn-lt"/>
                <a:cs typeface="+mn-lt"/>
              </a:rPr>
              <a:t>onClick</a:t>
            </a:r>
            <a:r>
              <a:rPr lang="en-US" dirty="0">
                <a:solidFill>
                  <a:schemeClr val="accent2"/>
                </a:solidFill>
                <a:ea typeface="+mn-lt"/>
                <a:cs typeface="+mn-lt"/>
              </a:rPr>
              <a:t> </a:t>
            </a:r>
            <a:r>
              <a:rPr lang="en-US" dirty="0">
                <a:ea typeface="+mn-lt"/>
                <a:cs typeface="+mn-lt"/>
              </a:rPr>
              <a:t>instead of </a:t>
            </a:r>
            <a:r>
              <a:rPr lang="en-US" dirty="0">
                <a:solidFill>
                  <a:schemeClr val="accent5"/>
                </a:solidFill>
                <a:ea typeface="+mn-lt"/>
                <a:cs typeface="+mn-lt"/>
              </a:rPr>
              <a:t>onclick</a:t>
            </a:r>
            <a:r>
              <a:rPr lang="en-US" dirty="0">
                <a:ea typeface="+mn-lt"/>
                <a:cs typeface="+mn-lt"/>
              </a:rPr>
              <a:t>.</a:t>
            </a:r>
            <a:endParaRPr lang="en-US" dirty="0"/>
          </a:p>
          <a:p>
            <a:r>
              <a:rPr lang="en-US" dirty="0">
                <a:ea typeface="+mn-lt"/>
                <a:cs typeface="+mn-lt"/>
              </a:rPr>
              <a:t>React event handlers are written inside curly braces like </a:t>
            </a:r>
            <a:r>
              <a:rPr lang="en-US" dirty="0" err="1">
                <a:solidFill>
                  <a:schemeClr val="accent2"/>
                </a:solidFill>
                <a:ea typeface="+mn-lt"/>
                <a:cs typeface="+mn-lt"/>
              </a:rPr>
              <a:t>onClick</a:t>
            </a:r>
            <a:r>
              <a:rPr lang="en-US" dirty="0">
                <a:solidFill>
                  <a:schemeClr val="accent2"/>
                </a:solidFill>
                <a:ea typeface="+mn-lt"/>
                <a:cs typeface="+mn-lt"/>
              </a:rPr>
              <a:t>={shoot}</a:t>
            </a:r>
            <a:r>
              <a:rPr lang="en-US" dirty="0">
                <a:ea typeface="+mn-lt"/>
                <a:cs typeface="+mn-lt"/>
              </a:rPr>
              <a:t>  instead of </a:t>
            </a:r>
            <a:r>
              <a:rPr lang="en-US" dirty="0" err="1">
                <a:solidFill>
                  <a:schemeClr val="accent5"/>
                </a:solidFill>
                <a:ea typeface="+mn-lt"/>
                <a:cs typeface="+mn-lt"/>
              </a:rPr>
              <a:t>onClick</a:t>
            </a:r>
            <a:r>
              <a:rPr lang="en-US" dirty="0">
                <a:solidFill>
                  <a:schemeClr val="accent5"/>
                </a:solidFill>
                <a:ea typeface="+mn-lt"/>
                <a:cs typeface="+mn-lt"/>
              </a:rPr>
              <a:t>="shoot()"</a:t>
            </a:r>
            <a:endParaRPr lang="en-US" dirty="0">
              <a:solidFill>
                <a:schemeClr val="accent5"/>
              </a:solidFill>
            </a:endParaRPr>
          </a:p>
          <a:p>
            <a:endParaRPr lang="en-US"/>
          </a:p>
        </p:txBody>
      </p:sp>
      <p:pic>
        <p:nvPicPr>
          <p:cNvPr id="4" name="Picture 4" descr="Graphical user interface, application&#10;&#10;Description automatically generated">
            <a:extLst>
              <a:ext uri="{FF2B5EF4-FFF2-40B4-BE49-F238E27FC236}">
                <a16:creationId xmlns:a16="http://schemas.microsoft.com/office/drawing/2014/main" id="{AA2A93B3-C1C8-FE1A-8048-E380C18D9846}"/>
              </a:ext>
            </a:extLst>
          </p:cNvPr>
          <p:cNvPicPr>
            <a:picLocks noChangeAspect="1"/>
          </p:cNvPicPr>
          <p:nvPr/>
        </p:nvPicPr>
        <p:blipFill>
          <a:blip r:embed="rId2"/>
          <a:stretch>
            <a:fillRect/>
          </a:stretch>
        </p:blipFill>
        <p:spPr>
          <a:xfrm>
            <a:off x="3846889" y="4048918"/>
            <a:ext cx="5424112" cy="962779"/>
          </a:xfrm>
          <a:prstGeom prst="rect">
            <a:avLst/>
          </a:prstGeom>
        </p:spPr>
      </p:pic>
    </p:spTree>
    <p:extLst>
      <p:ext uri="{BB962C8B-B14F-4D97-AF65-F5344CB8AC3E}">
        <p14:creationId xmlns:p14="http://schemas.microsoft.com/office/powerpoint/2010/main" val="313776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0E799-7134-ADEA-D92A-175C6AF1D26A}"/>
              </a:ext>
            </a:extLst>
          </p:cNvPr>
          <p:cNvSpPr>
            <a:spLocks noGrp="1"/>
          </p:cNvSpPr>
          <p:nvPr>
            <p:ph type="title"/>
          </p:nvPr>
        </p:nvSpPr>
        <p:spPr>
          <a:xfrm>
            <a:off x="1043950" y="1179151"/>
            <a:ext cx="3300646" cy="4463889"/>
          </a:xfrm>
        </p:spPr>
        <p:txBody>
          <a:bodyPr anchor="ctr">
            <a:normAutofit/>
          </a:bodyPr>
          <a:lstStyle/>
          <a:p>
            <a:r>
              <a:rPr lang="en-US" dirty="0"/>
              <a:t>Working with Rest API</a:t>
            </a:r>
          </a:p>
        </p:txBody>
      </p:sp>
      <p:sp>
        <p:nvSpPr>
          <p:cNvPr id="27" name="Isosceles Triangle 26">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2BE48A-DB04-3071-B243-1F5D2BECCDA4}"/>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dirty="0"/>
              <a:t>React application can load a data from REST APIs.</a:t>
            </a:r>
          </a:p>
          <a:p>
            <a:r>
              <a:rPr lang="en-US" dirty="0"/>
              <a:t>Developers can use various HTTP clients to load REST API data like fetch (in-built), </a:t>
            </a:r>
            <a:r>
              <a:rPr lang="en-US" dirty="0" err="1"/>
              <a:t>axios</a:t>
            </a:r>
            <a:r>
              <a:rPr lang="en-US" dirty="0"/>
              <a:t>, </a:t>
            </a:r>
            <a:r>
              <a:rPr lang="en-US" dirty="0" err="1"/>
              <a:t>etc</a:t>
            </a:r>
            <a:endParaRPr lang="en-US"/>
          </a:p>
          <a:p>
            <a:r>
              <a:rPr lang="en-US" i="1" dirty="0">
                <a:latin typeface="Times New Roman"/>
                <a:cs typeface="Times New Roman"/>
              </a:rPr>
              <a:t>`</a:t>
            </a:r>
            <a:r>
              <a:rPr lang="en-US" i="1" dirty="0" err="1">
                <a:latin typeface="Times New Roman"/>
                <a:cs typeface="Times New Roman"/>
              </a:rPr>
              <a:t>componentDidMount</a:t>
            </a:r>
            <a:r>
              <a:rPr lang="en-US" i="1" dirty="0">
                <a:latin typeface="Times New Roman"/>
                <a:cs typeface="Times New Roman"/>
              </a:rPr>
              <a:t>`</a:t>
            </a:r>
            <a:r>
              <a:rPr lang="en-US" dirty="0"/>
              <a:t> method will be used to initiate the AJAX/REST API call.</a:t>
            </a:r>
          </a:p>
          <a:p>
            <a:r>
              <a:rPr lang="en-US" i="1" dirty="0">
                <a:latin typeface="Times New Roman"/>
                <a:cs typeface="Times New Roman"/>
              </a:rPr>
              <a:t>`</a:t>
            </a:r>
            <a:r>
              <a:rPr lang="en-US" i="1" dirty="0" err="1">
                <a:latin typeface="Times New Roman"/>
                <a:cs typeface="Times New Roman"/>
              </a:rPr>
              <a:t>this.setState</a:t>
            </a:r>
            <a:r>
              <a:rPr lang="en-US" i="1" dirty="0">
                <a:latin typeface="Times New Roman"/>
                <a:cs typeface="Times New Roman"/>
              </a:rPr>
              <a:t>`</a:t>
            </a:r>
            <a:r>
              <a:rPr lang="en-US" dirty="0"/>
              <a:t> method will be used to set the data from successful response of REST API</a:t>
            </a:r>
          </a:p>
        </p:txBody>
      </p:sp>
      <p:sp>
        <p:nvSpPr>
          <p:cNvPr id="31" name="Isosceles Triangle 30">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105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9B04-E818-AE56-5C44-A179A9CA0841}"/>
              </a:ext>
            </a:extLst>
          </p:cNvPr>
          <p:cNvSpPr>
            <a:spLocks noGrp="1"/>
          </p:cNvSpPr>
          <p:nvPr>
            <p:ph type="title"/>
          </p:nvPr>
        </p:nvSpPr>
        <p:spPr>
          <a:xfrm>
            <a:off x="677334" y="609600"/>
            <a:ext cx="8596668" cy="1320800"/>
          </a:xfrm>
        </p:spPr>
        <p:txBody>
          <a:bodyPr anchor="t">
            <a:normAutofit/>
          </a:bodyPr>
          <a:lstStyle/>
          <a:p>
            <a:r>
              <a:rPr lang="en-US" dirty="0"/>
              <a:t>Functional Component</a:t>
            </a:r>
          </a:p>
        </p:txBody>
      </p:sp>
      <p:pic>
        <p:nvPicPr>
          <p:cNvPr id="4" name="Picture 4" descr="Text&#10;&#10;Description automatically generated">
            <a:extLst>
              <a:ext uri="{FF2B5EF4-FFF2-40B4-BE49-F238E27FC236}">
                <a16:creationId xmlns:a16="http://schemas.microsoft.com/office/drawing/2014/main" id="{52575D3D-5F76-7A1D-44F4-65125B89D1C5}"/>
              </a:ext>
            </a:extLst>
          </p:cNvPr>
          <p:cNvPicPr>
            <a:picLocks noChangeAspect="1"/>
          </p:cNvPicPr>
          <p:nvPr/>
        </p:nvPicPr>
        <p:blipFill>
          <a:blip r:embed="rId2"/>
          <a:stretch>
            <a:fillRect/>
          </a:stretch>
        </p:blipFill>
        <p:spPr>
          <a:xfrm>
            <a:off x="817474" y="2159331"/>
            <a:ext cx="5283289" cy="2945433"/>
          </a:xfrm>
          <a:prstGeom prst="rect">
            <a:avLst/>
          </a:prstGeom>
        </p:spPr>
      </p:pic>
      <p:sp>
        <p:nvSpPr>
          <p:cNvPr id="3" name="Content Placeholder 2">
            <a:extLst>
              <a:ext uri="{FF2B5EF4-FFF2-40B4-BE49-F238E27FC236}">
                <a16:creationId xmlns:a16="http://schemas.microsoft.com/office/drawing/2014/main" id="{9017E62F-531F-61DE-6A79-71DEDF5B4C24}"/>
              </a:ext>
            </a:extLst>
          </p:cNvPr>
          <p:cNvSpPr>
            <a:spLocks noGrp="1"/>
          </p:cNvSpPr>
          <p:nvPr>
            <p:ph idx="1"/>
          </p:nvPr>
        </p:nvSpPr>
        <p:spPr>
          <a:xfrm>
            <a:off x="6416039" y="2160589"/>
            <a:ext cx="2927185" cy="3880773"/>
          </a:xfrm>
        </p:spPr>
        <p:txBody>
          <a:bodyPr vert="horz" lIns="91440" tIns="45720" rIns="91440" bIns="45720" rtlCol="0">
            <a:normAutofit/>
          </a:bodyPr>
          <a:lstStyle/>
          <a:p>
            <a:r>
              <a:rPr lang="en-US" sz="1500">
                <a:ea typeface="+mn-lt"/>
                <a:cs typeface="+mn-lt"/>
              </a:rPr>
              <a:t>A Function component also returns HTML, and behaves much the same way as a Class component.</a:t>
            </a:r>
          </a:p>
          <a:p>
            <a:r>
              <a:rPr lang="en-US" sz="1500">
                <a:ea typeface="+mn-lt"/>
                <a:cs typeface="+mn-lt"/>
              </a:rPr>
              <a:t>Function components can be written using much less code, are easier to understand.</a:t>
            </a:r>
          </a:p>
          <a:p>
            <a:endParaRPr lang="en-US" sz="1500"/>
          </a:p>
        </p:txBody>
      </p:sp>
    </p:spTree>
    <p:extLst>
      <p:ext uri="{BB962C8B-B14F-4D97-AF65-F5344CB8AC3E}">
        <p14:creationId xmlns:p14="http://schemas.microsoft.com/office/powerpoint/2010/main" val="229576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EA9EB-F338-0291-9662-1850B0348071}"/>
              </a:ext>
            </a:extLst>
          </p:cNvPr>
          <p:cNvSpPr>
            <a:spLocks noGrp="1"/>
          </p:cNvSpPr>
          <p:nvPr>
            <p:ph type="title"/>
          </p:nvPr>
        </p:nvSpPr>
        <p:spPr>
          <a:xfrm>
            <a:off x="1333502" y="609600"/>
            <a:ext cx="8596668" cy="1320800"/>
          </a:xfrm>
        </p:spPr>
        <p:txBody>
          <a:bodyPr>
            <a:normAutofit/>
          </a:bodyPr>
          <a:lstStyle/>
          <a:p>
            <a:r>
              <a:rPr lang="en-US" dirty="0"/>
              <a:t>React Hooks</a:t>
            </a:r>
          </a:p>
        </p:txBody>
      </p:sp>
      <p:sp>
        <p:nvSpPr>
          <p:cNvPr id="41" name="Isosceles Triangle 2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3" name="Straight Connector 2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4" name="Straight Connector 3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02035282-69A2-D402-851E-14C5A754999B}"/>
              </a:ext>
            </a:extLst>
          </p:cNvPr>
          <p:cNvSpPr>
            <a:spLocks noGrp="1"/>
          </p:cNvSpPr>
          <p:nvPr>
            <p:ph idx="1"/>
          </p:nvPr>
        </p:nvSpPr>
        <p:spPr>
          <a:xfrm>
            <a:off x="1333502" y="2160590"/>
            <a:ext cx="8470898" cy="3429260"/>
          </a:xfrm>
        </p:spPr>
        <p:txBody>
          <a:bodyPr vert="horz" lIns="91440" tIns="45720" rIns="91440" bIns="45720" rtlCol="0">
            <a:normAutofit/>
          </a:bodyPr>
          <a:lstStyle/>
          <a:p>
            <a:pPr>
              <a:lnSpc>
                <a:spcPct val="90000"/>
              </a:lnSpc>
            </a:pPr>
            <a:r>
              <a:rPr lang="en-US" sz="1700">
                <a:ea typeface="+mn-lt"/>
                <a:cs typeface="+mn-lt"/>
              </a:rPr>
              <a:t>Hooks were added to React in version 16.8.</a:t>
            </a:r>
          </a:p>
          <a:p>
            <a:pPr>
              <a:lnSpc>
                <a:spcPct val="90000"/>
              </a:lnSpc>
            </a:pPr>
            <a:r>
              <a:rPr lang="en-US" sz="1700">
                <a:ea typeface="+mn-lt"/>
                <a:cs typeface="+mn-lt"/>
              </a:rPr>
              <a:t>Hooks allow function components to have access to state and other React features.</a:t>
            </a:r>
          </a:p>
          <a:p>
            <a:pPr>
              <a:lnSpc>
                <a:spcPct val="90000"/>
              </a:lnSpc>
            </a:pPr>
            <a:r>
              <a:rPr lang="en-US" sz="1700">
                <a:ea typeface="+mn-lt"/>
                <a:cs typeface="+mn-lt"/>
              </a:rPr>
              <a:t>Because of this, class components are generally no longer needed.</a:t>
            </a:r>
          </a:p>
          <a:p>
            <a:pPr>
              <a:lnSpc>
                <a:spcPct val="90000"/>
              </a:lnSpc>
            </a:pPr>
            <a:r>
              <a:rPr lang="en-US" sz="1700">
                <a:ea typeface="+mn-lt"/>
                <a:cs typeface="+mn-lt"/>
              </a:rPr>
              <a:t>Hooks allow us to "hook" into React features such as state and lifecycle methods.</a:t>
            </a:r>
          </a:p>
          <a:p>
            <a:pPr>
              <a:lnSpc>
                <a:spcPct val="90000"/>
              </a:lnSpc>
            </a:pPr>
            <a:r>
              <a:rPr lang="en-US" sz="1700">
                <a:ea typeface="+mn-lt"/>
                <a:cs typeface="+mn-lt"/>
              </a:rPr>
              <a:t>There are 3 rules for hooks:</a:t>
            </a:r>
          </a:p>
          <a:p>
            <a:pPr lvl="1">
              <a:lnSpc>
                <a:spcPct val="90000"/>
              </a:lnSpc>
            </a:pPr>
            <a:r>
              <a:rPr lang="en-US" sz="1700">
                <a:ea typeface="+mn-lt"/>
                <a:cs typeface="+mn-lt"/>
              </a:rPr>
              <a:t>Hooks can only be called inside React function components.</a:t>
            </a:r>
          </a:p>
          <a:p>
            <a:pPr lvl="1">
              <a:lnSpc>
                <a:spcPct val="90000"/>
              </a:lnSpc>
            </a:pPr>
            <a:r>
              <a:rPr lang="en-US" sz="1700">
                <a:ea typeface="+mn-lt"/>
                <a:cs typeface="+mn-lt"/>
              </a:rPr>
              <a:t>Hooks can only be called at the top level of a component.</a:t>
            </a:r>
          </a:p>
          <a:p>
            <a:pPr lvl="1">
              <a:lnSpc>
                <a:spcPct val="90000"/>
              </a:lnSpc>
            </a:pPr>
            <a:r>
              <a:rPr lang="en-US" sz="1700">
                <a:ea typeface="+mn-lt"/>
                <a:cs typeface="+mn-lt"/>
              </a:rPr>
              <a:t>Hooks cannot be conditional</a:t>
            </a:r>
          </a:p>
          <a:p>
            <a:pPr>
              <a:lnSpc>
                <a:spcPct val="90000"/>
              </a:lnSpc>
            </a:pPr>
            <a:r>
              <a:rPr lang="en-US" sz="1700" err="1">
                <a:ea typeface="+mn-lt"/>
                <a:cs typeface="+mn-lt"/>
              </a:rPr>
              <a:t>UseState</a:t>
            </a:r>
            <a:r>
              <a:rPr lang="en-US" sz="1700">
                <a:ea typeface="+mn-lt"/>
                <a:cs typeface="+mn-lt"/>
              </a:rPr>
              <a:t> and </a:t>
            </a:r>
            <a:r>
              <a:rPr lang="en-US" sz="1700" err="1">
                <a:ea typeface="+mn-lt"/>
                <a:cs typeface="+mn-lt"/>
              </a:rPr>
              <a:t>useEffect</a:t>
            </a:r>
            <a:r>
              <a:rPr lang="en-US" sz="1700">
                <a:ea typeface="+mn-lt"/>
                <a:cs typeface="+mn-lt"/>
              </a:rPr>
              <a:t> are most important React Hooks.</a:t>
            </a:r>
          </a:p>
          <a:p>
            <a:pPr lvl="1">
              <a:lnSpc>
                <a:spcPct val="90000"/>
              </a:lnSpc>
            </a:pPr>
            <a:endParaRPr lang="en-US" sz="1700">
              <a:ea typeface="+mn-lt"/>
              <a:cs typeface="+mn-lt"/>
            </a:endParaRPr>
          </a:p>
          <a:p>
            <a:pPr lvl="1">
              <a:lnSpc>
                <a:spcPct val="90000"/>
              </a:lnSpc>
            </a:pPr>
            <a:endParaRPr lang="en-US" sz="1700">
              <a:ea typeface="+mn-lt"/>
              <a:cs typeface="+mn-lt"/>
            </a:endParaRPr>
          </a:p>
          <a:p>
            <a:pPr lvl="1">
              <a:lnSpc>
                <a:spcPct val="90000"/>
              </a:lnSpc>
            </a:pPr>
            <a:endParaRPr lang="en-US" sz="1700">
              <a:ea typeface="+mn-lt"/>
              <a:cs typeface="+mn-lt"/>
            </a:endParaRPr>
          </a:p>
        </p:txBody>
      </p:sp>
      <p:sp>
        <p:nvSpPr>
          <p:cNvPr id="3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976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80587C-A0D8-8934-45CA-7A1D4EF408E6}"/>
              </a:ext>
            </a:extLst>
          </p:cNvPr>
          <p:cNvSpPr>
            <a:spLocks noGrp="1"/>
          </p:cNvSpPr>
          <p:nvPr>
            <p:ph type="title"/>
          </p:nvPr>
        </p:nvSpPr>
        <p:spPr>
          <a:xfrm>
            <a:off x="643467" y="816638"/>
            <a:ext cx="3367359" cy="5224724"/>
          </a:xfrm>
        </p:spPr>
        <p:txBody>
          <a:bodyPr anchor="ctr">
            <a:normAutofit/>
          </a:bodyPr>
          <a:lstStyle/>
          <a:p>
            <a:r>
              <a:rPr lang="en-US" dirty="0"/>
              <a:t>Topics</a:t>
            </a:r>
          </a:p>
        </p:txBody>
      </p:sp>
      <p:sp>
        <p:nvSpPr>
          <p:cNvPr id="3" name="Content Placeholder 2">
            <a:extLst>
              <a:ext uri="{FF2B5EF4-FFF2-40B4-BE49-F238E27FC236}">
                <a16:creationId xmlns:a16="http://schemas.microsoft.com/office/drawing/2014/main" id="{B8190303-E7B4-D17C-184D-110756CDE7F5}"/>
              </a:ext>
            </a:extLst>
          </p:cNvPr>
          <p:cNvSpPr>
            <a:spLocks noGrp="1"/>
          </p:cNvSpPr>
          <p:nvPr>
            <p:ph idx="1"/>
          </p:nvPr>
        </p:nvSpPr>
        <p:spPr>
          <a:xfrm>
            <a:off x="4654295" y="816638"/>
            <a:ext cx="4619706" cy="5224724"/>
          </a:xfrm>
        </p:spPr>
        <p:txBody>
          <a:bodyPr vert="horz" lIns="91440" tIns="45720" rIns="91440" bIns="45720" rtlCol="0" anchor="ctr">
            <a:normAutofit lnSpcReduction="10000"/>
          </a:bodyPr>
          <a:lstStyle/>
          <a:p>
            <a:pPr>
              <a:lnSpc>
                <a:spcPct val="90000"/>
              </a:lnSpc>
            </a:pPr>
            <a:r>
              <a:rPr lang="en-US" dirty="0">
                <a:ea typeface="+mn-lt"/>
                <a:cs typeface="+mn-lt"/>
              </a:rPr>
              <a:t>Introduction to ES6</a:t>
            </a:r>
            <a:endParaRPr lang="en-US"/>
          </a:p>
          <a:p>
            <a:pPr>
              <a:lnSpc>
                <a:spcPct val="90000"/>
              </a:lnSpc>
            </a:pPr>
            <a:r>
              <a:rPr lang="en-US" dirty="0">
                <a:ea typeface="+mn-lt"/>
                <a:cs typeface="+mn-lt"/>
              </a:rPr>
              <a:t>Understanding NPM</a:t>
            </a:r>
            <a:endParaRPr lang="en-US"/>
          </a:p>
          <a:p>
            <a:pPr>
              <a:lnSpc>
                <a:spcPct val="90000"/>
              </a:lnSpc>
            </a:pPr>
            <a:r>
              <a:rPr lang="en-US" dirty="0">
                <a:ea typeface="+mn-lt"/>
                <a:cs typeface="+mn-lt"/>
              </a:rPr>
              <a:t>Basics of Typescript</a:t>
            </a:r>
            <a:endParaRPr lang="en-US"/>
          </a:p>
          <a:p>
            <a:pPr>
              <a:lnSpc>
                <a:spcPct val="90000"/>
              </a:lnSpc>
            </a:pPr>
            <a:r>
              <a:rPr lang="en-US" dirty="0">
                <a:ea typeface="+mn-lt"/>
                <a:cs typeface="+mn-lt"/>
              </a:rPr>
              <a:t>Create React App (CRA) with Typescript</a:t>
            </a:r>
            <a:endParaRPr lang="en-US"/>
          </a:p>
          <a:p>
            <a:pPr>
              <a:lnSpc>
                <a:spcPct val="90000"/>
              </a:lnSpc>
            </a:pPr>
            <a:r>
              <a:rPr lang="en-US" dirty="0">
                <a:ea typeface="+mn-lt"/>
                <a:cs typeface="+mn-lt"/>
              </a:rPr>
              <a:t>React Class with JSX / TSX</a:t>
            </a:r>
            <a:endParaRPr lang="en-US" dirty="0"/>
          </a:p>
          <a:p>
            <a:pPr>
              <a:lnSpc>
                <a:spcPct val="90000"/>
              </a:lnSpc>
            </a:pPr>
            <a:r>
              <a:rPr lang="en-US" dirty="0">
                <a:ea typeface="+mn-lt"/>
                <a:cs typeface="+mn-lt"/>
              </a:rPr>
              <a:t>React Props</a:t>
            </a:r>
            <a:endParaRPr lang="en-US"/>
          </a:p>
          <a:p>
            <a:pPr>
              <a:lnSpc>
                <a:spcPct val="90000"/>
              </a:lnSpc>
            </a:pPr>
            <a:r>
              <a:rPr lang="en-US" dirty="0">
                <a:ea typeface="+mn-lt"/>
                <a:cs typeface="+mn-lt"/>
              </a:rPr>
              <a:t>React state and component life cycle</a:t>
            </a:r>
            <a:endParaRPr lang="en-US">
              <a:ea typeface="+mn-lt"/>
              <a:cs typeface="+mn-lt"/>
            </a:endParaRPr>
          </a:p>
          <a:p>
            <a:pPr>
              <a:lnSpc>
                <a:spcPct val="90000"/>
              </a:lnSpc>
            </a:pPr>
            <a:r>
              <a:rPr lang="en-US" dirty="0">
                <a:ea typeface="+mn-lt"/>
                <a:cs typeface="+mn-lt"/>
              </a:rPr>
              <a:t>Working with Events</a:t>
            </a:r>
            <a:endParaRPr lang="en-US">
              <a:ea typeface="+mn-lt"/>
              <a:cs typeface="+mn-lt"/>
            </a:endParaRPr>
          </a:p>
          <a:p>
            <a:pPr>
              <a:lnSpc>
                <a:spcPct val="90000"/>
              </a:lnSpc>
            </a:pPr>
            <a:r>
              <a:rPr lang="en-US" dirty="0">
                <a:ea typeface="+mn-lt"/>
                <a:cs typeface="+mn-lt"/>
              </a:rPr>
              <a:t>Working with Rest API</a:t>
            </a:r>
            <a:endParaRPr lang="en-US">
              <a:ea typeface="+mn-lt"/>
              <a:cs typeface="+mn-lt"/>
            </a:endParaRPr>
          </a:p>
          <a:p>
            <a:pPr>
              <a:lnSpc>
                <a:spcPct val="90000"/>
              </a:lnSpc>
            </a:pPr>
            <a:r>
              <a:rPr lang="en-US" dirty="0">
                <a:ea typeface="+mn-lt"/>
                <a:cs typeface="+mn-lt"/>
              </a:rPr>
              <a:t>Functional Component</a:t>
            </a:r>
            <a:endParaRPr lang="en-US">
              <a:ea typeface="+mn-lt"/>
              <a:cs typeface="+mn-lt"/>
            </a:endParaRPr>
          </a:p>
          <a:p>
            <a:pPr>
              <a:lnSpc>
                <a:spcPct val="90000"/>
              </a:lnSpc>
            </a:pPr>
            <a:r>
              <a:rPr lang="en-US" dirty="0">
                <a:ea typeface="+mn-lt"/>
                <a:cs typeface="+mn-lt"/>
              </a:rPr>
              <a:t>React Hooks</a:t>
            </a:r>
            <a:endParaRPr lang="en-US"/>
          </a:p>
          <a:p>
            <a:pPr>
              <a:lnSpc>
                <a:spcPct val="90000"/>
              </a:lnSpc>
            </a:pPr>
            <a:r>
              <a:rPr lang="en-US" dirty="0">
                <a:ea typeface="+mn-lt"/>
                <a:cs typeface="+mn-lt"/>
              </a:rPr>
              <a:t>Styling in React</a:t>
            </a:r>
          </a:p>
          <a:p>
            <a:pPr>
              <a:lnSpc>
                <a:spcPct val="90000"/>
              </a:lnSpc>
            </a:pPr>
            <a:r>
              <a:rPr lang="en-US" dirty="0">
                <a:ea typeface="+mn-lt"/>
                <a:cs typeface="+mn-lt"/>
              </a:rPr>
              <a:t>React Router</a:t>
            </a:r>
            <a:endParaRPr lang="en-US"/>
          </a:p>
          <a:p>
            <a:pPr>
              <a:lnSpc>
                <a:spcPct val="90000"/>
              </a:lnSpc>
            </a:pPr>
            <a:r>
              <a:rPr lang="en-US" dirty="0">
                <a:ea typeface="+mn-lt"/>
                <a:cs typeface="+mn-lt"/>
              </a:rPr>
              <a:t>Unit testing</a:t>
            </a:r>
            <a:endParaRPr lang="en-US"/>
          </a:p>
          <a:p>
            <a:pPr>
              <a:lnSpc>
                <a:spcPct val="90000"/>
              </a:lnSpc>
            </a:pPr>
            <a:r>
              <a:rPr lang="en-US" dirty="0"/>
              <a:t>Try </a:t>
            </a:r>
            <a:r>
              <a:rPr lang="en-US" dirty="0" err="1"/>
              <a:t>AntD</a:t>
            </a:r>
            <a:r>
              <a:rPr lang="en-US" dirty="0"/>
              <a:t> with React</a:t>
            </a:r>
            <a:endParaRPr lang="en-US" dirty="0">
              <a:ea typeface="+mn-lt"/>
              <a:cs typeface="+mn-lt"/>
            </a:endParaRPr>
          </a:p>
          <a:p>
            <a:pPr>
              <a:lnSpc>
                <a:spcPct val="90000"/>
              </a:lnSpc>
            </a:pPr>
            <a:endParaRPr lang="en-US"/>
          </a:p>
        </p:txBody>
      </p:sp>
    </p:spTree>
    <p:extLst>
      <p:ext uri="{BB962C8B-B14F-4D97-AF65-F5344CB8AC3E}">
        <p14:creationId xmlns:p14="http://schemas.microsoft.com/office/powerpoint/2010/main" val="324766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C614B5C-4B26-83FC-ED62-D4DDD665219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useState Hook</a:t>
            </a:r>
          </a:p>
        </p:txBody>
      </p:sp>
      <p:pic>
        <p:nvPicPr>
          <p:cNvPr id="4" name="Picture 4" descr="A picture containing application&#10;&#10;Description automatically generated">
            <a:extLst>
              <a:ext uri="{FF2B5EF4-FFF2-40B4-BE49-F238E27FC236}">
                <a16:creationId xmlns:a16="http://schemas.microsoft.com/office/drawing/2014/main" id="{D0084706-CCF9-6BC0-F3AD-D3AC8F8424AB}"/>
              </a:ext>
            </a:extLst>
          </p:cNvPr>
          <p:cNvPicPr>
            <a:picLocks noGrp="1" noChangeAspect="1"/>
          </p:cNvPicPr>
          <p:nvPr>
            <p:ph idx="1"/>
          </p:nvPr>
        </p:nvPicPr>
        <p:blipFill>
          <a:blip r:embed="rId2"/>
          <a:stretch>
            <a:fillRect/>
          </a:stretch>
        </p:blipFill>
        <p:spPr>
          <a:xfrm>
            <a:off x="2285630" y="934222"/>
            <a:ext cx="5688708" cy="3299450"/>
          </a:xfrm>
          <a:prstGeom prst="rect">
            <a:avLst/>
          </a:prstGeom>
        </p:spPr>
      </p:pic>
    </p:spTree>
    <p:extLst>
      <p:ext uri="{BB962C8B-B14F-4D97-AF65-F5344CB8AC3E}">
        <p14:creationId xmlns:p14="http://schemas.microsoft.com/office/powerpoint/2010/main" val="20239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AC5563D-8640-4043-CCFF-51C8BF77ADF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useEffect Hook</a:t>
            </a:r>
          </a:p>
        </p:txBody>
      </p:sp>
      <p:pic>
        <p:nvPicPr>
          <p:cNvPr id="4" name="Picture 4" descr="Text&#10;&#10;Description automatically generated">
            <a:extLst>
              <a:ext uri="{FF2B5EF4-FFF2-40B4-BE49-F238E27FC236}">
                <a16:creationId xmlns:a16="http://schemas.microsoft.com/office/drawing/2014/main" id="{E1C1A70B-09B4-5706-CFF0-D868A4F0636C}"/>
              </a:ext>
            </a:extLst>
          </p:cNvPr>
          <p:cNvPicPr>
            <a:picLocks noGrp="1" noChangeAspect="1"/>
          </p:cNvPicPr>
          <p:nvPr>
            <p:ph idx="1"/>
          </p:nvPr>
        </p:nvPicPr>
        <p:blipFill>
          <a:blip r:embed="rId2"/>
          <a:stretch>
            <a:fillRect/>
          </a:stretch>
        </p:blipFill>
        <p:spPr>
          <a:xfrm>
            <a:off x="2822676" y="934222"/>
            <a:ext cx="4614616" cy="3299450"/>
          </a:xfrm>
          <a:prstGeom prst="rect">
            <a:avLst/>
          </a:prstGeom>
        </p:spPr>
      </p:pic>
    </p:spTree>
    <p:extLst>
      <p:ext uri="{BB962C8B-B14F-4D97-AF65-F5344CB8AC3E}">
        <p14:creationId xmlns:p14="http://schemas.microsoft.com/office/powerpoint/2010/main" val="94727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FD5-5F67-4CEC-4D69-72FB0EA31C06}"/>
              </a:ext>
            </a:extLst>
          </p:cNvPr>
          <p:cNvSpPr>
            <a:spLocks noGrp="1"/>
          </p:cNvSpPr>
          <p:nvPr>
            <p:ph type="title"/>
          </p:nvPr>
        </p:nvSpPr>
        <p:spPr/>
        <p:txBody>
          <a:bodyPr/>
          <a:lstStyle/>
          <a:p>
            <a:r>
              <a:rPr lang="en-US" dirty="0"/>
              <a:t>Styling in React</a:t>
            </a:r>
          </a:p>
        </p:txBody>
      </p:sp>
      <p:sp>
        <p:nvSpPr>
          <p:cNvPr id="3" name="Content Placeholder 2">
            <a:extLst>
              <a:ext uri="{FF2B5EF4-FFF2-40B4-BE49-F238E27FC236}">
                <a16:creationId xmlns:a16="http://schemas.microsoft.com/office/drawing/2014/main" id="{AB2844CD-1397-6BC8-979A-FC747EA17423}"/>
              </a:ext>
            </a:extLst>
          </p:cNvPr>
          <p:cNvSpPr>
            <a:spLocks noGrp="1"/>
          </p:cNvSpPr>
          <p:nvPr>
            <p:ph idx="1"/>
          </p:nvPr>
        </p:nvSpPr>
        <p:spPr/>
        <p:txBody>
          <a:bodyPr vert="horz" lIns="91440" tIns="45720" rIns="91440" bIns="45720" rtlCol="0" anchor="t">
            <a:normAutofit/>
          </a:bodyPr>
          <a:lstStyle/>
          <a:p>
            <a:r>
              <a:rPr lang="en-US" dirty="0">
                <a:ea typeface="+mn-lt"/>
                <a:cs typeface="+mn-lt"/>
              </a:rPr>
              <a:t>In JSX, JavaScript expressions are written inside curly braces, and since JavaScript objects also use curly braces, the styling in the example above is written inside two sets of curly braces {{}}</a:t>
            </a:r>
          </a:p>
          <a:p>
            <a:pPr lvl="1"/>
            <a:r>
              <a:rPr lang="en-US" dirty="0">
                <a:ea typeface="+mn-lt"/>
                <a:cs typeface="+mn-lt"/>
              </a:rPr>
              <a:t>&lt;h1 </a:t>
            </a:r>
            <a:r>
              <a:rPr lang="en-US" dirty="0">
                <a:solidFill>
                  <a:srgbClr val="404040"/>
                </a:solidFill>
                <a:ea typeface="+mn-lt"/>
                <a:cs typeface="+mn-lt"/>
              </a:rPr>
              <a:t>style=</a:t>
            </a:r>
            <a:r>
              <a:rPr lang="en-US" dirty="0">
                <a:solidFill>
                  <a:schemeClr val="accent5"/>
                </a:solidFill>
                <a:ea typeface="+mn-lt"/>
                <a:cs typeface="+mn-lt"/>
              </a:rPr>
              <a:t>{</a:t>
            </a:r>
            <a:r>
              <a:rPr lang="en-US" dirty="0">
                <a:solidFill>
                  <a:srgbClr val="0070C0"/>
                </a:solidFill>
                <a:ea typeface="+mn-lt"/>
                <a:cs typeface="+mn-lt"/>
              </a:rPr>
              <a:t>{color: "red"}</a:t>
            </a:r>
            <a:r>
              <a:rPr lang="en-US" dirty="0">
                <a:solidFill>
                  <a:schemeClr val="accent5"/>
                </a:solidFill>
                <a:ea typeface="+mn-lt"/>
                <a:cs typeface="+mn-lt"/>
              </a:rPr>
              <a:t>}</a:t>
            </a:r>
            <a:r>
              <a:rPr lang="en-US" dirty="0">
                <a:ea typeface="+mn-lt"/>
                <a:cs typeface="+mn-lt"/>
              </a:rPr>
              <a:t>&gt;Hello Style!&lt;/h1&gt;</a:t>
            </a:r>
          </a:p>
          <a:p>
            <a:r>
              <a:rPr lang="en-US" dirty="0" err="1"/>
              <a:t>camelCased</a:t>
            </a:r>
            <a:r>
              <a:rPr lang="en-US" dirty="0"/>
              <a:t> Property Names</a:t>
            </a:r>
          </a:p>
          <a:p>
            <a:pPr lvl="1"/>
            <a:r>
              <a:rPr lang="en-US" dirty="0">
                <a:ea typeface="+mn-lt"/>
                <a:cs typeface="+mn-lt"/>
              </a:rPr>
              <a:t>Use </a:t>
            </a:r>
            <a:r>
              <a:rPr lang="en-US" dirty="0" err="1">
                <a:solidFill>
                  <a:schemeClr val="accent2"/>
                </a:solidFill>
                <a:ea typeface="+mn-lt"/>
                <a:cs typeface="+mn-lt"/>
              </a:rPr>
              <a:t>backgroundColor</a:t>
            </a:r>
            <a:r>
              <a:rPr lang="en-US" dirty="0">
                <a:solidFill>
                  <a:schemeClr val="accent2"/>
                </a:solidFill>
                <a:ea typeface="+mn-lt"/>
                <a:cs typeface="+mn-lt"/>
              </a:rPr>
              <a:t> </a:t>
            </a:r>
            <a:r>
              <a:rPr lang="en-US" dirty="0">
                <a:ea typeface="+mn-lt"/>
                <a:cs typeface="+mn-lt"/>
              </a:rPr>
              <a:t>instead of </a:t>
            </a:r>
            <a:r>
              <a:rPr lang="en-US" dirty="0">
                <a:solidFill>
                  <a:schemeClr val="accent5"/>
                </a:solidFill>
                <a:ea typeface="+mn-lt"/>
                <a:cs typeface="+mn-lt"/>
              </a:rPr>
              <a:t>background-color</a:t>
            </a:r>
          </a:p>
          <a:p>
            <a:r>
              <a:rPr lang="en-US" dirty="0">
                <a:ea typeface="+mn-lt"/>
                <a:cs typeface="+mn-lt"/>
              </a:rPr>
              <a:t>HTML element class attribute should be used as </a:t>
            </a:r>
            <a:r>
              <a:rPr lang="en-US" dirty="0" err="1">
                <a:solidFill>
                  <a:schemeClr val="accent2"/>
                </a:solidFill>
                <a:ea typeface="+mn-lt"/>
                <a:cs typeface="+mn-lt"/>
              </a:rPr>
              <a:t>className</a:t>
            </a:r>
            <a:r>
              <a:rPr lang="en-US" dirty="0">
                <a:solidFill>
                  <a:schemeClr val="accent2"/>
                </a:solidFill>
                <a:ea typeface="+mn-lt"/>
                <a:cs typeface="+mn-lt"/>
              </a:rPr>
              <a:t>='</a:t>
            </a:r>
            <a:r>
              <a:rPr lang="en-US" dirty="0" err="1">
                <a:solidFill>
                  <a:schemeClr val="accent2"/>
                </a:solidFill>
                <a:ea typeface="+mn-lt"/>
                <a:cs typeface="+mn-lt"/>
              </a:rPr>
              <a:t>bigblue</a:t>
            </a:r>
            <a:r>
              <a:rPr lang="en-US" dirty="0">
                <a:solidFill>
                  <a:schemeClr val="accent2"/>
                </a:solidFill>
                <a:ea typeface="+mn-lt"/>
                <a:cs typeface="+mn-lt"/>
              </a:rPr>
              <a:t>'</a:t>
            </a:r>
            <a:r>
              <a:rPr lang="en-US" dirty="0">
                <a:ea typeface="+mn-lt"/>
                <a:cs typeface="+mn-lt"/>
              </a:rPr>
              <a:t> instead of </a:t>
            </a:r>
            <a:r>
              <a:rPr lang="en-US" dirty="0">
                <a:solidFill>
                  <a:schemeClr val="accent5"/>
                </a:solidFill>
                <a:ea typeface="+mn-lt"/>
                <a:cs typeface="+mn-lt"/>
              </a:rPr>
              <a:t>class='</a:t>
            </a:r>
            <a:r>
              <a:rPr lang="en-US" dirty="0" err="1">
                <a:solidFill>
                  <a:schemeClr val="accent5"/>
                </a:solidFill>
                <a:ea typeface="+mn-lt"/>
                <a:cs typeface="+mn-lt"/>
              </a:rPr>
              <a:t>bigblue</a:t>
            </a:r>
            <a:r>
              <a:rPr lang="en-US" dirty="0">
                <a:solidFill>
                  <a:schemeClr val="accent5"/>
                </a:solidFill>
                <a:ea typeface="+mn-lt"/>
                <a:cs typeface="+mn-lt"/>
              </a:rPr>
              <a:t>'</a:t>
            </a:r>
          </a:p>
          <a:p>
            <a:pPr lvl="1"/>
            <a:r>
              <a:rPr lang="en-US" dirty="0">
                <a:ea typeface="+mn-lt"/>
                <a:cs typeface="+mn-lt"/>
              </a:rPr>
              <a:t>&lt;h1 </a:t>
            </a:r>
            <a:r>
              <a:rPr lang="en-US" dirty="0" err="1">
                <a:solidFill>
                  <a:srgbClr val="0070C0"/>
                </a:solidFill>
                <a:ea typeface="+mn-lt"/>
                <a:cs typeface="+mn-lt"/>
              </a:rPr>
              <a:t>className</a:t>
            </a:r>
            <a:r>
              <a:rPr lang="en-US" dirty="0">
                <a:solidFill>
                  <a:srgbClr val="0070C0"/>
                </a:solidFill>
                <a:ea typeface="+mn-lt"/>
                <a:cs typeface="+mn-lt"/>
              </a:rPr>
              <a:t>='</a:t>
            </a:r>
            <a:r>
              <a:rPr lang="en-US" dirty="0" err="1">
                <a:solidFill>
                  <a:srgbClr val="0070C0"/>
                </a:solidFill>
                <a:ea typeface="+mn-lt"/>
                <a:cs typeface="+mn-lt"/>
              </a:rPr>
              <a:t>bigblue</a:t>
            </a:r>
            <a:r>
              <a:rPr lang="en-US" dirty="0">
                <a:solidFill>
                  <a:srgbClr val="0070C0"/>
                </a:solidFill>
                <a:ea typeface="+mn-lt"/>
                <a:cs typeface="+mn-lt"/>
              </a:rPr>
              <a:t>'</a:t>
            </a:r>
            <a:r>
              <a:rPr lang="en-US" dirty="0">
                <a:ea typeface="+mn-lt"/>
                <a:cs typeface="+mn-lt"/>
              </a:rPr>
              <a:t>&gt;Hello Car!&lt;/h1&gt;</a:t>
            </a:r>
            <a:endParaRPr lang="en-US" dirty="0">
              <a:solidFill>
                <a:schemeClr val="accent5"/>
              </a:solidFill>
              <a:ea typeface="+mn-lt"/>
              <a:cs typeface="+mn-lt"/>
            </a:endParaRPr>
          </a:p>
        </p:txBody>
      </p:sp>
    </p:spTree>
    <p:extLst>
      <p:ext uri="{BB962C8B-B14F-4D97-AF65-F5344CB8AC3E}">
        <p14:creationId xmlns:p14="http://schemas.microsoft.com/office/powerpoint/2010/main" val="365069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229B0-8999-F695-3362-D9AF79301CD8}"/>
              </a:ext>
            </a:extLst>
          </p:cNvPr>
          <p:cNvSpPr>
            <a:spLocks noGrp="1"/>
          </p:cNvSpPr>
          <p:nvPr>
            <p:ph type="title"/>
          </p:nvPr>
        </p:nvSpPr>
        <p:spPr>
          <a:xfrm>
            <a:off x="1043950" y="1179151"/>
            <a:ext cx="3300646" cy="4463889"/>
          </a:xfrm>
        </p:spPr>
        <p:txBody>
          <a:bodyPr anchor="ctr">
            <a:normAutofit/>
          </a:bodyPr>
          <a:lstStyle/>
          <a:p>
            <a:r>
              <a:rPr lang="en-US" dirty="0">
                <a:ea typeface="+mj-lt"/>
                <a:cs typeface="+mj-lt"/>
              </a:rPr>
              <a:t>React Router</a:t>
            </a:r>
            <a:endParaRPr lang="en-US" dirty="0"/>
          </a:p>
          <a:p>
            <a:endParaRPr lang="en-US" dirty="0"/>
          </a:p>
        </p:txBody>
      </p:sp>
      <p:sp>
        <p:nvSpPr>
          <p:cNvPr id="37"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9C6624DB-C2E9-F713-BFB2-FCA545A71321}"/>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a:ea typeface="+mn-lt"/>
                <a:cs typeface="+mn-lt"/>
              </a:rPr>
              <a:t>Create React App doesn't include page routing.</a:t>
            </a:r>
          </a:p>
          <a:p>
            <a:r>
              <a:rPr lang="en-US">
                <a:ea typeface="+mn-lt"/>
                <a:cs typeface="+mn-lt"/>
              </a:rPr>
              <a:t>React Router is the most popular solution.</a:t>
            </a:r>
          </a:p>
          <a:p>
            <a:r>
              <a:rPr lang="en-US"/>
              <a:t>Component will be loaded based on the path of the URL</a:t>
            </a:r>
          </a:p>
          <a:p>
            <a:pPr lvl="1"/>
            <a:r>
              <a:rPr lang="en-US"/>
              <a:t>/home - Supposed to load Home page component</a:t>
            </a:r>
          </a:p>
          <a:p>
            <a:pPr lvl="1"/>
            <a:r>
              <a:rPr lang="en-US"/>
              <a:t>/contact - </a:t>
            </a:r>
            <a:r>
              <a:rPr lang="en-US">
                <a:ea typeface="+mn-lt"/>
                <a:cs typeface="+mn-lt"/>
              </a:rPr>
              <a:t>Supposed to load </a:t>
            </a:r>
            <a:r>
              <a:rPr lang="en-US"/>
              <a:t>Contact Us page</a:t>
            </a:r>
          </a:p>
          <a:p>
            <a:pPr lvl="1"/>
            <a:r>
              <a:rPr lang="en-US"/>
              <a:t>/about - </a:t>
            </a:r>
            <a:r>
              <a:rPr lang="en-US">
                <a:ea typeface="+mn-lt"/>
                <a:cs typeface="+mn-lt"/>
              </a:rPr>
              <a:t>Supposed to load about page</a:t>
            </a:r>
          </a:p>
          <a:p>
            <a:pPr lvl="1"/>
            <a:r>
              <a:rPr lang="en-US">
                <a:ea typeface="+mn-lt"/>
                <a:cs typeface="+mn-lt"/>
              </a:rPr>
              <a:t>/ - This also supposed to load home page</a:t>
            </a:r>
          </a:p>
        </p:txBody>
      </p:sp>
      <p:sp>
        <p:nvSpPr>
          <p:cNvPr id="40"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300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B527-ECDA-5CEF-BB02-42FAC3AB6E39}"/>
              </a:ext>
            </a:extLst>
          </p:cNvPr>
          <p:cNvSpPr>
            <a:spLocks noGrp="1"/>
          </p:cNvSpPr>
          <p:nvPr>
            <p:ph type="title"/>
          </p:nvPr>
        </p:nvSpPr>
        <p:spPr/>
        <p:txBody>
          <a:bodyPr/>
          <a:lstStyle/>
          <a:p>
            <a:r>
              <a:rPr lang="en-US" dirty="0">
                <a:ea typeface="+mj-lt"/>
                <a:cs typeface="+mj-lt"/>
              </a:rPr>
              <a:t>Unit testing in React</a:t>
            </a:r>
            <a:endParaRPr lang="en-US" dirty="0"/>
          </a:p>
        </p:txBody>
      </p:sp>
      <p:sp>
        <p:nvSpPr>
          <p:cNvPr id="3" name="Content Placeholder 2">
            <a:extLst>
              <a:ext uri="{FF2B5EF4-FFF2-40B4-BE49-F238E27FC236}">
                <a16:creationId xmlns:a16="http://schemas.microsoft.com/office/drawing/2014/main" id="{551A8C57-21F0-48CC-461A-01D8078EA1CF}"/>
              </a:ext>
            </a:extLst>
          </p:cNvPr>
          <p:cNvSpPr>
            <a:spLocks noGrp="1"/>
          </p:cNvSpPr>
          <p:nvPr>
            <p:ph idx="1"/>
          </p:nvPr>
        </p:nvSpPr>
        <p:spPr/>
        <p:txBody>
          <a:bodyPr vert="horz" lIns="91440" tIns="45720" rIns="91440" bIns="45720" rtlCol="0" anchor="t">
            <a:normAutofit/>
          </a:bodyPr>
          <a:lstStyle/>
          <a:p>
            <a:r>
              <a:rPr lang="en-US" dirty="0"/>
              <a:t>Nobody wants buggy code, so we need test code whatever we written.</a:t>
            </a:r>
          </a:p>
          <a:p>
            <a:r>
              <a:rPr lang="en-US" dirty="0"/>
              <a:t>Unit tests will avoid surprising errors in the production environments.</a:t>
            </a:r>
          </a:p>
          <a:p>
            <a:r>
              <a:rPr lang="en-US" dirty="0"/>
              <a:t>Jest with React is the widely used test suite.</a:t>
            </a:r>
          </a:p>
          <a:p>
            <a:r>
              <a:rPr lang="en-US" dirty="0"/>
              <a:t>There are several testing libraries for react.</a:t>
            </a:r>
          </a:p>
          <a:p>
            <a:r>
              <a:rPr lang="en-US" dirty="0"/>
              <a:t>In unit testing, we should mock the external data like REST APIs, </a:t>
            </a:r>
            <a:r>
              <a:rPr lang="en-US" dirty="0" err="1"/>
              <a:t>graphql</a:t>
            </a:r>
            <a:endParaRPr lang="en-US" dirty="0"/>
          </a:p>
          <a:p>
            <a:r>
              <a:rPr lang="en-US" dirty="0"/>
              <a:t>Through unit test we can test different functionalities of the component which we written.</a:t>
            </a:r>
          </a:p>
          <a:p>
            <a:r>
              <a:rPr lang="en-US" dirty="0"/>
              <a:t>Code Coverage will identify which piece of developed code tested/not tested.</a:t>
            </a:r>
          </a:p>
        </p:txBody>
      </p:sp>
    </p:spTree>
    <p:extLst>
      <p:ext uri="{BB962C8B-B14F-4D97-AF65-F5344CB8AC3E}">
        <p14:creationId xmlns:p14="http://schemas.microsoft.com/office/powerpoint/2010/main" val="357809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44B-AF9E-8634-54DA-B47E8A9DC05A}"/>
              </a:ext>
            </a:extLst>
          </p:cNvPr>
          <p:cNvSpPr>
            <a:spLocks noGrp="1"/>
          </p:cNvSpPr>
          <p:nvPr>
            <p:ph type="title"/>
          </p:nvPr>
        </p:nvSpPr>
        <p:spPr>
          <a:xfrm>
            <a:off x="677334" y="609600"/>
            <a:ext cx="8596668" cy="1320800"/>
          </a:xfrm>
        </p:spPr>
        <p:txBody>
          <a:bodyPr>
            <a:normAutofit/>
          </a:bodyPr>
          <a:lstStyle/>
          <a:p>
            <a:r>
              <a:rPr lang="en-US" dirty="0" err="1"/>
              <a:t>AntD</a:t>
            </a:r>
            <a:r>
              <a:rPr lang="en-US" dirty="0"/>
              <a:t> with React</a:t>
            </a:r>
          </a:p>
        </p:txBody>
      </p:sp>
      <p:graphicFrame>
        <p:nvGraphicFramePr>
          <p:cNvPr id="34" name="Content Placeholder 2">
            <a:extLst>
              <a:ext uri="{FF2B5EF4-FFF2-40B4-BE49-F238E27FC236}">
                <a16:creationId xmlns:a16="http://schemas.microsoft.com/office/drawing/2014/main" id="{DB22C5BA-D0B1-467C-848A-4ECF57CF3B94}"/>
              </a:ext>
            </a:extLst>
          </p:cNvPr>
          <p:cNvGraphicFramePr>
            <a:graphicFrameLocks noGrp="1"/>
          </p:cNvGraphicFramePr>
          <p:nvPr>
            <p:ph idx="1"/>
            <p:extLst>
              <p:ext uri="{D42A27DB-BD31-4B8C-83A1-F6EECF244321}">
                <p14:modId xmlns:p14="http://schemas.microsoft.com/office/powerpoint/2010/main" val="318154084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074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5DB52-CA7B-299B-0410-3CB13AAA2594}"/>
              </a:ext>
            </a:extLst>
          </p:cNvPr>
          <p:cNvSpPr>
            <a:spLocks noGrp="1"/>
          </p:cNvSpPr>
          <p:nvPr>
            <p:ph type="title"/>
          </p:nvPr>
        </p:nvSpPr>
        <p:spPr>
          <a:xfrm>
            <a:off x="1333502" y="609600"/>
            <a:ext cx="8596668" cy="1320800"/>
          </a:xfrm>
        </p:spPr>
        <p:txBody>
          <a:bodyPr>
            <a:normAutofit/>
          </a:bodyPr>
          <a:lstStyle/>
          <a:p>
            <a:r>
              <a:rPr lang="en-US" dirty="0"/>
              <a:t>References</a:t>
            </a:r>
          </a:p>
        </p:txBody>
      </p:sp>
      <p:sp>
        <p:nvSpPr>
          <p:cNvPr id="39"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Content Placeholder 2">
            <a:extLst>
              <a:ext uri="{FF2B5EF4-FFF2-40B4-BE49-F238E27FC236}">
                <a16:creationId xmlns:a16="http://schemas.microsoft.com/office/drawing/2014/main" id="{2D08C413-9B8A-9498-7B4E-3BC62734DB41}"/>
              </a:ext>
            </a:extLst>
          </p:cNvPr>
          <p:cNvSpPr>
            <a:spLocks noGrp="1"/>
          </p:cNvSpPr>
          <p:nvPr>
            <p:ph idx="1"/>
          </p:nvPr>
        </p:nvSpPr>
        <p:spPr>
          <a:xfrm>
            <a:off x="1333502" y="2160589"/>
            <a:ext cx="8596668" cy="3880773"/>
          </a:xfrm>
        </p:spPr>
        <p:txBody>
          <a:bodyPr vert="horz" lIns="91440" tIns="45720" rIns="91440" bIns="45720" rtlCol="0">
            <a:normAutofit/>
          </a:bodyPr>
          <a:lstStyle/>
          <a:p>
            <a:r>
              <a:rPr lang="en-US">
                <a:ea typeface="+mn-lt"/>
                <a:cs typeface="+mn-lt"/>
                <a:hlinkClick r:id="rId2"/>
              </a:rPr>
              <a:t>https://reactjs.org/tutorial/tutorial.html</a:t>
            </a:r>
            <a:endParaRPr lang="en-US">
              <a:ea typeface="+mn-lt"/>
              <a:cs typeface="+mn-lt"/>
            </a:endParaRPr>
          </a:p>
          <a:p>
            <a:r>
              <a:rPr lang="en-US">
                <a:ea typeface="+mn-lt"/>
                <a:cs typeface="+mn-lt"/>
                <a:hlinkClick r:id="rId3"/>
              </a:rPr>
              <a:t>https://www.w3schools.com/react/default.asp</a:t>
            </a:r>
            <a:endParaRPr lang="en-US">
              <a:ea typeface="+mn-lt"/>
              <a:cs typeface="+mn-lt"/>
            </a:endParaRPr>
          </a:p>
          <a:p>
            <a:r>
              <a:rPr lang="en-US">
                <a:ea typeface="+mn-lt"/>
                <a:cs typeface="+mn-lt"/>
                <a:hlinkClick r:id="rId4"/>
              </a:rPr>
              <a:t>https://www.tutorialspoint.com/reactjs/index.htm</a:t>
            </a:r>
            <a:endParaRPr lang="en-US">
              <a:ea typeface="+mn-lt"/>
              <a:cs typeface="+mn-lt"/>
            </a:endParaRPr>
          </a:p>
          <a:p>
            <a:r>
              <a:rPr lang="en-US">
                <a:ea typeface="+mn-lt"/>
                <a:cs typeface="+mn-lt"/>
                <a:hlinkClick r:id="rId5"/>
              </a:rPr>
              <a:t>https://www.geeksforgeeks.org/reactjs-tutorials/</a:t>
            </a:r>
            <a:endParaRPr lang="en-US">
              <a:ea typeface="+mn-lt"/>
              <a:cs typeface="+mn-lt"/>
            </a:endParaRPr>
          </a:p>
          <a:p>
            <a:r>
              <a:rPr lang="en-US">
                <a:ea typeface="+mn-lt"/>
                <a:cs typeface="+mn-lt"/>
                <a:hlinkClick r:id="rId6"/>
              </a:rPr>
              <a:t>https://www.typescriptlang.org/assets/typescript-handbook.pdf</a:t>
            </a:r>
            <a:endParaRPr lang="en-US">
              <a:ea typeface="+mn-lt"/>
              <a:cs typeface="+mn-lt"/>
            </a:endParaRPr>
          </a:p>
          <a:p>
            <a:r>
              <a:rPr lang="en-US">
                <a:ea typeface="+mn-lt"/>
                <a:cs typeface="+mn-lt"/>
                <a:hlinkClick r:id="rId7"/>
              </a:rPr>
              <a:t>https://edu.anarcho-copy.org/Programming%20Languages/Node/Pro%20MERN%20Stack,%202nd%20Edition.pdf</a:t>
            </a:r>
            <a:endParaRPr lang="en-US">
              <a:ea typeface="+mn-lt"/>
              <a:cs typeface="+mn-lt"/>
            </a:endParaRPr>
          </a:p>
          <a:p>
            <a:endParaRPr lang="en-US"/>
          </a:p>
        </p:txBody>
      </p:sp>
      <p:sp>
        <p:nvSpPr>
          <p:cNvPr id="41"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803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 name="Straight Connector 7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9" name="Rectangle 8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97" name="Straight Connector 9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70DE40AC-7321-F790-0F4A-B092A2769A30}"/>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dirty="0"/>
              <a:t>Any Questions?</a:t>
            </a:r>
          </a:p>
          <a:p>
            <a:pPr algn="r"/>
            <a:endParaRPr lang="en-US" sz="5400"/>
          </a:p>
        </p:txBody>
      </p:sp>
    </p:spTree>
    <p:extLst>
      <p:ext uri="{BB962C8B-B14F-4D97-AF65-F5344CB8AC3E}">
        <p14:creationId xmlns:p14="http://schemas.microsoft.com/office/powerpoint/2010/main" val="2370806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9F9C3A-2D1B-3AD8-EA5E-BAD59F568035}"/>
              </a:ext>
            </a:extLst>
          </p:cNvPr>
          <p:cNvSpPr>
            <a:spLocks noGrp="1"/>
          </p:cNvSpPr>
          <p:nvPr>
            <p:ph type="title"/>
          </p:nvPr>
        </p:nvSpPr>
        <p:spPr>
          <a:xfrm>
            <a:off x="643467" y="816638"/>
            <a:ext cx="3367359" cy="5224724"/>
          </a:xfrm>
        </p:spPr>
        <p:txBody>
          <a:bodyPr anchor="ctr">
            <a:normAutofit/>
          </a:bodyPr>
          <a:lstStyle/>
          <a:p>
            <a:r>
              <a:rPr lang="en-US" dirty="0"/>
              <a:t>Thank You!</a:t>
            </a:r>
          </a:p>
        </p:txBody>
      </p:sp>
      <p:sp>
        <p:nvSpPr>
          <p:cNvPr id="62" name="Content Placeholder 2">
            <a:extLst>
              <a:ext uri="{FF2B5EF4-FFF2-40B4-BE49-F238E27FC236}">
                <a16:creationId xmlns:a16="http://schemas.microsoft.com/office/drawing/2014/main" id="{B8D3E4C7-4C1E-2388-DE57-30B2681BC4CE}"/>
              </a:ext>
            </a:extLst>
          </p:cNvPr>
          <p:cNvSpPr>
            <a:spLocks noGrp="1"/>
          </p:cNvSpPr>
          <p:nvPr>
            <p:ph idx="1"/>
          </p:nvPr>
        </p:nvSpPr>
        <p:spPr>
          <a:xfrm>
            <a:off x="4654295" y="816638"/>
            <a:ext cx="4987920" cy="5224724"/>
          </a:xfrm>
        </p:spPr>
        <p:txBody>
          <a:bodyPr anchor="ctr">
            <a:normAutofit/>
          </a:bodyPr>
          <a:lstStyle/>
          <a:p>
            <a:r>
              <a:rPr lang="en-US" dirty="0"/>
              <a:t>Email: </a:t>
            </a:r>
            <a:r>
              <a:rPr lang="en-US" dirty="0">
                <a:hlinkClick r:id="rId2"/>
              </a:rPr>
              <a:t>asraf.cse@gmail.com</a:t>
            </a:r>
            <a:endParaRPr lang="en-US" dirty="0"/>
          </a:p>
          <a:p>
            <a:r>
              <a:rPr lang="en-US" dirty="0"/>
              <a:t>GitHub Link: </a:t>
            </a:r>
            <a:r>
              <a:rPr lang="en-US" dirty="0">
                <a:ea typeface="+mn-lt"/>
                <a:cs typeface="+mn-lt"/>
                <a:hlinkClick r:id="rId3"/>
              </a:rPr>
              <a:t>https://github.com/asrafalih</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73091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45" name="Straight Connector 27">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6" name="Straight Connector 29">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76DDA78-FBF9-BCCD-2D13-055B8833D6CC}"/>
              </a:ext>
            </a:extLst>
          </p:cNvPr>
          <p:cNvSpPr>
            <a:spLocks noGrp="1"/>
          </p:cNvSpPr>
          <p:nvPr>
            <p:ph idx="1"/>
          </p:nvPr>
        </p:nvSpPr>
        <p:spPr>
          <a:xfrm>
            <a:off x="1507067" y="4050833"/>
            <a:ext cx="7766936" cy="1096899"/>
          </a:xfrm>
        </p:spPr>
        <p:txBody>
          <a:bodyPr vert="horz" lIns="91440" tIns="45720" rIns="91440" bIns="45720" rtlCol="0" anchor="t">
            <a:normAutofit/>
          </a:bodyPr>
          <a:lstStyle/>
          <a:p>
            <a:pPr marL="0" indent="0" algn="r">
              <a:buNone/>
            </a:pPr>
            <a:r>
              <a:rPr lang="en-US"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https://github.com/asrafalih/my-react-app</a:t>
            </a:r>
            <a:endParaRPr lang="en-US">
              <a:solidFill>
                <a:schemeClr val="tx1">
                  <a:lumMod val="50000"/>
                  <a:lumOff val="50000"/>
                </a:schemeClr>
              </a:solidFill>
            </a:endParaRPr>
          </a:p>
          <a:p>
            <a:pPr marL="0" indent="0" algn="r">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F57628CE-8719-95B9-95AF-9898F10219AC}"/>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GitHub URL</a:t>
            </a:r>
          </a:p>
        </p:txBody>
      </p:sp>
    </p:spTree>
    <p:extLst>
      <p:ext uri="{BB962C8B-B14F-4D97-AF65-F5344CB8AC3E}">
        <p14:creationId xmlns:p14="http://schemas.microsoft.com/office/powerpoint/2010/main" val="61111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116EB-DB49-00B7-629B-FDAB7CE1DBE2}"/>
              </a:ext>
            </a:extLst>
          </p:cNvPr>
          <p:cNvSpPr>
            <a:spLocks noGrp="1"/>
          </p:cNvSpPr>
          <p:nvPr>
            <p:ph type="title"/>
          </p:nvPr>
        </p:nvSpPr>
        <p:spPr>
          <a:xfrm>
            <a:off x="1333502" y="609600"/>
            <a:ext cx="8596668" cy="1320800"/>
          </a:xfrm>
        </p:spPr>
        <p:txBody>
          <a:bodyPr>
            <a:normAutofit/>
          </a:bodyPr>
          <a:lstStyle/>
          <a:p>
            <a:r>
              <a:rPr lang="en-US" dirty="0"/>
              <a:t>Introduction to ES6</a:t>
            </a:r>
          </a:p>
        </p:txBody>
      </p:sp>
      <p:sp>
        <p:nvSpPr>
          <p:cNvPr id="2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B72CF7-1629-DE9B-4A1A-7220FC6D53A9}"/>
              </a:ext>
            </a:extLst>
          </p:cNvPr>
          <p:cNvSpPr>
            <a:spLocks noGrp="1"/>
          </p:cNvSpPr>
          <p:nvPr>
            <p:ph idx="1"/>
          </p:nvPr>
        </p:nvSpPr>
        <p:spPr>
          <a:xfrm>
            <a:off x="1333502" y="2160589"/>
            <a:ext cx="8596668" cy="3880773"/>
          </a:xfrm>
        </p:spPr>
        <p:txBody>
          <a:bodyPr vert="horz" lIns="91440" tIns="45720" rIns="91440" bIns="45720" rtlCol="0">
            <a:normAutofit/>
          </a:bodyPr>
          <a:lstStyle/>
          <a:p>
            <a:pPr>
              <a:lnSpc>
                <a:spcPct val="90000"/>
              </a:lnSpc>
            </a:pPr>
            <a:r>
              <a:rPr lang="en-US" dirty="0">
                <a:ea typeface="+mn-lt"/>
                <a:cs typeface="+mn-lt"/>
              </a:rPr>
              <a:t>JavaScript ES6 (also known as ECMAScript 2015 or ECMAScript 6) is the newer version of JavaScript that was introduced in 2015.</a:t>
            </a:r>
            <a:endParaRPr lang="en-US">
              <a:ea typeface="+mn-lt"/>
              <a:cs typeface="+mn-lt"/>
            </a:endParaRPr>
          </a:p>
          <a:p>
            <a:pPr>
              <a:lnSpc>
                <a:spcPct val="90000"/>
              </a:lnSpc>
            </a:pPr>
            <a:r>
              <a:rPr lang="en-US" dirty="0">
                <a:ea typeface="+mn-lt"/>
                <a:cs typeface="+mn-lt"/>
              </a:rPr>
              <a:t>ES6 is a scripting language specification which is standardized by ECMAScript International.</a:t>
            </a:r>
            <a:endParaRPr lang="en-US">
              <a:ea typeface="+mn-lt"/>
              <a:cs typeface="+mn-lt"/>
            </a:endParaRPr>
          </a:p>
          <a:p>
            <a:pPr>
              <a:lnSpc>
                <a:spcPct val="90000"/>
              </a:lnSpc>
            </a:pPr>
            <a:r>
              <a:rPr lang="en-US" dirty="0">
                <a:ea typeface="+mn-lt"/>
                <a:cs typeface="+mn-lt"/>
              </a:rPr>
              <a:t>This specification governs some languages such as JavaScript, ActionScript, and Jscript.</a:t>
            </a:r>
            <a:endParaRPr lang="en-US">
              <a:ea typeface="+mn-lt"/>
              <a:cs typeface="+mn-lt"/>
            </a:endParaRPr>
          </a:p>
          <a:p>
            <a:pPr>
              <a:lnSpc>
                <a:spcPct val="90000"/>
              </a:lnSpc>
            </a:pPr>
            <a:r>
              <a:rPr lang="en-US" dirty="0">
                <a:ea typeface="+mn-lt"/>
                <a:cs typeface="+mn-lt"/>
              </a:rPr>
              <a:t>ECMAScript is generally used for client-side scripting, and it is also used for writing server applications and services by using </a:t>
            </a:r>
            <a:r>
              <a:rPr lang="en-US" dirty="0" err="1">
                <a:ea typeface="+mn-lt"/>
                <a:cs typeface="+mn-lt"/>
              </a:rPr>
              <a:t>NodeJs</a:t>
            </a:r>
            <a:r>
              <a:rPr lang="en-US" dirty="0">
                <a:ea typeface="+mn-lt"/>
                <a:cs typeface="+mn-lt"/>
              </a:rPr>
              <a:t>.</a:t>
            </a:r>
            <a:endParaRPr lang="en-US">
              <a:ea typeface="+mn-lt"/>
              <a:cs typeface="+mn-lt"/>
            </a:endParaRPr>
          </a:p>
          <a:p>
            <a:pPr>
              <a:lnSpc>
                <a:spcPct val="90000"/>
              </a:lnSpc>
            </a:pPr>
            <a:r>
              <a:rPr lang="en-US" dirty="0">
                <a:ea typeface="+mn-lt"/>
                <a:cs typeface="+mn-lt"/>
              </a:rPr>
              <a:t>ES6 allows you to write the code in such a way that makes your code more modern and readable.</a:t>
            </a:r>
            <a:endParaRPr lang="en-US">
              <a:ea typeface="+mn-lt"/>
              <a:cs typeface="+mn-lt"/>
            </a:endParaRPr>
          </a:p>
          <a:p>
            <a:pPr>
              <a:lnSpc>
                <a:spcPct val="90000"/>
              </a:lnSpc>
            </a:pPr>
            <a:r>
              <a:rPr lang="en-US" dirty="0">
                <a:ea typeface="+mn-lt"/>
                <a:cs typeface="+mn-lt"/>
              </a:rPr>
              <a:t>ES6 introduces you many great features such as scope variable, arrow functions, template strings, class destructions, modules, etc.</a:t>
            </a:r>
            <a:endParaRPr lang="en-US">
              <a:ea typeface="+mn-lt"/>
              <a:cs typeface="+mn-lt"/>
            </a:endParaRPr>
          </a:p>
        </p:txBody>
      </p:sp>
      <p:sp>
        <p:nvSpPr>
          <p:cNvPr id="23"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208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2" name="Rectangle 17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EF555-2B9B-33C0-D458-B0E4804D8A40}"/>
              </a:ext>
            </a:extLst>
          </p:cNvPr>
          <p:cNvSpPr>
            <a:spLocks noGrp="1"/>
          </p:cNvSpPr>
          <p:nvPr>
            <p:ph type="title"/>
          </p:nvPr>
        </p:nvSpPr>
        <p:spPr>
          <a:xfrm>
            <a:off x="1286933" y="609600"/>
            <a:ext cx="10197494" cy="1099457"/>
          </a:xfrm>
        </p:spPr>
        <p:txBody>
          <a:bodyPr>
            <a:normAutofit/>
          </a:bodyPr>
          <a:lstStyle/>
          <a:p>
            <a:r>
              <a:rPr lang="en-US"/>
              <a:t>Key Features of ES6</a:t>
            </a:r>
          </a:p>
        </p:txBody>
      </p:sp>
      <p:sp>
        <p:nvSpPr>
          <p:cNvPr id="283" name="Isosceles Triangle 17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4" name="Isosceles Triangle 18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5" name="Content Placeholder 2">
            <a:extLst>
              <a:ext uri="{FF2B5EF4-FFF2-40B4-BE49-F238E27FC236}">
                <a16:creationId xmlns:a16="http://schemas.microsoft.com/office/drawing/2014/main" id="{0D69E3A6-8CD1-64E8-2BA0-685A31507F40}"/>
              </a:ext>
            </a:extLst>
          </p:cNvPr>
          <p:cNvGraphicFramePr/>
          <p:nvPr>
            <p:extLst>
              <p:ext uri="{D42A27DB-BD31-4B8C-83A1-F6EECF244321}">
                <p14:modId xmlns:p14="http://schemas.microsoft.com/office/powerpoint/2010/main" val="14934848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57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CE98-986F-5971-BEBB-8582E9F2EDDD}"/>
              </a:ext>
            </a:extLst>
          </p:cNvPr>
          <p:cNvSpPr>
            <a:spLocks noGrp="1"/>
          </p:cNvSpPr>
          <p:nvPr>
            <p:ph type="title"/>
          </p:nvPr>
        </p:nvSpPr>
        <p:spPr>
          <a:xfrm>
            <a:off x="677334" y="609600"/>
            <a:ext cx="8596668" cy="1320800"/>
          </a:xfrm>
        </p:spPr>
        <p:txBody>
          <a:bodyPr>
            <a:normAutofit/>
          </a:bodyPr>
          <a:lstStyle/>
          <a:p>
            <a:r>
              <a:rPr lang="en-US" dirty="0"/>
              <a:t>Node Package Manager (NPM)</a:t>
            </a:r>
          </a:p>
        </p:txBody>
      </p:sp>
      <p:graphicFrame>
        <p:nvGraphicFramePr>
          <p:cNvPr id="70" name="Content Placeholder 2">
            <a:extLst>
              <a:ext uri="{FF2B5EF4-FFF2-40B4-BE49-F238E27FC236}">
                <a16:creationId xmlns:a16="http://schemas.microsoft.com/office/drawing/2014/main" id="{1AADC4F9-1CB6-648C-E9D3-D2809B5ACF16}"/>
              </a:ext>
            </a:extLst>
          </p:cNvPr>
          <p:cNvGraphicFramePr>
            <a:graphicFrameLocks noGrp="1"/>
          </p:cNvGraphicFramePr>
          <p:nvPr>
            <p:ph idx="1"/>
            <p:extLst>
              <p:ext uri="{D42A27DB-BD31-4B8C-83A1-F6EECF244321}">
                <p14:modId xmlns:p14="http://schemas.microsoft.com/office/powerpoint/2010/main" val="386918574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69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AFE4-7CAB-BE38-691B-D87FB0AAFFA6}"/>
              </a:ext>
            </a:extLst>
          </p:cNvPr>
          <p:cNvSpPr>
            <a:spLocks noGrp="1"/>
          </p:cNvSpPr>
          <p:nvPr>
            <p:ph type="title"/>
          </p:nvPr>
        </p:nvSpPr>
        <p:spPr>
          <a:xfrm>
            <a:off x="677334" y="609600"/>
            <a:ext cx="8596668" cy="1320800"/>
          </a:xfrm>
        </p:spPr>
        <p:txBody>
          <a:bodyPr>
            <a:normAutofit/>
          </a:bodyPr>
          <a:lstStyle/>
          <a:p>
            <a:r>
              <a:rPr lang="en-US" dirty="0"/>
              <a:t>Install Node and NPM</a:t>
            </a:r>
          </a:p>
        </p:txBody>
      </p:sp>
      <p:graphicFrame>
        <p:nvGraphicFramePr>
          <p:cNvPr id="117" name="Content Placeholder 2">
            <a:extLst>
              <a:ext uri="{FF2B5EF4-FFF2-40B4-BE49-F238E27FC236}">
                <a16:creationId xmlns:a16="http://schemas.microsoft.com/office/drawing/2014/main" id="{0EA32D66-38D8-C04C-4B98-FF5272266250}"/>
              </a:ext>
            </a:extLst>
          </p:cNvPr>
          <p:cNvGraphicFramePr>
            <a:graphicFrameLocks noGrp="1"/>
          </p:cNvGraphicFramePr>
          <p:nvPr>
            <p:ph idx="1"/>
            <p:extLst>
              <p:ext uri="{D42A27DB-BD31-4B8C-83A1-F6EECF244321}">
                <p14:modId xmlns:p14="http://schemas.microsoft.com/office/powerpoint/2010/main" val="339244950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1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CAAEC-043E-2A18-8F03-1EAF398CFE32}"/>
              </a:ext>
            </a:extLst>
          </p:cNvPr>
          <p:cNvSpPr>
            <a:spLocks noGrp="1"/>
          </p:cNvSpPr>
          <p:nvPr>
            <p:ph type="title"/>
          </p:nvPr>
        </p:nvSpPr>
        <p:spPr>
          <a:xfrm>
            <a:off x="1333502" y="609600"/>
            <a:ext cx="8596668" cy="1320800"/>
          </a:xfrm>
        </p:spPr>
        <p:txBody>
          <a:bodyPr>
            <a:normAutofit/>
          </a:bodyPr>
          <a:lstStyle/>
          <a:p>
            <a:r>
              <a:rPr lang="en-US"/>
              <a:t>Understanding of Typescript</a:t>
            </a:r>
          </a:p>
        </p:txBody>
      </p:sp>
      <p:sp>
        <p:nvSpPr>
          <p:cNvPr id="52"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Content Placeholder 2">
            <a:extLst>
              <a:ext uri="{FF2B5EF4-FFF2-40B4-BE49-F238E27FC236}">
                <a16:creationId xmlns:a16="http://schemas.microsoft.com/office/drawing/2014/main" id="{9166D393-EE1F-9F78-56B4-86DF85C6006A}"/>
              </a:ext>
            </a:extLst>
          </p:cNvPr>
          <p:cNvSpPr>
            <a:spLocks noGrp="1"/>
          </p:cNvSpPr>
          <p:nvPr>
            <p:ph idx="1"/>
          </p:nvPr>
        </p:nvSpPr>
        <p:spPr>
          <a:xfrm>
            <a:off x="1333502" y="2160589"/>
            <a:ext cx="8596668" cy="3880773"/>
          </a:xfrm>
        </p:spPr>
        <p:txBody>
          <a:bodyPr vert="horz" lIns="91440" tIns="45720" rIns="91440" bIns="45720" rtlCol="0">
            <a:normAutofit/>
          </a:bodyPr>
          <a:lstStyle/>
          <a:p>
            <a:r>
              <a:rPr lang="en-US">
                <a:ea typeface="+mn-lt"/>
                <a:cs typeface="+mn-lt"/>
              </a:rPr>
              <a:t>You’ve probably already heard that TypeScript is a “flavor” or “variant” of JavaScript.</a:t>
            </a:r>
          </a:p>
          <a:p>
            <a:r>
              <a:rPr lang="en-US">
                <a:ea typeface="+mn-lt"/>
                <a:cs typeface="+mn-lt"/>
              </a:rPr>
              <a:t>TypeScript is a programming language developed and maintained by Microsoft.</a:t>
            </a:r>
            <a:endParaRPr lang="en-US"/>
          </a:p>
          <a:p>
            <a:r>
              <a:rPr lang="en-US"/>
              <a:t>Static Type Checker</a:t>
            </a:r>
          </a:p>
          <a:p>
            <a:pPr lvl="1"/>
            <a:r>
              <a:rPr lang="en-US">
                <a:ea typeface="+mn-lt"/>
                <a:cs typeface="+mn-lt"/>
              </a:rPr>
              <a:t>Detecting errors in code without running it is referred to as </a:t>
            </a:r>
            <a:r>
              <a:rPr lang="en-US" i="1">
                <a:ea typeface="+mn-lt"/>
                <a:cs typeface="+mn-lt"/>
              </a:rPr>
              <a:t>static checking</a:t>
            </a:r>
            <a:r>
              <a:rPr lang="en-US">
                <a:ea typeface="+mn-lt"/>
                <a:cs typeface="+mn-lt"/>
              </a:rPr>
              <a:t>.</a:t>
            </a:r>
          </a:p>
          <a:p>
            <a:pPr lvl="1"/>
            <a:r>
              <a:rPr lang="en-US">
                <a:ea typeface="+mn-lt"/>
                <a:cs typeface="+mn-lt"/>
              </a:rPr>
              <a:t>TypeScript checks a program for errors before execution, and does so based on the </a:t>
            </a:r>
            <a:r>
              <a:rPr lang="en-US" i="1">
                <a:ea typeface="+mn-lt"/>
                <a:cs typeface="+mn-lt"/>
              </a:rPr>
              <a:t>kinds of values</a:t>
            </a:r>
            <a:r>
              <a:rPr lang="en-US">
                <a:ea typeface="+mn-lt"/>
                <a:cs typeface="+mn-lt"/>
              </a:rPr>
              <a:t>, it’s a </a:t>
            </a:r>
            <a:r>
              <a:rPr lang="en-US" i="1">
                <a:ea typeface="+mn-lt"/>
                <a:cs typeface="+mn-lt"/>
              </a:rPr>
              <a:t>static type checker</a:t>
            </a:r>
            <a:r>
              <a:rPr lang="en-US">
                <a:ea typeface="+mn-lt"/>
                <a:cs typeface="+mn-lt"/>
              </a:rPr>
              <a:t>.</a:t>
            </a:r>
          </a:p>
          <a:p>
            <a:r>
              <a:rPr lang="en-US"/>
              <a:t>Typed Superset of JavaScript</a:t>
            </a:r>
          </a:p>
          <a:p>
            <a:pPr lvl="1"/>
            <a:r>
              <a:rPr lang="en-US">
                <a:ea typeface="+mn-lt"/>
                <a:cs typeface="+mn-lt"/>
              </a:rPr>
              <a:t>TypeScript is a language that is a </a:t>
            </a:r>
            <a:r>
              <a:rPr lang="en-US" i="1">
                <a:ea typeface="+mn-lt"/>
                <a:cs typeface="+mn-lt"/>
              </a:rPr>
              <a:t>superset</a:t>
            </a:r>
            <a:r>
              <a:rPr lang="en-US">
                <a:ea typeface="+mn-lt"/>
                <a:cs typeface="+mn-lt"/>
              </a:rPr>
              <a:t> of JavaScript: JS syntax is therefore legal TS.</a:t>
            </a:r>
            <a:endParaRPr lang="en-US"/>
          </a:p>
          <a:p>
            <a:pPr lvl="1"/>
            <a:endParaRPr lang="en-US"/>
          </a:p>
        </p:txBody>
      </p:sp>
      <p:sp>
        <p:nvSpPr>
          <p:cNvPr id="54"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847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3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3" name="Rectangle 4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5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ext&#10;&#10;Description automatically generated">
            <a:extLst>
              <a:ext uri="{FF2B5EF4-FFF2-40B4-BE49-F238E27FC236}">
                <a16:creationId xmlns:a16="http://schemas.microsoft.com/office/drawing/2014/main" id="{64D8B34D-CFB3-AC31-A9CE-55F36FAAB762}"/>
              </a:ext>
            </a:extLst>
          </p:cNvPr>
          <p:cNvPicPr>
            <a:picLocks noGrp="1" noChangeAspect="1"/>
          </p:cNvPicPr>
          <p:nvPr>
            <p:ph idx="1"/>
          </p:nvPr>
        </p:nvPicPr>
        <p:blipFill>
          <a:blip r:embed="rId2"/>
          <a:stretch>
            <a:fillRect/>
          </a:stretch>
        </p:blipFill>
        <p:spPr>
          <a:xfrm>
            <a:off x="1124262" y="1735983"/>
            <a:ext cx="4650004" cy="3394501"/>
          </a:xfrm>
          <a:prstGeom prst="rect">
            <a:avLst/>
          </a:prstGeom>
        </p:spPr>
      </p:pic>
      <p:cxnSp>
        <p:nvCxnSpPr>
          <p:cNvPr id="62" name="Straight Connector 5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38">
            <a:extLst>
              <a:ext uri="{FF2B5EF4-FFF2-40B4-BE49-F238E27FC236}">
                <a16:creationId xmlns:a16="http://schemas.microsoft.com/office/drawing/2014/main" id="{402D0E79-90C6-57E6-2B45-99C23C7BAA5D}"/>
              </a:ext>
            </a:extLst>
          </p:cNvPr>
          <p:cNvPicPr>
            <a:picLocks noChangeAspect="1"/>
          </p:cNvPicPr>
          <p:nvPr/>
        </p:nvPicPr>
        <p:blipFill>
          <a:blip r:embed="rId3"/>
          <a:stretch>
            <a:fillRect/>
          </a:stretch>
        </p:blipFill>
        <p:spPr>
          <a:xfrm>
            <a:off x="6414367" y="2851982"/>
            <a:ext cx="4650004" cy="1162501"/>
          </a:xfrm>
          <a:prstGeom prst="rect">
            <a:avLst/>
          </a:prstGeom>
        </p:spPr>
      </p:pic>
    </p:spTree>
    <p:extLst>
      <p:ext uri="{BB962C8B-B14F-4D97-AF65-F5344CB8AC3E}">
        <p14:creationId xmlns:p14="http://schemas.microsoft.com/office/powerpoint/2010/main" val="3200389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React JS</vt:lpstr>
      <vt:lpstr>Topics</vt:lpstr>
      <vt:lpstr>GitHub URL</vt:lpstr>
      <vt:lpstr>Introduction to ES6</vt:lpstr>
      <vt:lpstr>Key Features of ES6</vt:lpstr>
      <vt:lpstr>Node Package Manager (NPM)</vt:lpstr>
      <vt:lpstr>Install Node and NPM</vt:lpstr>
      <vt:lpstr>Understanding of Typescript</vt:lpstr>
      <vt:lpstr>PowerPoint Presentation</vt:lpstr>
      <vt:lpstr>Introduction to React JS</vt:lpstr>
      <vt:lpstr>Install React with Typescript (CRA)</vt:lpstr>
      <vt:lpstr>React class with JSX / TSX</vt:lpstr>
      <vt:lpstr>React Props</vt:lpstr>
      <vt:lpstr>React State</vt:lpstr>
      <vt:lpstr>React Lifecycle</vt:lpstr>
      <vt:lpstr>React with Events</vt:lpstr>
      <vt:lpstr>Working with Rest API</vt:lpstr>
      <vt:lpstr>Functional Component</vt:lpstr>
      <vt:lpstr>React Hooks</vt:lpstr>
      <vt:lpstr>useState Hook</vt:lpstr>
      <vt:lpstr>useEffect Hook</vt:lpstr>
      <vt:lpstr>Styling in React</vt:lpstr>
      <vt:lpstr>React Router </vt:lpstr>
      <vt:lpstr>Unit testing in React</vt:lpstr>
      <vt:lpstr>AntD with React</vt:lpstr>
      <vt:lpstr>References</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1010</cp:revision>
  <dcterms:created xsi:type="dcterms:W3CDTF">2014-08-26T23:43:54Z</dcterms:created>
  <dcterms:modified xsi:type="dcterms:W3CDTF">2022-05-13T19:04:06Z</dcterms:modified>
</cp:coreProperties>
</file>