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4D4C7DA-40C7-40CA-BBBB-66755E934C2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402749-8A5A-4E8C-B330-6D906626914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68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C7DA-40C7-40CA-BBBB-66755E934C2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2749-8A5A-4E8C-B330-6D9066269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2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C7DA-40C7-40CA-BBBB-66755E934C2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2749-8A5A-4E8C-B330-6D9066269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C7DA-40C7-40CA-BBBB-66755E934C2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2749-8A5A-4E8C-B330-6D9066269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2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C7DA-40C7-40CA-BBBB-66755E934C2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2749-8A5A-4E8C-B330-6D906626914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88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C7DA-40C7-40CA-BBBB-66755E934C2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2749-8A5A-4E8C-B330-6D9066269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6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C7DA-40C7-40CA-BBBB-66755E934C2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2749-8A5A-4E8C-B330-6D9066269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2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C7DA-40C7-40CA-BBBB-66755E934C2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2749-8A5A-4E8C-B330-6D9066269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7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C7DA-40C7-40CA-BBBB-66755E934C2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2749-8A5A-4E8C-B330-6D9066269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2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C7DA-40C7-40CA-BBBB-66755E934C2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2749-8A5A-4E8C-B330-6D9066269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1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C7DA-40C7-40CA-BBBB-66755E934C2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2749-8A5A-4E8C-B330-6D9066269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3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4D4C7DA-40C7-40CA-BBBB-66755E934C2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E402749-8A5A-4E8C-B330-6D9066269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3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FCB3-3510-4474-A583-00D3B6C96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Smart stick for blind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79174-88F2-4ED7-927C-3429A924C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2014331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Name   : Asraful Islam </a:t>
            </a:r>
            <a:r>
              <a:rPr lang="en-US" dirty="0" err="1"/>
              <a:t>Kajol</a:t>
            </a:r>
            <a:endParaRPr lang="en-US" dirty="0"/>
          </a:p>
          <a:p>
            <a:pPr algn="l"/>
            <a:r>
              <a:rPr lang="en-US" dirty="0"/>
              <a:t>ID           : 18101082</a:t>
            </a:r>
          </a:p>
          <a:p>
            <a:pPr algn="l"/>
            <a:r>
              <a:rPr lang="en-US" dirty="0"/>
              <a:t>Section: B2</a:t>
            </a:r>
          </a:p>
        </p:txBody>
      </p:sp>
    </p:spTree>
    <p:extLst>
      <p:ext uri="{BB962C8B-B14F-4D97-AF65-F5344CB8AC3E}">
        <p14:creationId xmlns:p14="http://schemas.microsoft.com/office/powerpoint/2010/main" val="553157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9C92-918A-4BA6-8AE1-211634C9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Code (Contd.)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E27CD-C96A-4CE6-AB83-021456A33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48071"/>
            <a:ext cx="10625693" cy="4583927"/>
          </a:xfrm>
        </p:spPr>
      </p:pic>
    </p:spTree>
    <p:extLst>
      <p:ext uri="{BB962C8B-B14F-4D97-AF65-F5344CB8AC3E}">
        <p14:creationId xmlns:p14="http://schemas.microsoft.com/office/powerpoint/2010/main" val="165991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89489C-AD06-415A-A8D0-749552669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72" y="366001"/>
            <a:ext cx="9806256" cy="612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8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25BCA8-540C-4488-A841-20A55F90D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9" y="1233369"/>
            <a:ext cx="11257722" cy="439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C600-6C4A-43EC-929E-CE77959B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46CC-2E96-4539-B854-9D4AA0CC3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64295"/>
            <a:ext cx="9872871" cy="3985591"/>
          </a:xfrm>
        </p:spPr>
        <p:txBody>
          <a:bodyPr>
            <a:normAutofit/>
          </a:bodyPr>
          <a:lstStyle/>
          <a:p>
            <a:pPr marL="560070" indent="-514350">
              <a:buFont typeface="+mj-lt"/>
              <a:buAutoNum type="romanLcPeriod"/>
            </a:pPr>
            <a:r>
              <a:rPr lang="en-US" sz="2400" dirty="0"/>
              <a:t>Introduction</a:t>
            </a:r>
          </a:p>
          <a:p>
            <a:pPr marL="560070" indent="-514350">
              <a:buFont typeface="+mj-lt"/>
              <a:buAutoNum type="romanLcPeriod"/>
            </a:pPr>
            <a:r>
              <a:rPr lang="en-US" sz="2400" dirty="0"/>
              <a:t>How it works</a:t>
            </a:r>
          </a:p>
          <a:p>
            <a:pPr marL="560070" indent="-514350">
              <a:buFont typeface="+mj-lt"/>
              <a:buAutoNum type="romanLcPeriod"/>
            </a:pPr>
            <a:r>
              <a:rPr lang="en-US" sz="2400" dirty="0"/>
              <a:t>Components</a:t>
            </a:r>
          </a:p>
          <a:p>
            <a:pPr marL="560070" indent="-514350">
              <a:buFont typeface="+mj-lt"/>
              <a:buAutoNum type="romanLcPeriod"/>
            </a:pPr>
            <a:r>
              <a:rPr lang="en-US" sz="2400" dirty="0"/>
              <a:t>Proteus design</a:t>
            </a:r>
          </a:p>
          <a:p>
            <a:pPr marL="560070" indent="-514350">
              <a:buFont typeface="+mj-lt"/>
              <a:buAutoNum type="romanLcPeriod"/>
            </a:pPr>
            <a:r>
              <a:rPr lang="en-US" sz="2400" dirty="0"/>
              <a:t>Arduino code</a:t>
            </a:r>
          </a:p>
        </p:txBody>
      </p:sp>
    </p:spTree>
    <p:extLst>
      <p:ext uri="{BB962C8B-B14F-4D97-AF65-F5344CB8AC3E}">
        <p14:creationId xmlns:p14="http://schemas.microsoft.com/office/powerpoint/2010/main" val="142177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515A-C411-4096-ACA7-8AE24374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DCF1B-E76E-4DDA-B7C3-D253FC439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703443"/>
            <a:ext cx="9872871" cy="339255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i="0" dirty="0">
                <a:solidFill>
                  <a:srgbClr val="202124"/>
                </a:solidFill>
                <a:effectLst/>
                <a:latin typeface="Corbel (Headings)"/>
              </a:rPr>
              <a:t>The smart blind stick automatically detects the obstacle in front of the person and give him a response to the person by vibrating the stick and also with a warning sound. Through this smart stick the blind person can be aware of the obstacles in front of him.</a:t>
            </a:r>
            <a:endParaRPr lang="en-US" sz="2800" dirty="0">
              <a:latin typeface="Corbel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28040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DE65-8754-49F1-B7E8-72958D07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1A2D2-AA48-40EE-A292-F10F3BC07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64822"/>
            <a:ext cx="9872871" cy="3431177"/>
          </a:xfrm>
        </p:spPr>
        <p:txBody>
          <a:bodyPr/>
          <a:lstStyle/>
          <a:p>
            <a:r>
              <a:rPr lang="en-US" sz="2800" dirty="0">
                <a:latin typeface="Corbel (Headings)"/>
              </a:rPr>
              <a:t>In my project the ultrasonic sensor collect data by frequency to measure the distance. </a:t>
            </a:r>
          </a:p>
          <a:p>
            <a:r>
              <a:rPr lang="en-US" sz="2800" dirty="0">
                <a:latin typeface="Corbel (Headings)"/>
              </a:rPr>
              <a:t>Blind people can press the button to on the sensor.</a:t>
            </a:r>
          </a:p>
          <a:p>
            <a:r>
              <a:rPr lang="en-US" sz="2800" dirty="0">
                <a:latin typeface="Corbel (Headings)"/>
              </a:rPr>
              <a:t>If the distance is  below 100cm then buzzer and vibrator motor will be on.</a:t>
            </a:r>
          </a:p>
        </p:txBody>
      </p:sp>
    </p:spTree>
    <p:extLst>
      <p:ext uri="{BB962C8B-B14F-4D97-AF65-F5344CB8AC3E}">
        <p14:creationId xmlns:p14="http://schemas.microsoft.com/office/powerpoint/2010/main" val="260276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D8B7-6BE7-4012-8EB0-0C2FC35F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0063C-C7B8-4EFC-A5EA-03E41413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400" dirty="0">
                <a:latin typeface="Corbel (Headings)"/>
              </a:rPr>
              <a:t>Arduino UNO R3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>
                <a:latin typeface="Corbel (Headings)"/>
              </a:rPr>
              <a:t>Ultrasonic Sensor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>
                <a:latin typeface="Corbel (Headings)"/>
              </a:rPr>
              <a:t>Push Button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>
                <a:latin typeface="Corbel (Headings)"/>
              </a:rPr>
              <a:t>Buzzer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>
                <a:latin typeface="Corbel (Headings)"/>
              </a:rPr>
              <a:t>Jumper Cable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>
                <a:latin typeface="Corbel (Headings)"/>
              </a:rPr>
              <a:t>Shaftless Vibration Motor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>
                <a:latin typeface="Corbel (Headings)"/>
              </a:rPr>
              <a:t>Battery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400" dirty="0">
                <a:latin typeface="Corbel (Headings)"/>
              </a:rPr>
              <a:t>Battery to 2.1mm Wire Cap</a:t>
            </a:r>
          </a:p>
        </p:txBody>
      </p:sp>
    </p:spTree>
    <p:extLst>
      <p:ext uri="{BB962C8B-B14F-4D97-AF65-F5344CB8AC3E}">
        <p14:creationId xmlns:p14="http://schemas.microsoft.com/office/powerpoint/2010/main" val="183107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8AD0-58EB-402F-939E-54F6C777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4922"/>
            <a:ext cx="9875520" cy="997226"/>
          </a:xfrm>
        </p:spPr>
        <p:txBody>
          <a:bodyPr/>
          <a:lstStyle/>
          <a:p>
            <a:r>
              <a:rPr lang="en-US" dirty="0"/>
              <a:t>Proteus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75BE7A-639A-418A-8599-2A69226A4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65" y="1172818"/>
            <a:ext cx="8796190" cy="5290930"/>
          </a:xfrm>
        </p:spPr>
      </p:pic>
    </p:spTree>
    <p:extLst>
      <p:ext uri="{BB962C8B-B14F-4D97-AF65-F5344CB8AC3E}">
        <p14:creationId xmlns:p14="http://schemas.microsoft.com/office/powerpoint/2010/main" val="242123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2B71-683D-4EBC-9E4B-1070B962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F35946-7ED5-4C0B-A903-017D7A4BF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822713"/>
            <a:ext cx="8273756" cy="1774993"/>
          </a:xfrm>
        </p:spPr>
      </p:pic>
    </p:spTree>
    <p:extLst>
      <p:ext uri="{BB962C8B-B14F-4D97-AF65-F5344CB8AC3E}">
        <p14:creationId xmlns:p14="http://schemas.microsoft.com/office/powerpoint/2010/main" val="353218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9F8D-5C8A-430F-941E-80AD0B0A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Code (Contd.)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247FB4-5679-4F76-A9A6-8AD3FA5BE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94485"/>
            <a:ext cx="5882734" cy="3713215"/>
          </a:xfrm>
        </p:spPr>
      </p:pic>
    </p:spTree>
    <p:extLst>
      <p:ext uri="{BB962C8B-B14F-4D97-AF65-F5344CB8AC3E}">
        <p14:creationId xmlns:p14="http://schemas.microsoft.com/office/powerpoint/2010/main" val="286129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0DC7-D026-45AC-BB6C-DCA7B84C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Code (Contd.)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46C988-083A-48AB-97C2-E2079EE0D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65960"/>
            <a:ext cx="9064957" cy="4520665"/>
          </a:xfrm>
        </p:spPr>
      </p:pic>
    </p:spTree>
    <p:extLst>
      <p:ext uri="{BB962C8B-B14F-4D97-AF65-F5344CB8AC3E}">
        <p14:creationId xmlns:p14="http://schemas.microsoft.com/office/powerpoint/2010/main" val="264702710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175</TotalTime>
  <Words>159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Corbel (Headings)</vt:lpstr>
      <vt:lpstr>Basis</vt:lpstr>
      <vt:lpstr>Smart stick for blind</vt:lpstr>
      <vt:lpstr>Context</vt:lpstr>
      <vt:lpstr>Introduction</vt:lpstr>
      <vt:lpstr>How It Works</vt:lpstr>
      <vt:lpstr>Components</vt:lpstr>
      <vt:lpstr>Proteus Design</vt:lpstr>
      <vt:lpstr>Arduino Code</vt:lpstr>
      <vt:lpstr>Arduino Code (Contd.)</vt:lpstr>
      <vt:lpstr>Arduino Code (Contd.)</vt:lpstr>
      <vt:lpstr>Arduino Code (Contd.)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stick for blind</dc:title>
  <dc:creator>Asraful Islam</dc:creator>
  <cp:lastModifiedBy>Asraful Islam</cp:lastModifiedBy>
  <cp:revision>11</cp:revision>
  <dcterms:created xsi:type="dcterms:W3CDTF">2021-04-12T18:17:36Z</dcterms:created>
  <dcterms:modified xsi:type="dcterms:W3CDTF">2021-04-12T20:49:16Z</dcterms:modified>
</cp:coreProperties>
</file>