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4B81-2743-4015-945C-15467C2725C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FA53-10A9-4FA0-A82D-E6CC00B4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5651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131" y="1143046"/>
            <a:ext cx="4752255" cy="1325563"/>
          </a:xfrm>
        </p:spPr>
        <p:txBody>
          <a:bodyPr>
            <a:noAutofit/>
          </a:bodyPr>
          <a:lstStyle/>
          <a:p>
            <a:r>
              <a:rPr lang="bn-IN" sz="3600" dirty="0" smtClean="0">
                <a:solidFill>
                  <a:schemeClr val="bg1"/>
                </a:solidFill>
              </a:rPr>
              <a:t>পাইথন জানার পর আপনার ভাগ্যের চাকা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3"/>
            <a:ext cx="8243248" cy="684598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80530" y="1415410"/>
            <a:ext cx="58821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IN" sz="3600" dirty="0" smtClean="0">
                <a:solidFill>
                  <a:schemeClr val="bg1"/>
                </a:solidFill>
              </a:rPr>
              <a:t>পাইথন জানার আগে ও পরে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45494" y="5090614"/>
            <a:ext cx="4752255" cy="983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IN" sz="3600" dirty="0" smtClean="0">
                <a:solidFill>
                  <a:schemeClr val="bg1"/>
                </a:solidFill>
              </a:rPr>
              <a:t>আপনার ভাগ্যের চাকা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Vrinda</vt:lpstr>
      <vt:lpstr>Office Theme</vt:lpstr>
      <vt:lpstr>PowerPoint Presentation</vt:lpstr>
      <vt:lpstr>পাইথন জানার পর আপনার ভাগ্যের চাকা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</dc:creator>
  <cp:lastModifiedBy>asd</cp:lastModifiedBy>
  <cp:revision>1</cp:revision>
  <dcterms:created xsi:type="dcterms:W3CDTF">2020-09-22T03:04:51Z</dcterms:created>
  <dcterms:modified xsi:type="dcterms:W3CDTF">2020-09-22T03:13:43Z</dcterms:modified>
</cp:coreProperties>
</file>