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10.png" ContentType="image/png"/>
  <Override PartName="/ppt/media/image12.jpeg" ContentType="image/jpeg"/>
  <Override PartName="/ppt/media/image13.jpeg" ContentType="image/jpeg"/>
  <Override PartName="/ppt/media/image1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553D386-78BE-4579-BF8E-8A474B924DF2}" type="datetime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1.1.02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A50351D-205B-4FB9-BE53-0CA5BBD0C82A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91501F5-B65E-47BA-8BA8-5F05905322FA}" type="datetime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1.1.02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D7652A-5FF8-4036-8626-3D7AB43B8D67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4320" y="161280"/>
            <a:ext cx="5000760" cy="32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Курсовая работа на тему:</a:t>
            </a: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Интерактивная игра “Своя игра”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80080" y="3044880"/>
            <a:ext cx="4357440" cy="15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Выполнил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студент гр. ДИИЭБ-21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Богданов А.М.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27240" y="4559760"/>
            <a:ext cx="4317480" cy="18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Руководитель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ст. преподаватель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кафедры АСОИУ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Куркурин Н.Д.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Рабочий проект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image3.png" descr=""/>
          <p:cNvPicPr/>
          <p:nvPr/>
        </p:nvPicPr>
        <p:blipFill>
          <a:blip r:embed="rId1"/>
          <a:stretch/>
        </p:blipFill>
        <p:spPr>
          <a:xfrm>
            <a:off x="1600200" y="1199160"/>
            <a:ext cx="3931200" cy="2585160"/>
          </a:xfrm>
          <a:prstGeom prst="rect">
            <a:avLst/>
          </a:prstGeom>
          <a:ln>
            <a:noFill/>
          </a:ln>
        </p:spPr>
      </p:pic>
      <p:pic>
        <p:nvPicPr>
          <p:cNvPr id="103" name="image4.jpeg" descr=""/>
          <p:cNvPicPr/>
          <p:nvPr/>
        </p:nvPicPr>
        <p:blipFill>
          <a:blip r:embed="rId2"/>
          <a:stretch/>
        </p:blipFill>
        <p:spPr>
          <a:xfrm>
            <a:off x="5224320" y="2689200"/>
            <a:ext cx="3809520" cy="1808280"/>
          </a:xfrm>
          <a:prstGeom prst="rect">
            <a:avLst/>
          </a:prstGeom>
          <a:ln>
            <a:noFill/>
          </a:ln>
        </p:spPr>
      </p:pic>
      <p:pic>
        <p:nvPicPr>
          <p:cNvPr id="104" name="image5.jpeg" descr=""/>
          <p:cNvPicPr/>
          <p:nvPr/>
        </p:nvPicPr>
        <p:blipFill>
          <a:blip r:embed="rId3"/>
          <a:stretch/>
        </p:blipFill>
        <p:spPr>
          <a:xfrm>
            <a:off x="1641960" y="4104000"/>
            <a:ext cx="3974040" cy="2221200"/>
          </a:xfrm>
          <a:prstGeom prst="rect">
            <a:avLst/>
          </a:prstGeom>
          <a:ln>
            <a:noFill/>
          </a:ln>
        </p:spPr>
      </p:pic>
      <p:pic>
        <p:nvPicPr>
          <p:cNvPr id="105" name="image6.png" descr=""/>
          <p:cNvPicPr/>
          <p:nvPr/>
        </p:nvPicPr>
        <p:blipFill>
          <a:blip r:embed="rId4"/>
          <a:stretch/>
        </p:blipFill>
        <p:spPr>
          <a:xfrm>
            <a:off x="5196240" y="4680000"/>
            <a:ext cx="2723760" cy="19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Рабочий проект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931400" y="1325520"/>
            <a:ext cx="677124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Таблица рекордов реализована с помощью базы данных, реализованной при помощи SQL сервера.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таблицу рекордов сохраняются данные результатов каждой игры, а именно: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Имя пользователя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Его счет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Название пакета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Если игрок, записанный в базе данных, набирает в этом же пакете большее количество очков, запись изменяется на лучший результат, в другом случае, остается неизменной.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Заключение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625760" y="1203480"/>
            <a:ext cx="6384960" cy="49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Курсовая работа выполнена в соответствии с заданием и соответствует требованиям выполнению курсовой работы по дисциплине «Основы алгоритмизации и программирование»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Результаты работы: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Разработана программа интерактивной игры “Своя игра” в среде разработки Microsoft Visual Studio 2010.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Работоспособность программы проверена с помощью большого количества тестов.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Разработанный  программный продукт может применяться для одиночной игры в “Свою игру”.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Дальнейшее развитие работы предполагается в создании ботов – противников человека и в улучшении интерфейса.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752120" y="243072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Демонстрация программного кода.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Введение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00200" y="1450440"/>
            <a:ext cx="691488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Своя игра” – игра-викторина, в которой три человека должны отвечать на тематические вопросы из различных областей знаний.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Каждый вопрос имеет свою стоимость, прямо пропорциональную его сложности.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 правильный ответ игрок получает очки, равные стоимости вопроса, за неправильный - теряет.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Игрок, набравший наибольшее количество очков в конце игры, объявляется победителем.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Актуальность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00200" y="1325520"/>
            <a:ext cx="638496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настоящее время телевизионный формат “Своей игры” по популярности стоит наравне с такими проектами, как “Умники и умницы”, “Что? Где? Когда?” и “Кто хочет стать миллионером?”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Она существует и в виде спортивной интеллектуальной игры, по которой проводится множество соревнований не только в нашей стране, но и в некоторых приближенных странах СНГ, при этом являясь одной из трех основных дисциплин (“Что? Где? Когда?”, “Брейн ринг” и “Своя игра”)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Цель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625760" y="1203480"/>
            <a:ext cx="678384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Целью проекта является создание интерактивной программы, способной обрабатывать вводимую человеком информацию.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Одиночная версия “Своей игры” компьютер-человек.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данной курсовой работе будет рассматриваться одиночная версия “Своей игры” компьютер-человек.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Задача человека – набрать максимально возможное количество очков, ответив на все вопросы пакета.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Победная стратегия – закончить игру, имея положительное количество очков.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975320" y="25776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Диаграмма Use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533600" y="1854720"/>
            <a:ext cx="7443720" cy="3425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Основные алгоритмы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25760" y="1203480"/>
            <a:ext cx="677124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Основными алгоритмами программы являются алгоритмы анализа типа вопросов и сортировка используемых внешних данных по соответствующим элементам формы WPF, проигрывающим медиа файлы.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Так же присутствуют алгоритм зачисления очков, алгоритм подсчета финального результата и алгоритм записи или изменения данных об игровой сессии в таблице рекордов.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Основные алгоритмы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Рисунок 3" descr=""/>
          <p:cNvPicPr/>
          <p:nvPr/>
        </p:nvPicPr>
        <p:blipFill>
          <a:blip r:embed="rId1"/>
          <a:stretch/>
        </p:blipFill>
        <p:spPr>
          <a:xfrm>
            <a:off x="1488960" y="1325520"/>
            <a:ext cx="3628440" cy="5532120"/>
          </a:xfrm>
          <a:prstGeom prst="rect">
            <a:avLst/>
          </a:prstGeom>
          <a:ln w="9360">
            <a:noFill/>
          </a:ln>
        </p:spPr>
      </p:pic>
      <p:pic>
        <p:nvPicPr>
          <p:cNvPr id="96" name="Рисунок 4" descr=""/>
          <p:cNvPicPr/>
          <p:nvPr/>
        </p:nvPicPr>
        <p:blipFill>
          <a:blip r:embed="rId2"/>
          <a:stretch/>
        </p:blipFill>
        <p:spPr>
          <a:xfrm>
            <a:off x="5229000" y="1325520"/>
            <a:ext cx="3618360" cy="5532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Рабочий проект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600200" y="1325520"/>
            <a:ext cx="707940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Программа разработана на языке программирования C# в среде разработки Microsoft Visual Studio 2010 в приложении WPF.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 данной программы два функциональных программных модуля. Собственно, сама игра, и квестер, позволяющий составлять пакеты вопросов.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своей работе программа использует процедуры и функции стандартных библиотек языка C# 4.0.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600200" y="0"/>
            <a:ext cx="6914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Рабочий проект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600200" y="1325520"/>
            <a:ext cx="6771240" cy="47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Общая длина кода игры (LOC) равна 410 строкам.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Комплексный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показатель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качества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кода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игры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Maintainability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разработанного программного обеспечения равен 87.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Общая длина кода квестера (LOC) равна 54 строкам.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Комплексный показатель качества кода приложения (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Maintainability Index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разработанного программного обеспечения равен 71.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Application>LibreOffice/5.2.0.4$Windows_x86 LibreOffice_project/066b007f5ebcc236395c7d282ba488bca6720265</Application>
  <Words>528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2018-09-04T12:10:47Z</dcterms:created>
  <dc:creator>user</dc:creator>
  <dc:description/>
  <dc:language>ru-RU</dc:language>
  <cp:lastModifiedBy>Валид Германович Несрединов</cp:lastModifiedBy>
  <dcterms:modified xsi:type="dcterms:W3CDTF">2002-01-01T02:42:37Z</dcterms:modified>
  <cp:revision>15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