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1363" autoAdjust="0"/>
  </p:normalViewPr>
  <p:slideViewPr>
    <p:cSldViewPr snapToGrid="0" snapToObjects="1">
      <p:cViewPr varScale="1">
        <p:scale>
          <a:sx n="80" d="100"/>
          <a:sy n="80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35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5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7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5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8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7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5A81-32B1-4243-813E-482E1FC7213C}" type="datetimeFigureOut">
              <a:t>23.01.19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E317F-B7D2-9844-AC5F-BF90216A6E9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1715" y="1042927"/>
            <a:ext cx="7772400" cy="3942055"/>
          </a:xfrm>
        </p:spPr>
        <p:txBody>
          <a:bodyPr>
            <a:noAutofit/>
          </a:bodyPr>
          <a:lstStyle/>
          <a:p>
            <a:r>
              <a:rPr lang="de-DE" sz="2800"/>
              <a:t>INFRAFRONTIER / IMPC </a:t>
            </a:r>
            <a:br>
              <a:rPr lang="de-DE" sz="2800"/>
            </a:br>
            <a:r>
              <a:rPr lang="de-DE" sz="2800"/>
              <a:t>Machine Learning </a:t>
            </a:r>
            <a:r>
              <a:rPr lang="de-DE" sz="2800" i="1"/>
              <a:t>"Hackathon" </a:t>
            </a:r>
            <a:br>
              <a:rPr lang="de-DE" sz="2800"/>
            </a:br>
            <a:r>
              <a:rPr lang="de-DE" sz="2000"/>
              <a:t>(Helmholtz Centre Munich, 23rd -24th January 2019)</a:t>
            </a:r>
            <a:br>
              <a:rPr lang="de-DE" sz="2000"/>
            </a:br>
            <a:br>
              <a:rPr lang="de-DE" sz="2000"/>
            </a:br>
            <a:br>
              <a:rPr lang="de-DE" sz="2000"/>
            </a:br>
            <a:br>
              <a:rPr lang="de-DE" sz="2000"/>
            </a:br>
            <a:br>
              <a:rPr lang="de-DE" sz="2000"/>
            </a:br>
            <a:r>
              <a:rPr lang="de-DE" sz="2000"/>
              <a:t>Some ideas / thoughts / potential projects </a:t>
            </a:r>
            <a:br>
              <a:rPr lang="de-DE" sz="2000"/>
            </a:br>
            <a:r>
              <a:rPr lang="de-DE" sz="2000"/>
              <a:t>from the GMC</a:t>
            </a:r>
            <a:br>
              <a:rPr lang="de-DE" sz="2000"/>
            </a:br>
            <a:br>
              <a:rPr lang="de-DE" sz="2000"/>
            </a:b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52358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1743" y="477212"/>
            <a:ext cx="807795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1) large-</a:t>
            </a:r>
            <a:r>
              <a:rPr lang="de-DE" sz="2000" dirty="0" err="1"/>
              <a:t>scale</a:t>
            </a:r>
            <a:r>
              <a:rPr lang="de-DE" sz="2000" dirty="0"/>
              <a:t> </a:t>
            </a:r>
            <a:r>
              <a:rPr lang="de-DE" sz="2000" dirty="0" err="1"/>
              <a:t>classification</a:t>
            </a:r>
            <a:r>
              <a:rPr lang="de-DE" sz="2000" dirty="0"/>
              <a:t> / </a:t>
            </a:r>
            <a:r>
              <a:rPr lang="de-DE" sz="2000" dirty="0" err="1"/>
              <a:t>morphometry</a:t>
            </a:r>
            <a:r>
              <a:rPr lang="de-DE" sz="2000" dirty="0"/>
              <a:t> on </a:t>
            </a:r>
            <a:r>
              <a:rPr lang="de-DE" sz="2000" dirty="0" err="1"/>
              <a:t>histopathological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2) </a:t>
            </a:r>
            <a:r>
              <a:rPr lang="de-DE" sz="2000" dirty="0" err="1"/>
              <a:t>predict</a:t>
            </a:r>
            <a:r>
              <a:rPr lang="de-DE" sz="2000" dirty="0"/>
              <a:t> </a:t>
            </a:r>
            <a:r>
              <a:rPr lang="de-DE" sz="2000" dirty="0" err="1"/>
              <a:t>early</a:t>
            </a:r>
            <a:r>
              <a:rPr lang="de-DE" sz="2000" dirty="0"/>
              <a:t> </a:t>
            </a:r>
            <a:r>
              <a:rPr lang="de-DE" sz="2000" dirty="0" err="1"/>
              <a:t>death</a:t>
            </a:r>
            <a:r>
              <a:rPr lang="de-DE" sz="2000" dirty="0"/>
              <a:t> / </a:t>
            </a:r>
            <a:r>
              <a:rPr lang="de-DE" sz="2000" dirty="0" err="1"/>
              <a:t>welfare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early</a:t>
            </a:r>
            <a:r>
              <a:rPr lang="de-DE" sz="2000" dirty="0"/>
              <a:t>-pipeline </a:t>
            </a:r>
            <a:r>
              <a:rPr lang="de-DE" sz="2000" dirty="0" err="1"/>
              <a:t>data</a:t>
            </a:r>
            <a:endParaRPr lang="de-DE" sz="2000" dirty="0"/>
          </a:p>
          <a:p>
            <a:endParaRPr lang="de-DE" sz="2000" dirty="0"/>
          </a:p>
          <a:p>
            <a:pPr marL="269875" indent="-269875"/>
            <a:r>
              <a:rPr lang="de-DE" sz="2000" dirty="0"/>
              <a:t>3) </a:t>
            </a:r>
            <a:r>
              <a:rPr lang="de-DE" sz="2000" dirty="0" err="1"/>
              <a:t>predict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outcome</a:t>
            </a:r>
            <a:r>
              <a:rPr lang="de-DE" sz="2000" dirty="0"/>
              <a:t>/</a:t>
            </a:r>
            <a:r>
              <a:rPr lang="de-DE" sz="2000" dirty="0" err="1"/>
              <a:t>curve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early</a:t>
            </a:r>
            <a:r>
              <a:rPr lang="de-DE" sz="2000" dirty="0"/>
              <a:t>-pipeline </a:t>
            </a:r>
            <a:r>
              <a:rPr lang="de-DE" sz="2000" dirty="0" err="1"/>
              <a:t>data</a:t>
            </a:r>
            <a:endParaRPr lang="de-DE" sz="2000" dirty="0"/>
          </a:p>
          <a:p>
            <a:pPr marL="269875" indent="-269875"/>
            <a:endParaRPr lang="de-DE" sz="2000" dirty="0"/>
          </a:p>
          <a:p>
            <a:pPr marL="269875" indent="-269875"/>
            <a:r>
              <a:rPr lang="de-DE" sz="2000" dirty="0"/>
              <a:t>4) </a:t>
            </a:r>
            <a:r>
              <a:rPr lang="de-DE" sz="2000" dirty="0" err="1"/>
              <a:t>use</a:t>
            </a:r>
            <a:r>
              <a:rPr lang="de-DE" sz="2000" dirty="0"/>
              <a:t> high-dimensional </a:t>
            </a:r>
            <a:r>
              <a:rPr lang="de-DE" sz="2000" dirty="0" err="1"/>
              <a:t>phenotype</a:t>
            </a:r>
            <a:r>
              <a:rPr lang="de-DE" sz="2000" dirty="0"/>
              <a:t> </a:t>
            </a:r>
            <a:r>
              <a:rPr lang="de-DE" sz="2000" dirty="0" err="1"/>
              <a:t>profiles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generate</a:t>
            </a:r>
            <a:r>
              <a:rPr lang="de-DE" sz="2000" dirty="0"/>
              <a:t> "</a:t>
            </a:r>
            <a:r>
              <a:rPr lang="de-DE" sz="2000" dirty="0" err="1"/>
              <a:t>phenotype</a:t>
            </a:r>
            <a:r>
              <a:rPr lang="de-DE" sz="2000" dirty="0"/>
              <a:t> </a:t>
            </a:r>
            <a:r>
              <a:rPr lang="de-DE" sz="2000" dirty="0" err="1"/>
              <a:t>families</a:t>
            </a:r>
            <a:r>
              <a:rPr lang="de-DE" sz="2000" dirty="0"/>
              <a:t>/</a:t>
            </a:r>
            <a:r>
              <a:rPr lang="de-DE" sz="2000" dirty="0" err="1"/>
              <a:t>clusters</a:t>
            </a:r>
            <a:r>
              <a:rPr lang="de-DE" sz="2000" dirty="0"/>
              <a:t>" (</a:t>
            </a:r>
            <a:r>
              <a:rPr lang="de-DE" sz="2000" dirty="0" err="1"/>
              <a:t>low-dim</a:t>
            </a:r>
            <a:r>
              <a:rPr lang="de-DE" sz="2000" dirty="0"/>
              <a:t>),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associated</a:t>
            </a:r>
            <a:r>
              <a:rPr lang="de-DE" sz="2000" dirty="0"/>
              <a:t>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sets</a:t>
            </a:r>
            <a:br>
              <a:rPr lang="de-DE" sz="2000" dirty="0"/>
            </a:br>
            <a:endParaRPr lang="de-DE" sz="2000" dirty="0"/>
          </a:p>
          <a:p>
            <a:pPr marL="269875" indent="-269875"/>
            <a:r>
              <a:rPr lang="de-DE" sz="2000" dirty="0"/>
              <a:t>5)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on X-Ray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br>
              <a:rPr lang="de-DE" sz="2000" dirty="0"/>
            </a:br>
            <a:endParaRPr lang="de-DE" sz="2000" dirty="0"/>
          </a:p>
          <a:p>
            <a:pPr marL="342900" indent="-73025">
              <a:buFont typeface="Arial"/>
              <a:buChar char="•"/>
            </a:pPr>
            <a:r>
              <a:rPr lang="de-DE" sz="2000" dirty="0"/>
              <a:t> GMC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expertise</a:t>
            </a:r>
            <a:endParaRPr lang="de-DE" sz="2000" dirty="0"/>
          </a:p>
          <a:p>
            <a:pPr marL="342900" indent="-73025">
              <a:buFont typeface="Arial"/>
              <a:buChar char="•"/>
            </a:pPr>
            <a:r>
              <a:rPr lang="de-DE" sz="2000" dirty="0"/>
              <a:t> </a:t>
            </a:r>
            <a:r>
              <a:rPr lang="de-DE" sz="2000" dirty="0" err="1"/>
              <a:t>start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"easy" </a:t>
            </a:r>
            <a:r>
              <a:rPr lang="de-DE" sz="2000" dirty="0" err="1"/>
              <a:t>labels</a:t>
            </a:r>
            <a:r>
              <a:rPr lang="de-DE" sz="2000" dirty="0"/>
              <a:t>: </a:t>
            </a:r>
            <a:r>
              <a:rPr lang="de-DE" sz="2000" dirty="0" err="1"/>
              <a:t>sex</a:t>
            </a:r>
            <a:r>
              <a:rPr lang="de-DE" sz="2000" dirty="0"/>
              <a:t>, </a:t>
            </a:r>
            <a:r>
              <a:rPr lang="de-DE" sz="2000" dirty="0" err="1"/>
              <a:t>body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/</a:t>
            </a:r>
            <a:r>
              <a:rPr lang="de-DE" sz="2000" dirty="0" err="1"/>
              <a:t>composition</a:t>
            </a:r>
            <a:endParaRPr lang="de-DE" sz="2000" dirty="0"/>
          </a:p>
          <a:p>
            <a:pPr marL="342900" indent="-73025">
              <a:buFont typeface="Arial"/>
              <a:buChar char="•"/>
            </a:pPr>
            <a:r>
              <a:rPr lang="de-DE" sz="2000" dirty="0"/>
              <a:t> </a:t>
            </a:r>
            <a:r>
              <a:rPr lang="de-DE" sz="2000" dirty="0" err="1"/>
              <a:t>classify</a:t>
            </a:r>
            <a:r>
              <a:rPr lang="de-DE" sz="2000" dirty="0"/>
              <a:t> normal vs. not normal</a:t>
            </a:r>
          </a:p>
          <a:p>
            <a:pPr marL="342900" indent="-73025">
              <a:buFont typeface="Arial"/>
              <a:buChar char="•"/>
            </a:pPr>
            <a:endParaRPr lang="de-DE" sz="2000" dirty="0"/>
          </a:p>
          <a:p>
            <a:pPr marL="342900" indent="-73025">
              <a:buFont typeface="Arial"/>
              <a:buChar char="•"/>
            </a:pPr>
            <a:r>
              <a:rPr lang="de-DE" sz="2000" dirty="0"/>
              <a:t> </a:t>
            </a:r>
            <a:r>
              <a:rPr lang="de-DE" sz="2000" dirty="0" err="1"/>
              <a:t>prepared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available</a:t>
            </a:r>
            <a:r>
              <a:rPr lang="de-DE" sz="2000" dirty="0"/>
              <a:t>:</a:t>
            </a:r>
          </a:p>
          <a:p>
            <a:pPr marL="800100" lvl="1" indent="-73025">
              <a:buFont typeface="Arial"/>
              <a:buChar char="•"/>
            </a:pPr>
            <a:r>
              <a:rPr lang="de-DE" sz="2000" dirty="0"/>
              <a:t> 3636 IMPC </a:t>
            </a:r>
            <a:r>
              <a:rPr lang="de-DE" sz="2000" dirty="0" err="1"/>
              <a:t>mice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dorso</a:t>
            </a:r>
            <a:r>
              <a:rPr lang="de-DE" sz="2000" dirty="0"/>
              <a:t>-ventral </a:t>
            </a:r>
            <a:r>
              <a:rPr lang="de-DE" sz="2000" dirty="0" err="1"/>
              <a:t>and</a:t>
            </a:r>
            <a:r>
              <a:rPr lang="de-DE" sz="2000" dirty="0"/>
              <a:t> lateral X-Ray</a:t>
            </a:r>
          </a:p>
          <a:p>
            <a:pPr marL="800100" lvl="1" indent="-73025">
              <a:buFont typeface="Arial"/>
              <a:buChar char="•"/>
            </a:pPr>
            <a:r>
              <a:rPr lang="de-DE" sz="2000" dirty="0"/>
              <a:t> 273 genes, 1813/1825 </a:t>
            </a:r>
            <a:r>
              <a:rPr lang="de-DE" sz="2000" dirty="0" err="1"/>
              <a:t>males</a:t>
            </a:r>
            <a:r>
              <a:rPr lang="de-DE" sz="2000" dirty="0"/>
              <a:t>/</a:t>
            </a:r>
            <a:r>
              <a:rPr lang="de-DE" sz="2000" dirty="0" err="1"/>
              <a:t>females</a:t>
            </a:r>
            <a:endParaRPr lang="de-DE" sz="2000" dirty="0"/>
          </a:p>
          <a:p>
            <a:pPr marL="800100" lvl="1" indent="-73025">
              <a:buFont typeface="Arial"/>
              <a:buChar char="•"/>
            </a:pPr>
            <a:r>
              <a:rPr lang="de-DE" sz="2000" dirty="0"/>
              <a:t> </a:t>
            </a:r>
            <a:r>
              <a:rPr lang="de-DE" sz="2000" dirty="0" err="1"/>
              <a:t>csv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ID, </a:t>
            </a:r>
            <a:r>
              <a:rPr lang="de-DE" sz="2000" dirty="0" err="1"/>
              <a:t>sex</a:t>
            </a:r>
            <a:r>
              <a:rPr lang="de-DE" sz="2000" dirty="0"/>
              <a:t>, genes, </a:t>
            </a:r>
            <a:r>
              <a:rPr lang="de-DE" sz="2000" dirty="0" err="1"/>
              <a:t>body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, </a:t>
            </a:r>
            <a:r>
              <a:rPr lang="de-DE" sz="2000" dirty="0" err="1"/>
              <a:t>equipment</a:t>
            </a:r>
            <a:r>
              <a:rPr lang="de-DE" sz="2000" dirty="0"/>
              <a:t> ID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74" y="3425219"/>
            <a:ext cx="1881464" cy="18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Office-Design</vt:lpstr>
      <vt:lpstr>INFRAFRONTIER / IMPC  Machine Learning "Hackathon"  (Helmholtz Centre Munich, 23rd -24th January 2019)     Some ideas / thoughts / potential projects  from the GMC  </vt:lpstr>
      <vt:lpstr>PowerPoint Presentation</vt:lpstr>
    </vt:vector>
  </TitlesOfParts>
  <Company>HMGU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INFRAFRONTIER / IMPC  Machine Learning "Hackathon"  (Helmholtz Centre Munich, 23rd -24th January 2019)     Some ideas &amp; thoughts  from GMC  </dc:title>
  <dc:creator>Holger Maier</dc:creator>
  <cp:lastModifiedBy>Microsoft Office User</cp:lastModifiedBy>
  <cp:revision>16</cp:revision>
  <dcterms:created xsi:type="dcterms:W3CDTF">2019-01-23T07:45:38Z</dcterms:created>
  <dcterms:modified xsi:type="dcterms:W3CDTF">2019-01-23T11:22:31Z</dcterms:modified>
</cp:coreProperties>
</file>