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6925-AFBD-4373-A9BE-9A6FAA946BEE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1035-24ED-4D78-8F81-2FCCF0572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78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6925-AFBD-4373-A9BE-9A6FAA946BEE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1035-24ED-4D78-8F81-2FCCF0572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51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6925-AFBD-4373-A9BE-9A6FAA946BEE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1035-24ED-4D78-8F81-2FCCF0572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71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6925-AFBD-4373-A9BE-9A6FAA946BEE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1035-24ED-4D78-8F81-2FCCF0572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06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6925-AFBD-4373-A9BE-9A6FAA946BEE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1035-24ED-4D78-8F81-2FCCF0572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90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6925-AFBD-4373-A9BE-9A6FAA946BEE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1035-24ED-4D78-8F81-2FCCF0572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17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6925-AFBD-4373-A9BE-9A6FAA946BEE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1035-24ED-4D78-8F81-2FCCF0572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6925-AFBD-4373-A9BE-9A6FAA946BEE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1035-24ED-4D78-8F81-2FCCF0572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32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6925-AFBD-4373-A9BE-9A6FAA946BEE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1035-24ED-4D78-8F81-2FCCF0572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07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6925-AFBD-4373-A9BE-9A6FAA946BEE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1035-24ED-4D78-8F81-2FCCF0572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2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6925-AFBD-4373-A9BE-9A6FAA946BEE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1035-24ED-4D78-8F81-2FCCF0572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31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6925-AFBD-4373-A9BE-9A6FAA946BEE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11035-24ED-4D78-8F81-2FCCF0572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2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Network analysis for identification of pleiotropy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Hackathon January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14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Pleiotropy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Identify pleiotropy – particularly co-phenotypes that are unexpected</a:t>
            </a:r>
          </a:p>
          <a:p>
            <a:r>
              <a:rPr lang="en-GB" dirty="0" smtClean="0"/>
              <a:t>Search based on phenotypes/parameters of interest</a:t>
            </a:r>
          </a:p>
          <a:p>
            <a:pPr lvl="1"/>
            <a:r>
              <a:rPr lang="en-GB" dirty="0" smtClean="0"/>
              <a:t>Identify what other phenotypes are found in lines along with those of interest</a:t>
            </a:r>
          </a:p>
          <a:p>
            <a:pPr lvl="1"/>
            <a:r>
              <a:rPr lang="en-GB" dirty="0" smtClean="0"/>
              <a:t>Form networks where phenotypes are connected if they are both found in multiple lines </a:t>
            </a:r>
          </a:p>
          <a:p>
            <a:pPr lvl="1"/>
            <a:r>
              <a:rPr lang="en-GB" dirty="0" smtClean="0"/>
              <a:t>Edges are weighted based on the number of lines that have the connected phenotypes</a:t>
            </a:r>
            <a:endParaRPr lang="en-GB" dirty="0"/>
          </a:p>
          <a:p>
            <a:r>
              <a:rPr lang="en-GB" dirty="0"/>
              <a:t>Followed by cluster analysis to view subsets of the networks formed </a:t>
            </a:r>
          </a:p>
          <a:p>
            <a:r>
              <a:rPr lang="en-GB" dirty="0" smtClean="0"/>
              <a:t>Could use the same method on whole IMPC data not just those phenotypes of interest</a:t>
            </a:r>
          </a:p>
        </p:txBody>
      </p:sp>
    </p:spTree>
    <p:extLst>
      <p:ext uri="{BB962C8B-B14F-4D97-AF65-F5344CB8AC3E}">
        <p14:creationId xmlns:p14="http://schemas.microsoft.com/office/powerpoint/2010/main" val="78752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72278" y="123824"/>
            <a:ext cx="8205184" cy="6548437"/>
            <a:chOff x="1972278" y="123824"/>
            <a:chExt cx="8205184" cy="654843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2278" y="123824"/>
              <a:ext cx="8205184" cy="654843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29687" y="3729036"/>
              <a:ext cx="1247775" cy="2943225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657225" y="4554317"/>
            <a:ext cx="2086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Networks produced </a:t>
            </a:r>
          </a:p>
          <a:p>
            <a:r>
              <a:rPr lang="en-GB" dirty="0" smtClean="0"/>
              <a:t>using Cytoscape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14" y="453629"/>
            <a:ext cx="4097703" cy="3619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586" y="3005138"/>
            <a:ext cx="5127983" cy="37195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477" t="6211" r="5679" b="3474"/>
          <a:stretch/>
        </p:blipFill>
        <p:spPr>
          <a:xfrm>
            <a:off x="4736539" y="92969"/>
            <a:ext cx="3973693" cy="30550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27591" y="4998244"/>
            <a:ext cx="2928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Cluster analysis</a:t>
            </a:r>
          </a:p>
          <a:p>
            <a:r>
              <a:rPr lang="en-GB" dirty="0" smtClean="0"/>
              <a:t>Using ClusterViz in Cytoscape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626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 there enough information in the network to make clustering worthwhile?</a:t>
            </a:r>
          </a:p>
          <a:p>
            <a:r>
              <a:rPr lang="en-GB" dirty="0" smtClean="0"/>
              <a:t>Could </a:t>
            </a:r>
            <a:r>
              <a:rPr lang="en-GB" dirty="0" smtClean="0"/>
              <a:t>p-value be included to be used when clustering?</a:t>
            </a:r>
          </a:p>
          <a:p>
            <a:r>
              <a:rPr lang="en-GB" dirty="0" smtClean="0"/>
              <a:t>Alternative clustering methods?</a:t>
            </a:r>
          </a:p>
          <a:p>
            <a:r>
              <a:rPr lang="en-GB" dirty="0" smtClean="0"/>
              <a:t>Usefulness of applying such a method to all data vs a subset of phenotypes of interest?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64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146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Network analysis for identification of pleiotropy</vt:lpstr>
      <vt:lpstr>Pleiotropy networks</vt:lpstr>
      <vt:lpstr>PowerPoint Presentation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analysis</dc:title>
  <dc:creator>Anna Swan</dc:creator>
  <cp:lastModifiedBy>Anna Swan</cp:lastModifiedBy>
  <cp:revision>19</cp:revision>
  <dcterms:created xsi:type="dcterms:W3CDTF">2019-01-15T14:11:51Z</dcterms:created>
  <dcterms:modified xsi:type="dcterms:W3CDTF">2019-01-22T10:41:45Z</dcterms:modified>
</cp:coreProperties>
</file>