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66" r:id="rId1"/>
  </p:sldMasterIdLst>
  <p:notesMasterIdLst>
    <p:notesMasterId r:id="rId2"/>
  </p:notesMasterIdLst>
  <p:sldIdLst>
    <p:sldId id="260" r:id="rId3"/>
    <p:sldId id="261" r:id="rId4"/>
    <p:sldId id="262" r:id="rId5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tableStyles" Target="tableStyle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8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8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8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8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8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27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048618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619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0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1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/>
            <a:grpFill/>
            <a:ln>
              <a:noFill/>
            </a:ln>
          </p:spPr>
        </p:sp>
        <p:sp>
          <p:nvSpPr>
            <p:cNvPr id="1048622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3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4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ah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5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6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7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8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9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0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ah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1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ah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2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3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4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5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ah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6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ah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7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8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ah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9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0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ah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1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2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ah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3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4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ah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5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6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/>
            <a:grpFill/>
            <a:ln>
              <a:noFill/>
            </a:ln>
          </p:spPr>
        </p:sp>
        <p:sp>
          <p:nvSpPr>
            <p:cNvPr id="1048647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8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ah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9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ah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0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ah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1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ah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2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ah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3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4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ah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5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6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ah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7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8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659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ah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0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1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ah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2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3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4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5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6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7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8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ah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9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ah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0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ah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1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ah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4867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algn="l" indent="0" marL="0">
              <a:buNone/>
              <a:defRPr baseline="0" cap="all" sz="2000">
                <a:solidFill>
                  <a:schemeClr val="tx2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7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p>
            <a:fld id="{48A87A34-81AB-432B-8DAE-1953F412C126}" type="datetimeFigureOut">
              <a:rPr dirty="0" lang="en-US"/>
              <a:t>3/7/2022</a:t>
            </a:fld>
            <a:endParaRPr dirty="0" lang="en-US"/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p>
            <a:endParaRPr dirty="0" lang="en-US"/>
          </a:p>
        </p:txBody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sz="32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5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3/7/2022</a:t>
            </a:fld>
            <a:endParaRPr dirty="0" lang="en-US"/>
          </a:p>
        </p:txBody>
      </p:sp>
      <p:sp>
        <p:nvSpPr>
          <p:cNvPr id="10487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3/7/2022</a:t>
            </a:fld>
            <a:endParaRPr dirty="0" lang="en-US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3/7/2022</a:t>
            </a:fld>
            <a:endParaRPr dirty="0" lang="en-US"/>
          </a:p>
        </p:txBody>
      </p:sp>
      <p:sp>
        <p:nvSpPr>
          <p:cNvPr id="10487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748" name="TextBox 59"/>
          <p:cNvSpPr txBox="1"/>
          <p:nvPr/>
        </p:nvSpPr>
        <p:spPr>
          <a:xfrm>
            <a:off x="903512" y="73239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49" name="TextBox 60"/>
          <p:cNvSpPr txBox="1"/>
          <p:nvPr/>
        </p:nvSpPr>
        <p:spPr>
          <a:xfrm>
            <a:off x="10537370" y="276497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3/7/2022</a:t>
            </a:fld>
            <a:endParaRPr dirty="0" lang="en-US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6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8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3/7/2022</a:t>
            </a:fld>
            <a:endParaRPr dirty="0" lang="en-US"/>
          </a:p>
        </p:txBody>
      </p:sp>
      <p:sp>
        <p:nvSpPr>
          <p:cNvPr id="104877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7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2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14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17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9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20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3/7/2022</a:t>
            </a:fld>
            <a:endParaRPr dirty="0" lang="en-US"/>
          </a:p>
        </p:txBody>
      </p:sp>
      <p:sp>
        <p:nvSpPr>
          <p:cNvPr id="10487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3/7/2022</a:t>
            </a:fld>
            <a:endParaRPr dirty="0" lang="en-US"/>
          </a:p>
        </p:txBody>
      </p:sp>
      <p:sp>
        <p:nvSpPr>
          <p:cNvPr id="10487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3/7/2022</a:t>
            </a:fld>
            <a:endParaRPr dirty="0" lang="en-US"/>
          </a:p>
        </p:txBody>
      </p:sp>
      <p:sp>
        <p:nvSpPr>
          <p:cNvPr id="10487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3/7/2022</a:t>
            </a:fld>
            <a:endParaRPr dirty="0" lang="en-US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5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indent="0" marL="0">
              <a:buNone/>
              <a:defRPr baseline="0" cap="all"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3/7/2022</a:t>
            </a:fld>
            <a:endParaRPr dirty="0" lang="en-US"/>
          </a:p>
        </p:txBody>
      </p:sp>
      <p:sp>
        <p:nvSpPr>
          <p:cNvPr id="10487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7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3/7/2022</a:t>
            </a:fld>
            <a:endParaRPr dirty="0" lang="en-US"/>
          </a:p>
        </p:txBody>
      </p:sp>
      <p:sp>
        <p:nvSpPr>
          <p:cNvPr id="104876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0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1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3/7/2022</a:t>
            </a:fld>
            <a:endParaRPr dirty="0" lang="en-US"/>
          </a:p>
        </p:txBody>
      </p:sp>
      <p:sp>
        <p:nvSpPr>
          <p:cNvPr id="104873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3/7/2022</a:t>
            </a:fld>
            <a:endParaRPr dirty="0" lang="en-US"/>
          </a:p>
        </p:txBody>
      </p:sp>
      <p:sp>
        <p:nvSpPr>
          <p:cNvPr id="104869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3/7/2022</a:t>
            </a:fld>
            <a:endParaRPr dirty="0" lang="en-US"/>
          </a:p>
        </p:txBody>
      </p:sp>
      <p:sp>
        <p:nvSpPr>
          <p:cNvPr id="10486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3/7/2022</a:t>
            </a:fld>
            <a:endParaRPr dirty="0" lang="en-US"/>
          </a:p>
        </p:txBody>
      </p:sp>
      <p:sp>
        <p:nvSpPr>
          <p:cNvPr id="10487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3/7/2022</a:t>
            </a:fld>
            <a:endParaRPr dirty="0" lang="en-US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8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6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1048576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77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8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9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ah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0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1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ah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2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3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4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5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ah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6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ah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7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/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48588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ah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9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ah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0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ah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1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ah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2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93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ah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4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5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ah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6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7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ah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8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9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0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1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ah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2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ah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8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048603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ah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4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ah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5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6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ah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7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ah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8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ah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9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0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ah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1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2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/>
              <a:grpFill/>
              <a:ln>
                <a:noFill/>
              </a:ln>
            </p:spPr>
          </p:sp>
        </p:grpSp>
      </p:grp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dirty="0" lang="en-US"/>
              <a:t>3/7/2022</a:t>
            </a:fld>
            <a:endParaRPr dirty="0"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aseline="0" cap="all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/>
              <a:t>      CONVERT TEXT TO SP</a:t>
            </a:r>
            <a:r>
              <a:rPr lang="en-US"/>
              <a:t>EEC</a:t>
            </a:r>
            <a:r>
              <a:rPr lang="en-US"/>
              <a:t>H</a:t>
            </a:r>
            <a:r>
              <a:rPr lang="en-IN"/>
              <a:t> </a:t>
            </a:r>
            <a:endParaRPr lang="en-US"/>
          </a:p>
        </p:txBody>
      </p:sp>
      <p:sp>
        <p:nvSpPr>
          <p:cNvPr id="1048678" name="Subtitle 2"/>
          <p:cNvSpPr>
            <a:spLocks noGrp="1"/>
          </p:cNvSpPr>
          <p:nvPr>
            <p:ph type="subTitle" idx="1"/>
          </p:nvPr>
        </p:nvSpPr>
        <p:spPr>
          <a:xfrm>
            <a:off x="7983141" y="4554141"/>
            <a:ext cx="3732608" cy="2303859"/>
          </a:xfrm>
        </p:spPr>
        <p:txBody>
          <a:bodyPr>
            <a:normAutofit/>
          </a:bodyPr>
          <a:p>
            <a:r>
              <a:rPr lang="en-IN"/>
              <a:t>Presented By –</a:t>
            </a:r>
          </a:p>
          <a:p>
            <a:r>
              <a:rPr lang="en-IN"/>
              <a:t>       MOHAMMED ASRAR . K</a:t>
            </a:r>
          </a:p>
          <a:p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IN"/>
              <a:t>SIVA PRAKASH . K</a:t>
            </a:r>
            <a:endParaRPr altLang="en-US" lang="zh-CN"/>
          </a:p>
          <a:p>
            <a:r>
              <a:rPr lang="en-IN"/>
              <a:t>       LEEBAN SESARIO . S</a:t>
            </a:r>
            <a:endParaRPr lang="en-US"/>
          </a:p>
        </p:txBody>
      </p:sp>
      <p:sp>
        <p:nvSpPr>
          <p:cNvPr id="1048679" name="TextBox 3"/>
          <p:cNvSpPr txBox="1"/>
          <p:nvPr/>
        </p:nvSpPr>
        <p:spPr>
          <a:xfrm>
            <a:off x="2982515" y="4804172"/>
            <a:ext cx="3250407" cy="13234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lang="en-IN"/>
              <a:t>  </a:t>
            </a:r>
            <a:r>
              <a:rPr sz="2000" lang="en-IN"/>
              <a:t>MENTOR –</a:t>
            </a:r>
          </a:p>
          <a:p>
            <a:pPr algn="l"/>
            <a:r>
              <a:rPr sz="2000" lang="en-IN"/>
              <a:t>     </a:t>
            </a:r>
          </a:p>
          <a:p>
            <a:pPr algn="l"/>
            <a:r>
              <a:rPr sz="2000" lang="en-IN"/>
              <a:t>       </a:t>
            </a:r>
            <a:r>
              <a:rPr sz="2000" lang="en-US"/>
              <a:t>M</a:t>
            </a:r>
            <a:r>
              <a:rPr sz="2000" lang="en-US"/>
              <a:t>s</a:t>
            </a:r>
            <a:r>
              <a:rPr sz="2000" lang="en-US"/>
              <a:t>.</a:t>
            </a:r>
            <a:r>
              <a:rPr sz="2000" lang="en-US"/>
              <a:t>J</a:t>
            </a:r>
            <a:r>
              <a:rPr sz="2000" lang="en-US"/>
              <a:t>.</a:t>
            </a:r>
            <a:r>
              <a:rPr sz="2000" lang="en-US"/>
              <a:t>P</a:t>
            </a:r>
            <a:r>
              <a:rPr sz="2000" lang="en-US"/>
              <a:t>R</a:t>
            </a:r>
            <a:r>
              <a:rPr sz="2000" lang="en-US"/>
              <a:t>I</a:t>
            </a:r>
            <a:r>
              <a:rPr sz="2000" lang="en-US"/>
              <a:t>Y</a:t>
            </a:r>
            <a:r>
              <a:rPr sz="2000" lang="en-US"/>
              <a:t>A</a:t>
            </a:r>
            <a:r>
              <a:rPr sz="2000" lang="en-US"/>
              <a:t>D</a:t>
            </a:r>
            <a:r>
              <a:rPr sz="2000" lang="en-US"/>
              <a:t>H</a:t>
            </a:r>
            <a:r>
              <a:rPr sz="2000" lang="en-US"/>
              <a:t>A</a:t>
            </a:r>
            <a:r>
              <a:rPr sz="2000" lang="en-US"/>
              <a:t>R</a:t>
            </a:r>
            <a:r>
              <a:rPr sz="2000" lang="en-US"/>
              <a:t>S</a:t>
            </a:r>
            <a:r>
              <a:rPr sz="2000" lang="en-US"/>
              <a:t>H</a:t>
            </a:r>
            <a:r>
              <a:rPr sz="2000" lang="en-US"/>
              <a:t>I</a:t>
            </a:r>
            <a:r>
              <a:rPr sz="2000" lang="en-US"/>
              <a:t>N</a:t>
            </a:r>
            <a:r>
              <a:rPr sz="2000" lang="en-US"/>
              <a:t>I</a:t>
            </a:r>
            <a:r>
              <a:rPr sz="2000" lang="en-IN"/>
              <a:t> </a:t>
            </a:r>
            <a:endParaRPr altLang="en-US" lang="zh-CN"/>
          </a:p>
          <a:p>
            <a:pPr algn="l"/>
            <a:r>
              <a:rPr sz="2000" lang="en-IN"/>
              <a:t>           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A</a:t>
            </a:r>
            <a:r>
              <a:rPr sz="2000" lang="en-US"/>
              <a:t>P</a:t>
            </a:r>
            <a:r>
              <a:rPr sz="2000" lang="en-US"/>
              <a:t> </a:t>
            </a:r>
            <a:r>
              <a:rPr sz="2000" lang="en-US"/>
              <a:t>I</a:t>
            </a:r>
            <a:r>
              <a:rPr sz="2000" lang="en-US"/>
              <a:t>T</a:t>
            </a:r>
            <a:endParaRPr sz="20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extBox 3"/>
          <p:cNvSpPr txBox="1"/>
          <p:nvPr/>
        </p:nvSpPr>
        <p:spPr>
          <a:xfrm>
            <a:off x="2988469" y="286448"/>
            <a:ext cx="6215063" cy="8915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sz="5400" lang="en-IN"/>
              <a:t>         </a:t>
            </a:r>
            <a:r>
              <a:rPr b="1" sz="5400" lang="en-IN" u="sng"/>
              <a:t>ABSTRACT</a:t>
            </a:r>
            <a:endParaRPr b="1" sz="5400" lang="en-US" u="sng"/>
          </a:p>
        </p:txBody>
      </p:sp>
      <p:sp>
        <p:nvSpPr>
          <p:cNvPr id="1048686" name="TextBox 4"/>
          <p:cNvSpPr txBox="1"/>
          <p:nvPr/>
        </p:nvSpPr>
        <p:spPr>
          <a:xfrm>
            <a:off x="1041797" y="1177987"/>
            <a:ext cx="10108406" cy="55397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sz="2800" lang="en-IN"/>
              <a:t>•Text to speech is a process to convert any text into voice. Text to speech project takes words on digital devices and convert them into audio with a button click or finger touch. Text to speech python project is very helpful for people who are struggling with reading.</a:t>
            </a:r>
          </a:p>
          <a:p>
            <a:pPr algn="l"/>
            <a:endParaRPr sz="2800" lang="en-IN"/>
          </a:p>
          <a:p>
            <a:pPr algn="l"/>
            <a:r>
              <a:rPr sz="2800" lang="en-IN"/>
              <a:t>•The objective of this project is to convert the text into voice with the click of a button. This project will be developed using Tkinter, gTTs, and playsound library.
•In this project, we add a message which we want to convert into voice and click on play button to play the voice of that text message.</a:t>
            </a:r>
            <a:endParaRPr sz="28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"/>
          <p:cNvSpPr txBox="1"/>
          <p:nvPr/>
        </p:nvSpPr>
        <p:spPr>
          <a:xfrm>
            <a:off x="4096000" y="2983229"/>
            <a:ext cx="4000000" cy="891540"/>
          </a:xfrm>
          <a:prstGeom prst="rect"/>
        </p:spPr>
        <p:txBody>
          <a:bodyPr rtlCol="0" wrap="square">
            <a:spAutoFit/>
          </a:bodyPr>
          <a:p>
            <a:r>
              <a:rPr sz="5400" lang="en-US">
                <a:solidFill>
                  <a:srgbClr val="FFFFFF"/>
                </a:solidFill>
              </a:rPr>
              <a:t>T</a:t>
            </a:r>
            <a:r>
              <a:rPr sz="5400" lang="en-US">
                <a:solidFill>
                  <a:srgbClr val="FFFFFF"/>
                </a:solidFill>
              </a:rPr>
              <a:t>H</a:t>
            </a:r>
            <a:r>
              <a:rPr sz="5400" lang="en-US">
                <a:solidFill>
                  <a:srgbClr val="FFFFFF"/>
                </a:solidFill>
              </a:rPr>
              <a:t>A</a:t>
            </a:r>
            <a:r>
              <a:rPr sz="5400" lang="en-US">
                <a:solidFill>
                  <a:srgbClr val="FFFFFF"/>
                </a:solidFill>
              </a:rPr>
              <a:t>N</a:t>
            </a:r>
            <a:r>
              <a:rPr sz="5400" lang="en-US">
                <a:solidFill>
                  <a:srgbClr val="FFFFFF"/>
                </a:solidFill>
              </a:rPr>
              <a:t>K</a:t>
            </a:r>
            <a:r>
              <a:rPr sz="5400" lang="en-US">
                <a:solidFill>
                  <a:srgbClr val="FFFFFF"/>
                </a:solidFill>
              </a:rPr>
              <a:t> </a:t>
            </a:r>
            <a:r>
              <a:rPr sz="5400" lang="en-US">
                <a:solidFill>
                  <a:srgbClr val="FFFFFF"/>
                </a:solidFill>
              </a:rPr>
              <a:t>Y</a:t>
            </a:r>
            <a:r>
              <a:rPr sz="5400" lang="en-US">
                <a:solidFill>
                  <a:srgbClr val="FFFFFF"/>
                </a:solidFill>
              </a:rPr>
              <a:t>O</a:t>
            </a:r>
            <a:r>
              <a:rPr sz="5400" lang="en-US">
                <a:solidFill>
                  <a:srgbClr val="FFFFFF"/>
                </a:solidFill>
              </a:rPr>
              <a:t>U</a:t>
            </a:r>
            <a:endParaRPr sz="54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lastClr="000000" val="windowText"/>
      </a:dk1>
      <a:lt1>
        <a:sysClr lastClr="FFFFFF" val="window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      CONVERT TEXT TO SPEAK </dc:title>
  <dc:creator>leebandwane002@gmail.com</dc:creator>
  <cp:lastModifiedBy>leebandwane002@gmail.com</cp:lastModifiedBy>
  <dcterms:created xsi:type="dcterms:W3CDTF">2022-03-06T05:58:20Z</dcterms:created>
  <dcterms:modified xsi:type="dcterms:W3CDTF">2022-03-08T14:53:53Z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30607f37a6d64eb39fd3282fa61dd6ce</vt:lpwstr>
  </property>
</Properties>
</file>