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9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ai, Mrugank" initials="MD" lastIdx="17" clrIdx="0">
    <p:extLst>
      <p:ext uri="{19B8F6BF-5375-455C-9EA6-DF929625EA0E}">
        <p15:presenceInfo xmlns:p15="http://schemas.microsoft.com/office/powerpoint/2012/main" userId="Desai, Mruga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0856" autoAdjust="0"/>
  </p:normalViewPr>
  <p:slideViewPr>
    <p:cSldViewPr snapToGrid="0">
      <p:cViewPr varScale="1">
        <p:scale>
          <a:sx n="80" d="100"/>
          <a:sy n="80" d="100"/>
        </p:scale>
        <p:origin x="1656" y="90"/>
      </p:cViewPr>
      <p:guideLst>
        <p:guide orient="horz" pos="22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7369B-6996-4012-9404-879D2690A23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F97B-676A-401A-9CF2-27C646EE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Company for Wo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CDE22E3-1324-4DA5-943D-B1AA6F69E8E5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7D38E4-0765-4019-BBA0-AE25FBC1D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91637" y="2453836"/>
            <a:ext cx="5960727" cy="195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723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yout NO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4" name="Rounded Rectangle 13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5" name="Rounded Rectangle 14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/>
          <p:cNvCxnSpPr/>
          <p:nvPr userDrawn="1"/>
        </p:nvCxnSpPr>
        <p:spPr bwMode="auto">
          <a:xfrm>
            <a:off x="308572" y="1031875"/>
            <a:ext cx="852189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148" y="1103682"/>
            <a:ext cx="4224385" cy="5126302"/>
          </a:xfrm>
          <a:prstGeom prst="rect">
            <a:avLst/>
          </a:prstGeom>
        </p:spPr>
        <p:txBody>
          <a:bodyPr>
            <a:noAutofit/>
          </a:bodyPr>
          <a:lstStyle>
            <a:lvl1pPr marL="195779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1pPr>
            <a:lvl2pPr marL="473573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2pPr>
            <a:lvl3pPr marL="761952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3pPr>
            <a:lvl4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4pPr>
            <a:lvl5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</a:p>
          <a:p>
            <a:pPr lvl="2"/>
            <a:r>
              <a:rPr lang="en-US" altLang="en-US" noProof="0" dirty="0" smtClean="0"/>
              <a:t>Third level</a:t>
            </a:r>
          </a:p>
          <a:p>
            <a:pPr lvl="3"/>
            <a:r>
              <a:rPr lang="en-US" altLang="en-US" noProof="0" dirty="0" smtClean="0"/>
              <a:t>Fourth level</a:t>
            </a:r>
          </a:p>
          <a:p>
            <a:pPr lvl="4"/>
            <a:r>
              <a:rPr lang="en-US" altLang="en-US" noProof="0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8" y="1103688"/>
            <a:ext cx="4250531" cy="5126301"/>
          </a:xfrm>
          <a:prstGeom prst="rect">
            <a:avLst/>
          </a:prstGeom>
        </p:spPr>
        <p:txBody>
          <a:bodyPr>
            <a:noAutofit/>
          </a:bodyPr>
          <a:lstStyle>
            <a:lvl1pPr marL="195779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1pPr>
            <a:lvl2pPr marL="473573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2pPr>
            <a:lvl3pPr marL="761952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3pPr>
            <a:lvl4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4pPr>
            <a:lvl5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</a:p>
          <a:p>
            <a:pPr lvl="2"/>
            <a:r>
              <a:rPr lang="en-US" altLang="en-US" noProof="0" dirty="0" smtClean="0"/>
              <a:t>Third level</a:t>
            </a:r>
          </a:p>
          <a:p>
            <a:pPr lvl="3"/>
            <a:r>
              <a:rPr lang="en-US" altLang="en-US" noProof="0" dirty="0" smtClean="0"/>
              <a:t>Fourth level</a:t>
            </a:r>
          </a:p>
          <a:p>
            <a:pPr lvl="4"/>
            <a:r>
              <a:rPr lang="en-US" altLang="en-US" noProof="0" dirty="0" smtClean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algn="ctr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4E1FC28-C5A0-4607-8209-68C719E1A519}" type="datetime1">
              <a:rPr lang="en-US" smtClean="0"/>
              <a:t>6/10/2015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3F52E4-368C-4696-BCE0-9627D4661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4" name="Rounded Rectangle 13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5" name="Rounded Rectangle 14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 bwMode="auto">
          <a:xfrm>
            <a:off x="308572" y="1031875"/>
            <a:ext cx="852189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797" y="1105526"/>
            <a:ext cx="4699749" cy="5130704"/>
          </a:xfrm>
          <a:prstGeom prst="rect">
            <a:avLst/>
          </a:prstGeom>
        </p:spPr>
        <p:txBody>
          <a:bodyPr>
            <a:noAutofit/>
          </a:bodyPr>
          <a:lstStyle>
            <a:lvl1pPr marL="195779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1pPr>
            <a:lvl2pPr marL="473573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2pPr>
            <a:lvl3pPr marL="761952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3pPr>
            <a:lvl4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4pPr>
            <a:lvl5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</a:p>
          <a:p>
            <a:pPr lvl="2"/>
            <a:r>
              <a:rPr lang="en-US" altLang="en-US" noProof="0" dirty="0" smtClean="0"/>
              <a:t>Third level</a:t>
            </a:r>
          </a:p>
          <a:p>
            <a:pPr lvl="3"/>
            <a:r>
              <a:rPr lang="en-US" altLang="en-US" noProof="0" dirty="0" smtClean="0"/>
              <a:t>Fourth level</a:t>
            </a:r>
          </a:p>
          <a:p>
            <a:pPr lvl="4"/>
            <a:r>
              <a:rPr lang="en-US" altLang="en-US" noProof="0" dirty="0" smtClean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ctr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24D59EE-4206-4708-B0D8-3AB27FAA37EE}" type="datetime1">
              <a:rPr lang="en-US" smtClean="0"/>
              <a:t>6/10/2015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B77A0B-B89A-4397-870E-0EB6BB828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8" name="Rounded Rectangle 17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9" name="Rounded Rectangle 18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20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ounded Rectangle 10"/>
          <p:cNvSpPr/>
          <p:nvPr userDrawn="1"/>
        </p:nvSpPr>
        <p:spPr bwMode="invGray">
          <a:xfrm>
            <a:off x="509987" y="1247516"/>
            <a:ext cx="3757415" cy="5728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42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/>
          </a:p>
        </p:txBody>
      </p:sp>
      <p:sp>
        <p:nvSpPr>
          <p:cNvPr id="12" name="Rounded Rectangle 11"/>
          <p:cNvSpPr/>
          <p:nvPr userDrawn="1"/>
        </p:nvSpPr>
        <p:spPr bwMode="invGray">
          <a:xfrm>
            <a:off x="4807149" y="1247516"/>
            <a:ext cx="3758406" cy="5728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42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08572" y="1031875"/>
            <a:ext cx="852189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invGray">
          <a:xfrm>
            <a:off x="509870" y="1247588"/>
            <a:ext cx="3757995" cy="572202"/>
          </a:xfrm>
          <a:prstGeom prst="rect">
            <a:avLst/>
          </a:prstGeom>
        </p:spPr>
        <p:txBody>
          <a:bodyPr lIns="182880" rIns="182880" anchor="ctr">
            <a:noAutofit/>
          </a:bodyPr>
          <a:lstStyle>
            <a:lvl1pPr marL="0" indent="0">
              <a:buNone/>
              <a:defRPr lang="en-US" sz="2333" i="1" kern="1200" baseline="0" dirty="0" smtClean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  <a:lvl2pPr marL="380976" indent="0">
              <a:buNone/>
              <a:defRPr sz="1667" b="1"/>
            </a:lvl2pPr>
            <a:lvl3pPr marL="761952" indent="0">
              <a:buNone/>
              <a:defRPr sz="1500" b="1"/>
            </a:lvl3pPr>
            <a:lvl4pPr marL="1142926" indent="0">
              <a:buNone/>
              <a:defRPr sz="1333" b="1"/>
            </a:lvl4pPr>
            <a:lvl5pPr marL="1523901" indent="0">
              <a:buNone/>
              <a:defRPr sz="1333" b="1"/>
            </a:lvl5pPr>
            <a:lvl6pPr marL="1904876" indent="0">
              <a:buNone/>
              <a:defRPr sz="1333" b="1"/>
            </a:lvl6pPr>
            <a:lvl7pPr marL="2285852" indent="0">
              <a:buNone/>
              <a:defRPr sz="1333" b="1"/>
            </a:lvl7pPr>
            <a:lvl8pPr marL="2666827" indent="0">
              <a:buNone/>
              <a:defRPr sz="1333" b="1"/>
            </a:lvl8pPr>
            <a:lvl9pPr marL="3047802" indent="0">
              <a:buNone/>
              <a:defRPr sz="13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871" y="1897534"/>
            <a:ext cx="3757997" cy="4338699"/>
          </a:xfrm>
          <a:prstGeom prst="rect">
            <a:avLst/>
          </a:prstGeom>
        </p:spPr>
        <p:txBody>
          <a:bodyPr>
            <a:noAutofit/>
          </a:bodyPr>
          <a:lstStyle>
            <a:lvl1pPr marL="195779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1pPr>
            <a:lvl2pPr marL="473573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2pPr>
            <a:lvl3pPr marL="761952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3pPr>
            <a:lvl4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4pPr>
            <a:lvl5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</a:p>
          <a:p>
            <a:pPr lvl="2"/>
            <a:r>
              <a:rPr lang="en-US" altLang="en-US" noProof="0" dirty="0" smtClean="0"/>
              <a:t>Third level</a:t>
            </a:r>
          </a:p>
          <a:p>
            <a:pPr lvl="3"/>
            <a:r>
              <a:rPr lang="en-US" altLang="en-US" noProof="0" dirty="0" smtClean="0"/>
              <a:t>Fourth level</a:t>
            </a:r>
          </a:p>
          <a:p>
            <a:pPr lvl="4"/>
            <a:r>
              <a:rPr lang="en-US" altLang="en-US" noProof="0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invGray">
          <a:xfrm>
            <a:off x="4807325" y="1247588"/>
            <a:ext cx="3757995" cy="567844"/>
          </a:xfrm>
          <a:prstGeom prst="rect">
            <a:avLst/>
          </a:prstGeom>
        </p:spPr>
        <p:txBody>
          <a:bodyPr lIns="182880" rIns="182880" anchor="ctr">
            <a:normAutofit/>
          </a:bodyPr>
          <a:lstStyle>
            <a:lvl1pPr marL="0" indent="0">
              <a:buNone/>
              <a:defRPr lang="en-US" sz="2333" b="0" i="1" kern="1200" baseline="0" dirty="0" smtClean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  <a:lvl2pPr marL="380976" indent="0">
              <a:buNone/>
              <a:defRPr sz="1667" b="1"/>
            </a:lvl2pPr>
            <a:lvl3pPr marL="761952" indent="0">
              <a:buNone/>
              <a:defRPr sz="1500" b="1"/>
            </a:lvl3pPr>
            <a:lvl4pPr marL="1142926" indent="0">
              <a:buNone/>
              <a:defRPr sz="1333" b="1"/>
            </a:lvl4pPr>
            <a:lvl5pPr marL="1523901" indent="0">
              <a:buNone/>
              <a:defRPr sz="1333" b="1"/>
            </a:lvl5pPr>
            <a:lvl6pPr marL="1904876" indent="0">
              <a:buNone/>
              <a:defRPr sz="1333" b="1"/>
            </a:lvl6pPr>
            <a:lvl7pPr marL="2285852" indent="0">
              <a:buNone/>
              <a:defRPr sz="1333" b="1"/>
            </a:lvl7pPr>
            <a:lvl8pPr marL="2666827" indent="0">
              <a:buNone/>
              <a:defRPr sz="1333" b="1"/>
            </a:lvl8pPr>
            <a:lvl9pPr marL="3047802" indent="0">
              <a:buNone/>
              <a:defRPr sz="13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7326" y="1897530"/>
            <a:ext cx="3704479" cy="4338698"/>
          </a:xfrm>
          <a:prstGeom prst="rect">
            <a:avLst/>
          </a:prstGeom>
        </p:spPr>
        <p:txBody>
          <a:bodyPr>
            <a:noAutofit/>
          </a:bodyPr>
          <a:lstStyle>
            <a:lvl1pPr marL="195779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1pPr>
            <a:lvl2pPr marL="473573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2pPr>
            <a:lvl3pPr marL="761952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3pPr>
            <a:lvl4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4pPr>
            <a:lvl5pPr marL="1050328" marR="0" indent="-19577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</a:p>
          <a:p>
            <a:pPr lvl="2"/>
            <a:r>
              <a:rPr lang="en-US" altLang="en-US" noProof="0" dirty="0" smtClean="0"/>
              <a:t>Third level</a:t>
            </a:r>
          </a:p>
          <a:p>
            <a:pPr lvl="3"/>
            <a:r>
              <a:rPr lang="en-US" altLang="en-US" noProof="0" dirty="0" smtClean="0"/>
              <a:t>Fourth level</a:t>
            </a:r>
          </a:p>
          <a:p>
            <a:pPr lvl="4"/>
            <a:r>
              <a:rPr lang="en-US" altLang="en-US" noProof="0" dirty="0" smtClean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56465C-9BDC-4115-8025-5673D27A0581}" type="datetime1">
              <a:rPr lang="en-US" smtClean="0"/>
              <a:t>6/10/2015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113CD38-A0EE-4D06-A741-E5C6DCAE6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ug Bar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0" name="Rounded Rectangle 9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1" name="Rounded Rectangle 10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12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E5613F4-BB96-419C-8FD2-AD4EC607CE8C}" type="datetime1">
              <a:rPr lang="en-US" smtClean="0"/>
              <a:t>6/10/2015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EAEC79A-D463-4485-B55B-305065E30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2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NO 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C07F1-3DB6-4F2B-ACDA-0EEF722931AF}" type="datetime1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00E3-8368-4987-8C09-7C61807D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 HEADER NO BODY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6" name="Rounded Rectangle 15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7" name="Rounded Rectangle 16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18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 bwMode="auto">
          <a:xfrm>
            <a:off x="308575" y="1031875"/>
            <a:ext cx="852189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49" y="141944"/>
            <a:ext cx="8583707" cy="866588"/>
          </a:xfrm>
        </p:spPr>
        <p:txBody>
          <a:bodyPr anchor="b"/>
          <a:lstStyle>
            <a:lvl1pPr>
              <a:lnSpc>
                <a:spcPts val="3333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ctr" defTabSz="544180" fontAlgn="auto">
              <a:spcBef>
                <a:spcPts val="0"/>
              </a:spcBef>
              <a:spcAft>
                <a:spcPts val="0"/>
              </a:spcAft>
              <a:defRPr sz="91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257E7B-EA1F-4658-9AC8-88151E327FCD}" type="datetime1">
              <a:rPr lang="en-US" smtClean="0"/>
              <a:t>6/10/2015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 defTabSz="544180" fontAlgn="auto">
              <a:spcBef>
                <a:spcPts val="0"/>
              </a:spcBef>
              <a:spcAft>
                <a:spcPts val="0"/>
              </a:spcAft>
              <a:defRPr sz="91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544180" fontAlgn="auto">
              <a:spcBef>
                <a:spcPts val="0"/>
              </a:spcBef>
              <a:spcAft>
                <a:spcPts val="0"/>
              </a:spcAft>
              <a:defRPr sz="91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EF0405-E2AD-4756-A1F2-D79705024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79798" y="1113962"/>
            <a:ext cx="8590360" cy="453760"/>
          </a:xfrm>
        </p:spPr>
        <p:txBody>
          <a:bodyPr tIns="0" bIns="0" anchor="t" anchorCtr="0"/>
          <a:lstStyle>
            <a:lvl1pPr marL="0" indent="0">
              <a:lnSpc>
                <a:spcPts val="2917"/>
              </a:lnSpc>
              <a:spcBef>
                <a:spcPts val="0"/>
              </a:spcBef>
              <a:buFontTx/>
              <a:buNone/>
              <a:defRPr sz="2667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88355" indent="0">
              <a:buFontTx/>
              <a:buNone/>
              <a:defRPr sz="2333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76708" indent="0">
              <a:buFontTx/>
              <a:buNone/>
              <a:defRPr sz="2333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854481" indent="0">
              <a:buFontTx/>
              <a:buNone/>
              <a:defRPr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854481" indent="0">
              <a:buFontTx/>
              <a:buNone/>
              <a:defRPr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55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4" name="Rounded Rectangle 13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5" name="Rounded Rectangle 14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 bwMode="auto">
          <a:xfrm>
            <a:off x="308575" y="1031875"/>
            <a:ext cx="852189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797" y="1105526"/>
            <a:ext cx="4699749" cy="5130704"/>
          </a:xfrm>
          <a:prstGeom prst="rect">
            <a:avLst/>
          </a:prstGeom>
        </p:spPr>
        <p:txBody>
          <a:bodyPr>
            <a:noAutofit/>
          </a:bodyPr>
          <a:lstStyle>
            <a:lvl1pPr marL="195763" marR="0" indent="-195763" algn="l" defTabSz="543640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1pPr>
            <a:lvl2pPr marL="473535" marR="0" indent="-185182" algn="l" defTabSz="543640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2pPr>
            <a:lvl3pPr marL="761892" marR="0" indent="-185182" algn="l" defTabSz="543640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333"/>
            </a:lvl3pPr>
            <a:lvl4pPr marL="1050244" marR="0" indent="-195763" algn="l" defTabSz="543640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4pPr>
            <a:lvl5pPr marL="1050244" marR="0" indent="-195763" algn="l" defTabSz="543640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>
                <a:srgbClr val="EC008C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</a:p>
          <a:p>
            <a:pPr lvl="2"/>
            <a:r>
              <a:rPr lang="en-US" altLang="en-US" noProof="0" dirty="0" smtClean="0"/>
              <a:t>Third level</a:t>
            </a:r>
          </a:p>
          <a:p>
            <a:pPr lvl="3"/>
            <a:r>
              <a:rPr lang="en-US" altLang="en-US" noProof="0" dirty="0" smtClean="0"/>
              <a:t>Fourth level</a:t>
            </a:r>
          </a:p>
          <a:p>
            <a:pPr lvl="4"/>
            <a:r>
              <a:rPr lang="en-US" altLang="en-US" noProof="0" dirty="0" smtClean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ctr" defTabSz="544180" fontAlgn="auto">
              <a:spcBef>
                <a:spcPts val="0"/>
              </a:spcBef>
              <a:spcAft>
                <a:spcPts val="0"/>
              </a:spcAft>
              <a:defRPr sz="91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6911C7-E25D-471C-96AC-89EFE0AD6BA6}" type="datetime1">
              <a:rPr lang="en-US" smtClean="0"/>
              <a:t>6/10/2015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l" defTabSz="544180" fontAlgn="auto">
              <a:spcBef>
                <a:spcPts val="0"/>
              </a:spcBef>
              <a:spcAft>
                <a:spcPts val="0"/>
              </a:spcAft>
              <a:defRPr sz="91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1519" y="6506112"/>
            <a:ext cx="444500" cy="203729"/>
          </a:xfrm>
          <a:prstGeom prst="rect">
            <a:avLst/>
          </a:prstGeom>
        </p:spPr>
        <p:txBody>
          <a:bodyPr/>
          <a:lstStyle>
            <a:lvl1pPr algn="l" defTabSz="544180" fontAlgn="auto">
              <a:spcBef>
                <a:spcPts val="0"/>
              </a:spcBef>
              <a:spcAft>
                <a:spcPts val="0"/>
              </a:spcAft>
              <a:defRPr sz="91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B77A0B-B89A-4397-870E-0EB6BB828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66" y="81979"/>
            <a:ext cx="7993672" cy="588735"/>
          </a:xfrm>
        </p:spPr>
        <p:txBody>
          <a:bodyPr/>
          <a:lstStyle>
            <a:lvl1pPr>
              <a:defRPr>
                <a:solidFill>
                  <a:srgbClr val="009BB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66" y="6494042"/>
            <a:ext cx="293549" cy="280988"/>
          </a:xfrm>
          <a:prstGeom prst="rect">
            <a:avLst/>
          </a:prstGeom>
        </p:spPr>
        <p:txBody>
          <a:bodyPr tIns="0" rIns="0" bIns="0" anchor="b" anchorCtr="0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74FB4D9-CF7B-FD4A-8863-716265341524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95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von Co 4 Women The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90370" y="3947583"/>
            <a:ext cx="4367609" cy="1143000"/>
          </a:xfrm>
        </p:spPr>
        <p:txBody>
          <a:bodyPr anchor="b">
            <a:noAutofit/>
          </a:bodyPr>
          <a:lstStyle>
            <a:lvl1pPr algn="ctr">
              <a:defRPr sz="3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0369" y="5154472"/>
            <a:ext cx="4367609" cy="401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8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D27407-305C-4C02-9A81-8D9FC1D38565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7D38E4-0765-4019-BBA0-AE25FBC1D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480530" y="1674755"/>
            <a:ext cx="3155254" cy="3696662"/>
          </a:xfrm>
          <a:prstGeom prst="rect">
            <a:avLst/>
          </a:prstGeom>
        </p:spPr>
      </p:pic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5195" y="1611081"/>
            <a:ext cx="4496594" cy="147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690334" y="3560781"/>
            <a:ext cx="2753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0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47708" y="3298718"/>
            <a:ext cx="4445696" cy="1143000"/>
          </a:xfrm>
        </p:spPr>
        <p:txBody>
          <a:bodyPr anchor="b">
            <a:noAutofit/>
          </a:bodyPr>
          <a:lstStyle>
            <a:lvl1pPr algn="l">
              <a:lnSpc>
                <a:spcPts val="4665"/>
              </a:lnSpc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47747" y="4404243"/>
            <a:ext cx="4445414" cy="401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333"/>
              </a:lnSpc>
              <a:spcBef>
                <a:spcPts val="500"/>
              </a:spcBef>
              <a:buNone/>
              <a:defRPr sz="2667" baseline="0">
                <a:solidFill>
                  <a:schemeClr val="tx1"/>
                </a:solidFill>
              </a:defRPr>
            </a:lvl1pPr>
            <a:lvl2pPr marL="38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863C29-36FE-4ED9-8C22-5F706AE29C3F}" type="datetime1">
              <a:rPr lang="en-US" smtClean="0"/>
              <a:t>6/10/2015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733CB5-F418-41A4-9C27-72863EF76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5572503" y="1255771"/>
            <a:ext cx="3470779" cy="4066328"/>
          </a:xfrm>
          <a:prstGeom prst="rect">
            <a:avLst/>
          </a:prstGeom>
        </p:spPr>
      </p:pic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7723" y="5547243"/>
            <a:ext cx="1780095" cy="58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9"/>
          <p:cNvGrpSpPr>
            <a:grpSpLocks/>
          </p:cNvGrpSpPr>
          <p:nvPr userDrawn="1"/>
        </p:nvGrpSpPr>
        <p:grpSpPr bwMode="auto">
          <a:xfrm>
            <a:off x="61516" y="5512490"/>
            <a:ext cx="9032976" cy="612259"/>
            <a:chOff x="8287423" y="7674382"/>
            <a:chExt cx="5740518" cy="406589"/>
          </a:xfrm>
        </p:grpSpPr>
        <p:sp>
          <p:nvSpPr>
            <p:cNvPr id="17" name="Rounded Rectangle 16"/>
            <p:cNvSpPr/>
            <p:nvPr userDrawn="1"/>
          </p:nvSpPr>
          <p:spPr bwMode="ltGray">
            <a:xfrm>
              <a:off x="8287423" y="7674382"/>
              <a:ext cx="3655155" cy="406589"/>
            </a:xfrm>
            <a:prstGeom prst="roundRect">
              <a:avLst>
                <a:gd name="adj" fmla="val 9334"/>
              </a:avLst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8" name="Rounded Rectangle 17"/>
            <p:cNvSpPr/>
            <p:nvPr userDrawn="1"/>
          </p:nvSpPr>
          <p:spPr bwMode="ltGray">
            <a:xfrm flipH="1">
              <a:off x="13499183" y="7674382"/>
              <a:ext cx="528758" cy="406589"/>
            </a:xfrm>
            <a:prstGeom prst="roundRect">
              <a:avLst>
                <a:gd name="adj" fmla="val 11305"/>
              </a:avLst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9076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Team One Av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74E732-68A0-4820-B52F-D4AB9D202AEE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7D38E4-0765-4019-BBA0-AE25FBC1D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1097232" y="2379413"/>
            <a:ext cx="6949536" cy="209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13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Typ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6" name="Rounded Rectangle 15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7" name="Rounded Rectangle 16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18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76463" y="3231683"/>
            <a:ext cx="4805945" cy="1143000"/>
          </a:xfrm>
        </p:spPr>
        <p:txBody>
          <a:bodyPr anchor="b">
            <a:noAutofit/>
          </a:bodyPr>
          <a:lstStyle>
            <a:lvl1pPr algn="l">
              <a:lnSpc>
                <a:spcPts val="4167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76500" y="4433328"/>
            <a:ext cx="4805905" cy="40177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spcBef>
                <a:spcPts val="500"/>
              </a:spcBef>
              <a:buNone/>
              <a:defRPr sz="3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8D0828-98F2-4899-AD5E-100D2087D9D7}" type="datetime1">
              <a:rPr lang="en-US" smtClean="0"/>
              <a:t>6/10/2015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258415-0297-423F-AB31-20679ABF7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4" name="Rounded Rectangle 13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5" name="Rounded Rectangle 14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8885" y="2406970"/>
            <a:ext cx="4309094" cy="1143000"/>
          </a:xfrm>
        </p:spPr>
        <p:txBody>
          <a:bodyPr anchor="b">
            <a:noAutofit/>
          </a:bodyPr>
          <a:lstStyle>
            <a:lvl1pPr algn="l">
              <a:lnSpc>
                <a:spcPts val="3500"/>
              </a:lnSpc>
              <a:defRPr sz="3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078885" y="3548118"/>
            <a:ext cx="4309094" cy="25478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333" b="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0" indent="0">
              <a:buFontTx/>
              <a:buNone/>
              <a:defRPr sz="2333" b="0" i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0" indent="0">
              <a:buFontTx/>
              <a:buNone/>
              <a:defRPr sz="2333" b="0" i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0" indent="0">
              <a:buFontTx/>
              <a:buNone/>
              <a:defRPr sz="2333" b="0" i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0" indent="0">
              <a:buFontTx/>
              <a:buNone/>
              <a:defRPr sz="2333" b="0" i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1FB25A-6027-4D4B-9518-F6AFCD73E18C}" type="datetime1">
              <a:rPr lang="en-US" smtClean="0"/>
              <a:t>6/10/2015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120200-C9A1-4338-87BF-A7BE2D6B4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3" name="Rounded Rectangle 12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4" name="Rounded Rectangle 13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15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 bwMode="auto">
          <a:xfrm>
            <a:off x="308572" y="1031875"/>
            <a:ext cx="852189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49" y="141944"/>
            <a:ext cx="8583707" cy="866588"/>
          </a:xfrm>
        </p:spPr>
        <p:txBody>
          <a:bodyPr anchor="b"/>
          <a:lstStyle>
            <a:lvl1pPr>
              <a:lnSpc>
                <a:spcPts val="3333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99" y="1105525"/>
            <a:ext cx="8584406" cy="5130704"/>
          </a:xfrm>
          <a:prstGeom prst="rect">
            <a:avLst/>
          </a:prstGeom>
        </p:spPr>
        <p:txBody>
          <a:bodyPr>
            <a:noAutofit/>
          </a:bodyPr>
          <a:lstStyle>
            <a:lvl1pPr marL="193134" marR="0" indent="-193134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2333" b="0"/>
            </a:lvl1pPr>
            <a:lvl2pPr marL="474897" marR="0" indent="-186519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2333" b="0"/>
            </a:lvl2pPr>
            <a:lvl3pPr marL="761952" marR="0" indent="-185197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2333" b="0"/>
            </a:lvl3pPr>
            <a:lvl4pPr marL="1049004" marR="0" indent="-194456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4pPr>
            <a:lvl5pPr marL="1049004" marR="0" indent="-194456" algn="l" defTabSz="543684" rtl="0" eaLnBrk="1" fontAlgn="base" latinLnBrk="0" hangingPunct="1">
              <a:lnSpc>
                <a:spcPct val="100000"/>
              </a:lnSpc>
              <a:spcBef>
                <a:spcPts val="251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5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</a:p>
          <a:p>
            <a:pPr lvl="2"/>
            <a:r>
              <a:rPr lang="en-US" altLang="en-US" noProof="0" dirty="0" smtClean="0"/>
              <a:t>Third level</a:t>
            </a:r>
          </a:p>
          <a:p>
            <a:pPr lvl="3"/>
            <a:r>
              <a:rPr lang="en-US" altLang="en-US" noProof="0" dirty="0" smtClean="0"/>
              <a:t>Fourth level</a:t>
            </a:r>
          </a:p>
          <a:p>
            <a:pPr lvl="4"/>
            <a:r>
              <a:rPr lang="en-US" altLang="en-US" noProof="0" dirty="0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C6370CE-B5CD-442B-BCD5-040F1BDABA77}" type="datetime1">
              <a:rPr lang="en-US" smtClean="0"/>
              <a:t>6/10/2015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BF61427-0073-4154-93F2-6FB421805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6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Bug Bar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1" y="6420453"/>
            <a:ext cx="9144001" cy="289386"/>
            <a:chOff x="1173925" y="7673971"/>
            <a:chExt cx="13277088" cy="420188"/>
          </a:xfrm>
        </p:grpSpPr>
        <p:sp>
          <p:nvSpPr>
            <p:cNvPr id="13" name="Rounded Rectangle 12"/>
            <p:cNvSpPr/>
            <p:nvPr userDrawn="1"/>
          </p:nvSpPr>
          <p:spPr bwMode="ltGray">
            <a:xfrm>
              <a:off x="1173925" y="7673971"/>
              <a:ext cx="10768837" cy="406398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4" name="Rounded Rectangle 13"/>
            <p:cNvSpPr/>
            <p:nvPr userDrawn="1"/>
          </p:nvSpPr>
          <p:spPr bwMode="ltGray">
            <a:xfrm flipH="1">
              <a:off x="13562013" y="7673971"/>
              <a:ext cx="889000" cy="406399"/>
            </a:xfrm>
            <a:prstGeom prst="roundRect">
              <a:avLst/>
            </a:prstGeom>
            <a:gradFill flip="none" rotWithShape="1">
              <a:gsLst>
                <a:gs pos="100000">
                  <a:srgbClr val="ECECEC"/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 sz="1500"/>
            </a:p>
          </p:txBody>
        </p:sp>
        <p:pic>
          <p:nvPicPr>
            <p:cNvPr id="15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20116" y="7689454"/>
              <a:ext cx="1236885" cy="40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 bwMode="auto">
          <a:xfrm>
            <a:off x="308572" y="1031875"/>
            <a:ext cx="852189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49" y="141944"/>
            <a:ext cx="8583707" cy="866588"/>
          </a:xfrm>
        </p:spPr>
        <p:txBody>
          <a:bodyPr anchor="b"/>
          <a:lstStyle>
            <a:lvl1pPr>
              <a:lnSpc>
                <a:spcPts val="3333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6C01B0-1E14-41CD-AFEB-57EB0D7C3624}" type="datetime1">
              <a:rPr lang="en-US" smtClean="0"/>
              <a:t>6/10/2015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BF61427-0073-4154-93F2-6FB421805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NO Bug Bar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>
            <a:off x="308572" y="1031875"/>
            <a:ext cx="852189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49" y="141944"/>
            <a:ext cx="8583707" cy="866588"/>
          </a:xfrm>
        </p:spPr>
        <p:txBody>
          <a:bodyPr anchor="b"/>
          <a:lstStyle>
            <a:lvl1pPr>
              <a:lnSpc>
                <a:spcPts val="3333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3829845" y="6506110"/>
            <a:ext cx="646907" cy="20372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06CA1-A957-4BD1-8A1B-975BFEC60FA6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57609" y="6506110"/>
            <a:ext cx="3227586" cy="20372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1516" y="6506110"/>
            <a:ext cx="444500" cy="20372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900E3-8368-4987-8C09-7C61807D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7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12334231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think-cell Slide" r:id="rId21" imgW="530" imgH="528" progId="TCLayout.ActiveDocument.1">
                  <p:embed/>
                </p:oleObj>
              </mc:Choice>
              <mc:Fallback>
                <p:oleObj name="think-cell Slide" r:id="rId21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Draft Stamp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3859557"/>
              </p:ext>
            </p:extLst>
          </p:nvPr>
        </p:nvGraphicFramePr>
        <p:xfrm>
          <a:off x="7831567" y="6350"/>
          <a:ext cx="131243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432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  <a:latin typeface="Ariel"/>
                        </a:rPr>
                        <a:t>PRELIMINARY</a:t>
                      </a:r>
                    </a:p>
                    <a:p>
                      <a:pPr algn="ctr"/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Ariel"/>
                        </a:rPr>
                        <a:t>DRAFT</a:t>
                      </a:r>
                      <a:endParaRPr lang="en-US" sz="2600" b="1" dirty="0">
                        <a:solidFill>
                          <a:srgbClr val="C00000"/>
                        </a:solidFill>
                        <a:latin typeface="Ariel"/>
                      </a:endParaRP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9799" y="141553"/>
            <a:ext cx="8584406" cy="86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29845" y="6506110"/>
            <a:ext cx="646907" cy="203729"/>
          </a:xfrm>
          <a:prstGeom prst="rect">
            <a:avLst/>
          </a:prstGeom>
        </p:spPr>
        <p:txBody>
          <a:bodyPr anchor="b" anchorCtr="0"/>
          <a:lstStyle>
            <a:lvl1pPr algn="ctr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BA3C1B7-4B2E-4D99-994A-5B8E8A482E83}" type="datetime1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609" y="6506110"/>
            <a:ext cx="3227586" cy="203729"/>
          </a:xfrm>
          <a:prstGeom prst="rect">
            <a:avLst/>
          </a:prstGeom>
        </p:spPr>
        <p:txBody>
          <a:bodyPr anchor="b" anchorCtr="0"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16" y="6506110"/>
            <a:ext cx="444500" cy="203729"/>
          </a:xfrm>
          <a:prstGeom prst="rect">
            <a:avLst/>
          </a:prstGeom>
        </p:spPr>
        <p:txBody>
          <a:bodyPr anchor="b" anchorCtr="0"/>
          <a:lstStyle>
            <a:lvl1pPr algn="l" defTabSz="544224" fontAlgn="auto">
              <a:spcBef>
                <a:spcPts val="0"/>
              </a:spcBef>
              <a:spcAft>
                <a:spcPts val="0"/>
              </a:spcAft>
              <a:defRPr sz="8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52CD47B-0DDE-4C5F-9699-60B75826A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279799" y="1105525"/>
            <a:ext cx="8584406" cy="51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CaseCode"/>
          <p:cNvSpPr txBox="1"/>
          <p:nvPr userDrawn="1"/>
        </p:nvSpPr>
        <p:spPr>
          <a:xfrm>
            <a:off x="914400" y="6481703"/>
            <a:ext cx="2724150" cy="12311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algn="l" defTabSz="914400" rtl="0" eaLnBrk="1" latinLnBrk="0" hangingPunct="1">
              <a:buNone/>
            </a:pPr>
            <a:endParaRPr lang="en-US" sz="800" b="0">
              <a:solidFill>
                <a:srgbClr val="8C8C8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78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543684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lang="en-US" altLang="en-US" sz="3000" i="1" kern="1200" dirty="0" smtClean="0">
          <a:solidFill>
            <a:schemeClr val="tx1"/>
          </a:solidFill>
          <a:latin typeface="Times New Roman"/>
          <a:ea typeface="+mj-ea"/>
          <a:cs typeface="Times New Roman"/>
        </a:defRPr>
      </a:lvl1pPr>
      <a:lvl2pPr algn="l" defTabSz="543684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3000" i="1">
          <a:solidFill>
            <a:schemeClr val="accent1"/>
          </a:solidFill>
          <a:latin typeface="Times New Roman" pitchFamily="18" charset="0"/>
          <a:cs typeface="Times New Roman" pitchFamily="18" charset="0"/>
        </a:defRPr>
      </a:lvl2pPr>
      <a:lvl3pPr algn="l" defTabSz="543684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3000" i="1">
          <a:solidFill>
            <a:schemeClr val="accent1"/>
          </a:solidFill>
          <a:latin typeface="Times New Roman" pitchFamily="18" charset="0"/>
          <a:cs typeface="Times New Roman" pitchFamily="18" charset="0"/>
        </a:defRPr>
      </a:lvl3pPr>
      <a:lvl4pPr algn="l" defTabSz="543684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3000" i="1">
          <a:solidFill>
            <a:schemeClr val="accent1"/>
          </a:solidFill>
          <a:latin typeface="Times New Roman" pitchFamily="18" charset="0"/>
          <a:cs typeface="Times New Roman" pitchFamily="18" charset="0"/>
        </a:defRPr>
      </a:lvl4pPr>
      <a:lvl5pPr algn="l" defTabSz="543684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3000" i="1">
          <a:solidFill>
            <a:schemeClr val="accent1"/>
          </a:solidFill>
          <a:latin typeface="Times New Roman" pitchFamily="18" charset="0"/>
          <a:cs typeface="Times New Roman" pitchFamily="18" charset="0"/>
        </a:defRPr>
      </a:lvl5pPr>
      <a:lvl6pPr marL="380976" algn="l" defTabSz="543684" rtl="0" fontAlgn="base">
        <a:lnSpc>
          <a:spcPts val="3333"/>
        </a:lnSpc>
        <a:spcBef>
          <a:spcPct val="0"/>
        </a:spcBef>
        <a:spcAft>
          <a:spcPct val="0"/>
        </a:spcAft>
        <a:defRPr sz="3000" i="1">
          <a:solidFill>
            <a:schemeClr val="accent1"/>
          </a:solidFill>
          <a:latin typeface="Times New Roman" pitchFamily="18" charset="0"/>
          <a:cs typeface="Times New Roman" pitchFamily="18" charset="0"/>
        </a:defRPr>
      </a:lvl6pPr>
      <a:lvl7pPr marL="761952" algn="l" defTabSz="543684" rtl="0" fontAlgn="base">
        <a:lnSpc>
          <a:spcPts val="3333"/>
        </a:lnSpc>
        <a:spcBef>
          <a:spcPct val="0"/>
        </a:spcBef>
        <a:spcAft>
          <a:spcPct val="0"/>
        </a:spcAft>
        <a:defRPr sz="3000" i="1">
          <a:solidFill>
            <a:schemeClr val="accent1"/>
          </a:solidFill>
          <a:latin typeface="Times New Roman" pitchFamily="18" charset="0"/>
          <a:cs typeface="Times New Roman" pitchFamily="18" charset="0"/>
        </a:defRPr>
      </a:lvl7pPr>
      <a:lvl8pPr marL="1142926" algn="l" defTabSz="543684" rtl="0" fontAlgn="base">
        <a:lnSpc>
          <a:spcPts val="3333"/>
        </a:lnSpc>
        <a:spcBef>
          <a:spcPct val="0"/>
        </a:spcBef>
        <a:spcAft>
          <a:spcPct val="0"/>
        </a:spcAft>
        <a:defRPr sz="3000" i="1">
          <a:solidFill>
            <a:schemeClr val="accent1"/>
          </a:solidFill>
          <a:latin typeface="Times New Roman" pitchFamily="18" charset="0"/>
          <a:cs typeface="Times New Roman" pitchFamily="18" charset="0"/>
        </a:defRPr>
      </a:lvl8pPr>
      <a:lvl9pPr marL="1523901" algn="l" defTabSz="543684" rtl="0" fontAlgn="base">
        <a:lnSpc>
          <a:spcPts val="3333"/>
        </a:lnSpc>
        <a:spcBef>
          <a:spcPct val="0"/>
        </a:spcBef>
        <a:spcAft>
          <a:spcPct val="0"/>
        </a:spcAft>
        <a:defRPr sz="3000" i="1">
          <a:solidFill>
            <a:schemeClr val="accent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195779" indent="-195779" algn="l" defTabSz="543684" rtl="0" eaLnBrk="0" fontAlgn="base" hangingPunct="0">
        <a:spcBef>
          <a:spcPts val="251"/>
        </a:spcBef>
        <a:spcAft>
          <a:spcPts val="1000"/>
        </a:spcAft>
        <a:buClrTx/>
        <a:buFont typeface="Arial" panose="020B0604020202020204" pitchFamily="34" charset="0"/>
        <a:buChar char="•"/>
        <a:defRPr lang="en-US" sz="2333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73573" indent="-185197" algn="l" defTabSz="543684" rtl="0" eaLnBrk="0" fontAlgn="base" hangingPunct="0">
        <a:spcBef>
          <a:spcPts val="251"/>
        </a:spcBef>
        <a:spcAft>
          <a:spcPts val="1000"/>
        </a:spcAft>
        <a:buClrTx/>
        <a:buFont typeface="Arial" panose="020B0604020202020204" pitchFamily="34" charset="0"/>
        <a:buChar char="•"/>
        <a:defRPr lang="en-US" sz="2333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61952" indent="-185197" algn="l" defTabSz="543684" rtl="0" eaLnBrk="0" fontAlgn="base" hangingPunct="0">
        <a:spcBef>
          <a:spcPts val="251"/>
        </a:spcBef>
        <a:spcAft>
          <a:spcPts val="1000"/>
        </a:spcAft>
        <a:buClrTx/>
        <a:buFont typeface="Arial" panose="020B0604020202020204" pitchFamily="34" charset="0"/>
        <a:buChar char="•"/>
        <a:defRPr lang="en-US" sz="2333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50328" indent="-195779" algn="l" defTabSz="543684" rtl="0" eaLnBrk="0" fontAlgn="base" hangingPunct="0">
        <a:spcBef>
          <a:spcPts val="251"/>
        </a:spcBef>
        <a:spcAft>
          <a:spcPts val="1000"/>
        </a:spcAft>
        <a:buClrTx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50328" indent="-195779" algn="l" defTabSz="543684" rtl="0" eaLnBrk="0" fontAlgn="base" hangingPunct="0">
        <a:spcBef>
          <a:spcPts val="251"/>
        </a:spcBef>
        <a:spcAft>
          <a:spcPts val="1000"/>
        </a:spcAft>
        <a:buClrTx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95364" indent="-190487" algn="l" defTabSz="7619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339" indent="-190487" algn="l" defTabSz="7619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5" indent="-190487" algn="l" defTabSz="7619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290" indent="-190487" algn="l" defTabSz="7619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6" algn="l" defTabSz="7619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52" algn="l" defTabSz="7619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26" algn="l" defTabSz="7619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01" algn="l" defTabSz="7619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76" algn="l" defTabSz="7619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52" algn="l" defTabSz="7619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27" algn="l" defTabSz="7619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02" algn="l" defTabSz="7619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Mapping Overview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67398"/>
              </p:ext>
            </p:extLst>
          </p:nvPr>
        </p:nvGraphicFramePr>
        <p:xfrm>
          <a:off x="280149" y="1812947"/>
          <a:ext cx="843665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98"/>
                <a:gridCol w="1359569"/>
                <a:gridCol w="1239252"/>
                <a:gridCol w="1275348"/>
                <a:gridCol w="1503947"/>
                <a:gridCol w="1377536"/>
              </a:tblGrid>
              <a:tr h="2632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Requested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Received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Validated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Issues/Comments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Point of Contact</a:t>
                      </a:r>
                      <a:endParaRPr lang="en-US" sz="1400" dirty="0"/>
                    </a:p>
                  </a:txBody>
                  <a:tcPr/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Item Master</a:t>
                      </a:r>
                      <a:endParaRPr lang="en-US" sz="1200" b="1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</a:t>
                      </a:r>
                      <a:r>
                        <a:rPr lang="en-US" sz="1200" b="1" baseline="0" dirty="0" smtClean="0"/>
                        <a:t> FSC Master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Facility Master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Historical Inventory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Customer Shipments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Interfacility</a:t>
                      </a:r>
                      <a:r>
                        <a:rPr lang="en-US" sz="1200" b="1" dirty="0" smtClean="0"/>
                        <a:t> Shipments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Historical</a:t>
                      </a:r>
                      <a:r>
                        <a:rPr lang="en-US" sz="1200" b="1" baseline="0" dirty="0" smtClean="0"/>
                        <a:t> Forecast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Production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Supply Uncertainty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Sourcing Lead Time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51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Production / Deployment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Frequency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Client Policy Data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Purchase Orders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2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Fiscal Period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CORPORATE TEMP PNGS\CORPOATE LOGO BLK.PNG"/>
  <p:tag name="PSDSOURCE" val="F:\ Portfolio\_AVON\New Corporate Guidelines\From Judy\"/>
  <p:tag name="PSDSOURCELAYER" val="Corpoate Logo Bl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2kqKkU1kWhpH79U1rmdQ"/>
</p:tagLst>
</file>

<file path=ppt/theme/theme1.xml><?xml version="1.0" encoding="utf-8"?>
<a:theme xmlns:a="http://schemas.openxmlformats.org/drawingml/2006/main" name="Custom Design">
  <a:themeElements>
    <a:clrScheme name="2014 Avon Corp Temp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C008C"/>
      </a:accent1>
      <a:accent2>
        <a:srgbClr val="7F7F7F"/>
      </a:accent2>
      <a:accent3>
        <a:srgbClr val="673AB7"/>
      </a:accent3>
      <a:accent4>
        <a:srgbClr val="187486"/>
      </a:accent4>
      <a:accent5>
        <a:srgbClr val="00A0F0"/>
      </a:accent5>
      <a:accent6>
        <a:srgbClr val="D30044"/>
      </a:accent6>
      <a:hlink>
        <a:srgbClr val="FFB611"/>
      </a:hlink>
      <a:folHlink>
        <a:srgbClr val="FF5A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10357</TotalTime>
  <Words>46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Ariel</vt:lpstr>
      <vt:lpstr>Calibri</vt:lpstr>
      <vt:lpstr>Times New Roman</vt:lpstr>
      <vt:lpstr>Custom Design</vt:lpstr>
      <vt:lpstr>think-cell Slide</vt:lpstr>
      <vt:lpstr>Data Mapping Overview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Mrugank Desai</dc:creator>
  <cp:lastModifiedBy>Desai, Mrugank</cp:lastModifiedBy>
  <cp:revision>134</cp:revision>
  <dcterms:created xsi:type="dcterms:W3CDTF">2015-03-27T14:20:16Z</dcterms:created>
  <dcterms:modified xsi:type="dcterms:W3CDTF">2015-06-10T19:29:48Z</dcterms:modified>
</cp:coreProperties>
</file>