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56" r:id="rId4"/>
    <p:sldId id="257" r:id="rId5"/>
    <p:sldId id="262" r:id="rId6"/>
    <p:sldId id="259" r:id="rId7"/>
    <p:sldId id="258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518470-FB29-481D-B6E7-AD8BF8B64F1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58C0D-17DD-489C-9501-C6C14D16D30C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>
              <a:latin typeface="Algerian" pitchFamily="82" charset="0"/>
            </a:rPr>
            <a:t>Digital</a:t>
          </a:r>
          <a:r>
            <a:rPr lang="en-US" dirty="0" smtClean="0"/>
            <a:t> </a:t>
          </a:r>
          <a:r>
            <a:rPr lang="en-US" dirty="0" smtClean="0">
              <a:latin typeface="Algerian" pitchFamily="82" charset="0"/>
            </a:rPr>
            <a:t>Portfolio</a:t>
          </a:r>
          <a:r>
            <a:rPr lang="en-US" dirty="0" smtClean="0"/>
            <a:t> </a:t>
          </a:r>
          <a:endParaRPr lang="en-IN" dirty="0"/>
        </a:p>
      </dgm:t>
    </dgm:pt>
    <dgm:pt modelId="{406B6122-A622-4C5D-880B-2708941C6421}" type="parTrans" cxnId="{769D04BA-CEA3-404C-8923-C129DDABF53E}">
      <dgm:prSet/>
      <dgm:spPr/>
      <dgm:t>
        <a:bodyPr/>
        <a:lstStyle/>
        <a:p>
          <a:endParaRPr lang="en-US"/>
        </a:p>
      </dgm:t>
    </dgm:pt>
    <dgm:pt modelId="{7C6FC112-46DD-49D2-9B9D-ABE2BFCF9584}" type="sibTrans" cxnId="{769D04BA-CEA3-404C-8923-C129DDABF53E}">
      <dgm:prSet/>
      <dgm:spPr/>
      <dgm:t>
        <a:bodyPr/>
        <a:lstStyle/>
        <a:p>
          <a:endParaRPr lang="en-US"/>
        </a:p>
      </dgm:t>
    </dgm:pt>
    <dgm:pt modelId="{090A4AA6-DDFB-445B-831C-BFF93D3BB528}" type="pres">
      <dgm:prSet presAssocID="{4D518470-FB29-481D-B6E7-AD8BF8B64F1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81A125-A383-49AE-99E4-8DDEB4B57857}" type="pres">
      <dgm:prSet presAssocID="{F1758C0D-17DD-489C-9501-C6C14D16D30C}" presName="node" presStyleLbl="node1" presStyleIdx="0" presStyleCnt="1" custScaleX="140285" custRadScaleRad="94161" custRadScaleInc="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D7F0B6-5670-4113-B3F2-A391F36EB683}" type="presOf" srcId="{F1758C0D-17DD-489C-9501-C6C14D16D30C}" destId="{7A81A125-A383-49AE-99E4-8DDEB4B57857}" srcOrd="0" destOrd="0" presId="urn:microsoft.com/office/officeart/2005/8/layout/cycle2"/>
    <dgm:cxn modelId="{059537D6-0F98-49A5-A27E-A21A670C476F}" type="presOf" srcId="{4D518470-FB29-481D-B6E7-AD8BF8B64F1A}" destId="{090A4AA6-DDFB-445B-831C-BFF93D3BB528}" srcOrd="0" destOrd="0" presId="urn:microsoft.com/office/officeart/2005/8/layout/cycle2"/>
    <dgm:cxn modelId="{769D04BA-CEA3-404C-8923-C129DDABF53E}" srcId="{4D518470-FB29-481D-B6E7-AD8BF8B64F1A}" destId="{F1758C0D-17DD-489C-9501-C6C14D16D30C}" srcOrd="0" destOrd="0" parTransId="{406B6122-A622-4C5D-880B-2708941C6421}" sibTransId="{7C6FC112-46DD-49D2-9B9D-ABE2BFCF9584}"/>
    <dgm:cxn modelId="{14ACB833-80E7-4493-8352-161AF219D22E}" type="presParOf" srcId="{090A4AA6-DDFB-445B-831C-BFF93D3BB528}" destId="{7A81A125-A383-49AE-99E4-8DDEB4B57857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0C2C-7CB3-470D-87F3-5E206244118F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EDC6-A205-4B42-BCF8-FABF6F7EB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6344C-B01C-4E64-9745-93C133B86BD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4263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ITLE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667" r="16667"/>
          <a:stretch>
            <a:fillRect/>
          </a:stretch>
        </p:blipFill>
        <p:spPr>
          <a:xfrm>
            <a:off x="533400" y="533400"/>
            <a:ext cx="8153400" cy="40354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599112" cy="12192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4400" dirty="0" smtClean="0"/>
              <a:t>FUNDAMENTALS OF WEB DEVELOPMENT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57600" y="0"/>
            <a:ext cx="5486400" cy="566738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lgerian" pitchFamily="82" charset="0"/>
              </a:rPr>
              <a:t>SCREEN SHOT 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5367338"/>
            <a:ext cx="5486400" cy="8048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HTML</a:t>
            </a:r>
            <a:endParaRPr lang="en-US" sz="2800" dirty="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460500" y="1755775"/>
          <a:ext cx="6224588" cy="3344863"/>
        </p:xfrm>
        <a:graphic>
          <a:graphicData uri="http://schemas.openxmlformats.org/presentationml/2006/ole">
            <p:oleObj spid="_x0000_s20484" name="Document" r:id="rId3" imgW="6224179" imgH="334559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460500" y="1755775"/>
          <a:ext cx="6224588" cy="3344863"/>
        </p:xfrm>
        <a:graphic>
          <a:graphicData uri="http://schemas.openxmlformats.org/presentationml/2006/ole">
            <p:oleObj spid="_x0000_s21506" name="Document" r:id="rId3" imgW="6224179" imgH="334559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7852"/>
            <a:ext cx="5943600" cy="334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lgerian" pitchFamily="82" charset="0"/>
              </a:rPr>
              <a:t>CONCLUSION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Easy to share With recruiters It makes Online presence </a:t>
            </a:r>
            <a:endParaRPr lang="en-IN" sz="2400" dirty="0" smtClean="0">
              <a:latin typeface="Algerian" pitchFamily="8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lgerian" pitchFamily="82" charset="0"/>
              </a:rPr>
              <a:t>GITHUB LINK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 https</a:t>
            </a:r>
            <a:r>
              <a:rPr lang="en-US" smtClean="0">
                <a:latin typeface="Algerian" pitchFamily="82" charset="0"/>
              </a:rPr>
              <a:t>://</a:t>
            </a:r>
            <a:r>
              <a:rPr lang="en-US" smtClean="0">
                <a:latin typeface="Algerian" pitchFamily="82" charset="0"/>
              </a:rPr>
              <a:t>github.com/asrath</a:t>
            </a:r>
            <a:endParaRPr lang="en-US" dirty="0" smtClean="0">
              <a:latin typeface="Algerian" pitchFamily="82" charset="0"/>
            </a:endParaRPr>
          </a:p>
          <a:p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219200" y="685800"/>
          <a:ext cx="5825202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A89C842-2416-0A0F-1C9C-3CF8FF4F1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819400"/>
            <a:ext cx="5825202" cy="3340567"/>
          </a:xfr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STUDENT NAME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: </a:t>
            </a:r>
            <a:r>
              <a:rPr lang="en-US" sz="2400" b="1" dirty="0" err="1" smtClean="0">
                <a:solidFill>
                  <a:schemeClr val="tx1"/>
                </a:solidFill>
                <a:latin typeface="Algerian" pitchFamily="82" charset="0"/>
              </a:rPr>
              <a:t>mohamed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lgerian" pitchFamily="82" charset="0"/>
              </a:rPr>
              <a:t>asrath.m</a:t>
            </a:r>
            <a:endParaRPr lang="en-US" sz="2400" b="1" dirty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REGISTER No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: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24131081802521047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NMID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asanm10824131081802521047</a:t>
            </a:r>
            <a:endParaRPr lang="en-US" sz="2400" b="1" dirty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DEPARTMENT : </a:t>
            </a:r>
            <a:r>
              <a:rPr lang="en-US" sz="2400" b="1" dirty="0" err="1">
                <a:solidFill>
                  <a:schemeClr val="tx1"/>
                </a:solidFill>
                <a:latin typeface="Algerian" pitchFamily="82" charset="0"/>
              </a:rPr>
              <a:t>B.Sc.,Computer</a:t>
            </a:r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 Science 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  <a:latin typeface="Algerian" pitchFamily="82" charset="0"/>
              </a:rPr>
              <a:t>COLLEGE  </a:t>
            </a:r>
            <a:r>
              <a:rPr lang="en-IN" sz="2400" b="1" dirty="0" smtClean="0">
                <a:solidFill>
                  <a:schemeClr val="tx1"/>
                </a:solidFill>
                <a:latin typeface="Algerian" pitchFamily="82" charset="0"/>
              </a:rPr>
              <a:t>:THIRU KOLANJIAPPAR GOVERNMENT ARTS COLLEGE ,VRIDHACHALAM</a:t>
            </a:r>
            <a:endParaRPr lang="en-IN" sz="2400" b="1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6" name="Diagonal Stripe 5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iagonal Stripe 7"/>
          <p:cNvSpPr/>
          <p:nvPr/>
        </p:nvSpPr>
        <p:spPr>
          <a:xfrm rot="-10800000">
            <a:off x="7543800" y="0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667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lgerian" pitchFamily="82" charset="0"/>
              </a:rPr>
              <a:t>PROJECT TITLE </a:t>
            </a:r>
            <a:endParaRPr lang="en-US" sz="4800" dirty="0">
              <a:latin typeface="Algerian" pitchFamily="82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819400"/>
            <a:ext cx="6400800" cy="1752600"/>
          </a:xfrm>
          <a:solidFill>
            <a:schemeClr val="bg1"/>
          </a:solidFill>
        </p:spPr>
        <p:txBody>
          <a:bodyPr/>
          <a:lstStyle/>
          <a:p>
            <a:r>
              <a:rPr lang="en-US" sz="3600" dirty="0" smtClean="0">
                <a:latin typeface="Algerian" pitchFamily="82" charset="0"/>
              </a:rPr>
              <a:t>CREATIVE</a:t>
            </a:r>
            <a:r>
              <a:rPr lang="en-US" dirty="0" smtClean="0">
                <a:latin typeface="Algerian" pitchFamily="82" charset="0"/>
              </a:rPr>
              <a:t>  STUDENT PORTOFOLIO USING FWD</a:t>
            </a:r>
            <a:endParaRPr lang="en-US" dirty="0"/>
          </a:p>
        </p:txBody>
      </p:sp>
      <p:sp>
        <p:nvSpPr>
          <p:cNvPr id="15362" name="AutoShape 2" descr="The Fundamentals of Web Development: A Beginner's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The Fundamentals of Web Development: A Beginner's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Diagonal Stripe 6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iagonal Stripe 7"/>
          <p:cNvSpPr/>
          <p:nvPr/>
        </p:nvSpPr>
        <p:spPr>
          <a:xfrm rot="-10860000">
            <a:off x="7679528" y="8874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47800" y="1676400"/>
            <a:ext cx="6934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Problem statement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Project Overview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End Users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Tools and Technologies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Portfolio design and Layout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Features and functionality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Results and  Screenshots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Conclusion 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Algerian" pitchFamily="82" charset="0"/>
              </a:rPr>
              <a:t>Githublink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10" name="Cross 9"/>
          <p:cNvSpPr/>
          <p:nvPr/>
        </p:nvSpPr>
        <p:spPr>
          <a:xfrm>
            <a:off x="1295400" y="1828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1295400" y="2209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>
            <a:off x="1295400" y="26670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>
            <a:off x="1295400" y="31242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>
            <a:off x="1295400" y="35052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1295400" y="39624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1295400" y="43434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>
            <a:off x="1295400" y="48006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>
            <a:off x="1295400" y="5257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AGENDA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endParaRPr lang="en-US" dirty="0"/>
          </a:p>
        </p:txBody>
      </p:sp>
      <p:sp>
        <p:nvSpPr>
          <p:cNvPr id="22" name="Diagonal Stripe 21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iagonal Stripe 22"/>
          <p:cNvSpPr/>
          <p:nvPr/>
        </p:nvSpPr>
        <p:spPr>
          <a:xfrm rot="-10800000">
            <a:off x="7543800" y="0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lgerian" pitchFamily="82" charset="0"/>
              </a:rPr>
              <a:t>PROJECT</a:t>
            </a:r>
            <a:r>
              <a:rPr lang="en-US" b="1" dirty="0" smtClean="0">
                <a:latin typeface="Algerian" pitchFamily="82" charset="0"/>
              </a:rPr>
              <a:t> </a:t>
            </a:r>
            <a:r>
              <a:rPr lang="en-US" b="1" u="sng" dirty="0" smtClean="0">
                <a:latin typeface="Algerian" pitchFamily="82" charset="0"/>
              </a:rPr>
              <a:t>OVERVIEW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32037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Portfolio contains About me , Projects , Skills , Contact and pictures </a:t>
            </a:r>
          </a:p>
          <a:p>
            <a:endParaRPr lang="en-US" dirty="0"/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itchFamily="82" charset="0"/>
              </a:rPr>
              <a:t>WHO</a:t>
            </a:r>
            <a:r>
              <a:rPr lang="en-US" u="sng" dirty="0" smtClean="0"/>
              <a:t> </a:t>
            </a:r>
            <a:r>
              <a:rPr lang="en-US" u="sng" dirty="0" smtClean="0">
                <a:latin typeface="Algerian" pitchFamily="82" charset="0"/>
              </a:rPr>
              <a:t>ARE THE END USERS ?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lgerian" pitchFamily="82" charset="0"/>
              </a:rPr>
              <a:t>STUDENTS </a:t>
            </a:r>
          </a:p>
          <a:p>
            <a:r>
              <a:rPr lang="en-US" sz="2800" dirty="0" smtClean="0">
                <a:latin typeface="Algerian" pitchFamily="82" charset="0"/>
              </a:rPr>
              <a:t>JOB SEEKERS</a:t>
            </a:r>
          </a:p>
          <a:p>
            <a:r>
              <a:rPr lang="en-US" sz="2800" dirty="0" smtClean="0">
                <a:latin typeface="Algerian" pitchFamily="82" charset="0"/>
              </a:rPr>
              <a:t>PROFESSIONALS</a:t>
            </a:r>
          </a:p>
          <a:p>
            <a:r>
              <a:rPr lang="en-US" sz="2800" dirty="0" smtClean="0">
                <a:latin typeface="Algerian" pitchFamily="82" charset="0"/>
              </a:rPr>
              <a:t>SOFTWARE EMPLOYEE</a:t>
            </a:r>
            <a:endParaRPr lang="en-IN" sz="2800" dirty="0" smtClean="0">
              <a:latin typeface="Algerian" pitchFamily="82" charset="0"/>
            </a:endParaRPr>
          </a:p>
          <a:p>
            <a:endParaRPr lang="en-US" sz="28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Algerian" pitchFamily="82" charset="0"/>
              </a:rPr>
              <a:t>TOOLS AND TECHNIQUES</a:t>
            </a: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HTML – Pages, Sections </a:t>
            </a:r>
          </a:p>
          <a:p>
            <a:r>
              <a:rPr lang="en-US" sz="2400" dirty="0" smtClean="0">
                <a:latin typeface="Algerian" pitchFamily="82" charset="0"/>
              </a:rPr>
              <a:t>CSS-LAYOUT – COLOURS ,FONT </a:t>
            </a:r>
          </a:p>
          <a:p>
            <a:r>
              <a:rPr lang="en-US" sz="2400" dirty="0" smtClean="0">
                <a:latin typeface="Algerian" pitchFamily="82" charset="0"/>
              </a:rPr>
              <a:t>JAVASCRIPT-INTERACTIVE NAVIGATION,FORM VALIDATION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Algerian" pitchFamily="82" charset="0"/>
              </a:rPr>
              <a:t>PORTFOLIO DESIGN AND LAYOUT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lgerian" pitchFamily="82" charset="0"/>
              </a:rPr>
              <a:t>SECTION </a:t>
            </a:r>
          </a:p>
          <a:p>
            <a:pPr marL="0" indent="0">
              <a:buNone/>
            </a:pPr>
            <a:endParaRPr lang="en-US" sz="2400" dirty="0" smtClean="0">
              <a:latin typeface="Algerian" pitchFamily="82" charset="0"/>
            </a:endParaRPr>
          </a:p>
          <a:p>
            <a:r>
              <a:rPr lang="en-US" sz="2400" dirty="0" smtClean="0">
                <a:latin typeface="Algerian" pitchFamily="82" charset="0"/>
              </a:rPr>
              <a:t>HOME </a:t>
            </a:r>
          </a:p>
          <a:p>
            <a:r>
              <a:rPr lang="en-US" sz="2400" dirty="0" smtClean="0">
                <a:latin typeface="Algerian" pitchFamily="82" charset="0"/>
              </a:rPr>
              <a:t>PROJECETS</a:t>
            </a:r>
          </a:p>
          <a:p>
            <a:r>
              <a:rPr lang="en-US" sz="2400" dirty="0" smtClean="0">
                <a:latin typeface="Algerian" pitchFamily="82" charset="0"/>
              </a:rPr>
              <a:t>SKILLS</a:t>
            </a:r>
          </a:p>
          <a:p>
            <a:r>
              <a:rPr lang="en-US" sz="2400" dirty="0" smtClean="0">
                <a:latin typeface="Algerian" pitchFamily="82" charset="0"/>
              </a:rPr>
              <a:t>CONTACT</a:t>
            </a:r>
          </a:p>
          <a:p>
            <a:endParaRPr lang="en-US" sz="2400" dirty="0" smtClean="0">
              <a:latin typeface="Algerian" pitchFamily="82" charset="0"/>
            </a:endParaRPr>
          </a:p>
          <a:p>
            <a:r>
              <a:rPr lang="en-US" sz="2400" dirty="0" smtClean="0">
                <a:latin typeface="Algerian" pitchFamily="82" charset="0"/>
              </a:rPr>
              <a:t>MOBILE / DESKTOP / TABLET</a:t>
            </a:r>
            <a:endParaRPr lang="en-IN" sz="2400" dirty="0" smtClean="0">
              <a:latin typeface="Algerian" pitchFamily="82" charset="0"/>
            </a:endParaRPr>
          </a:p>
          <a:p>
            <a:endParaRPr lang="en-US" sz="2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u="sng" dirty="0" smtClean="0">
                <a:latin typeface="Algerian" pitchFamily="82" charset="0"/>
              </a:rPr>
              <a:t>FEATURES</a:t>
            </a:r>
            <a:r>
              <a:rPr lang="en-US" u="sng" dirty="0" smtClean="0">
                <a:latin typeface="Algerian" pitchFamily="82" charset="0"/>
              </a:rPr>
              <a:t> AND FUNCTIONALITY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Navigation BAR with </a:t>
            </a:r>
            <a:r>
              <a:rPr lang="en-US" sz="2400" b="1" dirty="0" err="1" smtClean="0">
                <a:solidFill>
                  <a:schemeClr val="tx1"/>
                </a:solidFill>
                <a:latin typeface="Algerian" pitchFamily="82" charset="0"/>
              </a:rPr>
              <a:t>smoth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 scrolling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Image Details/ Hyperlinks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Interactive elements –Animations, Hover effects , Background </a:t>
            </a:r>
            <a:r>
              <a:rPr lang="en-US" sz="2400" b="1" dirty="0" err="1" smtClean="0">
                <a:solidFill>
                  <a:schemeClr val="tx1"/>
                </a:solidFill>
                <a:latin typeface="Algerian" pitchFamily="82" charset="0"/>
              </a:rPr>
              <a:t>colour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 change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Contact from validate </a:t>
            </a:r>
            <a:endParaRPr lang="en-IN" sz="2400" b="1" dirty="0" smtClean="0">
              <a:solidFill>
                <a:schemeClr val="tx1"/>
              </a:solidFill>
              <a:latin typeface="Algerian" pitchFamily="82" charset="0"/>
            </a:endParaRPr>
          </a:p>
          <a:p>
            <a:endParaRPr lang="en-US" sz="2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165</Words>
  <Application>Microsoft Office PowerPoint</Application>
  <PresentationFormat>On-screen Show (4:3)</PresentationFormat>
  <Paragraphs>52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Document</vt:lpstr>
      <vt:lpstr>FUNDAMENTALS OF WEB DEVELOPMENT</vt:lpstr>
      <vt:lpstr>Slide 2</vt:lpstr>
      <vt:lpstr>PROJECT TITLE </vt:lpstr>
      <vt:lpstr>AGENDA</vt:lpstr>
      <vt:lpstr>PROJECT OVERVIEW</vt:lpstr>
      <vt:lpstr>WHO ARE THE END USERS ?</vt:lpstr>
      <vt:lpstr>TOOLS AND TECHNIQUES </vt:lpstr>
      <vt:lpstr>PORTFOLIO DESIGN AND LAYOUT</vt:lpstr>
      <vt:lpstr>FEATURES AND FUNCTIONALITY </vt:lpstr>
      <vt:lpstr>SCREEN SHOT </vt:lpstr>
      <vt:lpstr>Slide 11</vt:lpstr>
      <vt:lpstr>Slide 12</vt:lpstr>
      <vt:lpstr>CONCLUSION 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tkgac</dc:creator>
  <cp:lastModifiedBy>tkgac</cp:lastModifiedBy>
  <cp:revision>19</cp:revision>
  <dcterms:created xsi:type="dcterms:W3CDTF">2025-08-28T08:53:42Z</dcterms:created>
  <dcterms:modified xsi:type="dcterms:W3CDTF">2025-08-29T09:12:42Z</dcterms:modified>
</cp:coreProperties>
</file>