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nto.ca/ext/open_data/catalog/data_set_files/2016_neighbourhood_profiles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hart&#10;&#10;Description automatically generated">
            <a:extLst>
              <a:ext uri="{FF2B5EF4-FFF2-40B4-BE49-F238E27FC236}">
                <a16:creationId xmlns:a16="http://schemas.microsoft.com/office/drawing/2014/main" id="{2E56C907-EB92-4A60-A2BE-E420D9437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CD41E-A2DD-4AF1-A080-1D1C06D7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 Science Capstone: Open an Indian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1D56A-60EF-453F-BC83-16D170A6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CFC-38FC-4DF9-A5EC-50ADA722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5C18-9E39-49A9-8DD8-9BF296BF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argest concentrations of the Indian community reside in the following: </a:t>
            </a:r>
          </a:p>
          <a:p>
            <a:pPr lvl="1">
              <a:buFontTx/>
              <a:buChar char="-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Etobicoke </a:t>
            </a:r>
          </a:p>
          <a:p>
            <a:pPr lvl="1">
              <a:buFontTx/>
              <a:buChar char="-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Scarborough-Rouge Park</a:t>
            </a:r>
          </a:p>
          <a:p>
            <a:pPr lvl="1">
              <a:buFontTx/>
              <a:buChar char="-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Scarborough-Guildwood.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would be considered the top sites to set up a new Indian restaurant.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7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3D24-A685-4529-8849-F48C78B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0B4-4E2B-45E8-8C57-105AD067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 only Indians like Indian food? No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is assumed in this project that only Indians like Indian foods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Indian food is popular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Other factors to consider</a:t>
            </a:r>
          </a:p>
          <a:p>
            <a:pPr lvl="1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</a:p>
          <a:p>
            <a:pPr lvl="1">
              <a:buFontTx/>
              <a:buChar char="-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StartUp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Costs</a:t>
            </a:r>
          </a:p>
          <a:p>
            <a:pPr lvl="1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Nearby Indian Restaurant ratings</a:t>
            </a:r>
          </a:p>
          <a:p>
            <a:pPr lvl="1">
              <a:buFontTx/>
              <a:buChar char="-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-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4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738E-4CFA-4016-92E0-16608094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9008-C302-49A2-8A3E-19E402A2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Toronto, the capital of the province of Ontario, is the most populous Canadian city. 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 than half of the entire Indian Canadian population reside in Toronto </a:t>
            </a:r>
          </a:p>
          <a:p>
            <a:endParaRPr lang="en-US" sz="1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makes it a great place to start an Indian restaurant.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B683-04B9-484D-8348-9CE9DBF7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8B6C-33B6-413D-A429-0E0902D8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etermine the most suitable location in Toronto to set up a new Indian restaurant. The parameters that will be examined are the demographics of each district and the number of pre-existing Indian restaurants in each area. 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criteria include the following: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ethnic Indians in each neighborhood or borough. The restaurant will be placed where there is a significant Indian community. 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 be in same district where there at least 3 Indian restaurants.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pened in an area where there is a significant Indian population</a:t>
            </a:r>
            <a:endParaRPr lang="en-US" sz="1400" dirty="0"/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DC4-DEFB-4F52-8EBB-3D86262C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7684-EB43-4558-9390-A7E1B19A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Entrepreneurs or restaurateurs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Freelancers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Indian Community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People who love Indian food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Analysts 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10976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87DC-6324-4992-BCD4-AA2C2984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E300-77C4-4DBD-8C67-4C2CECA1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districts in Toronto, Canada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and Longitude of these districts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locations of Indian restaurants in districts. This will help us find neighborhoods that are more suitable to open an Indian Restaurant.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population for each borough and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9545-7E5D-4114-A386-7C4606E9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DC96-2A59-4D6B-B151-D0A5514B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First, I need to get the list of districts  in Toronto, Canada. This is possible by extracting the demographics for Toronto from Wikipedia page(</a:t>
            </a:r>
            <a:r>
              <a:rPr lang="en-US" sz="1800" u="sng" spc="-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https://www.toronto.ca/ext/open_data/catalog/data_set_files/2016_neighbourhood_profiles.csv</a:t>
            </a: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spc="-5" dirty="0">
              <a:solidFill>
                <a:srgbClr val="2929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Next, I use Foursquare API to pull the list of top 100 venues within 500 meters radius. I have created a Foursquare developer account earlier in order to obtain an account ID and API key to pull the data.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spc="-5" dirty="0">
              <a:solidFill>
                <a:srgbClr val="29292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using the Toronto Demographics file I gathered data on the ethnic population by boroughs, and neighborhoods.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42C9-23E1-46E6-98D0-293B5F70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8AB906-9934-4B71-B0AE-74DB4B11AD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88" y="1976109"/>
            <a:ext cx="7374834" cy="4881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28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DAC0-E53F-4823-AC02-EBCE09FF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24A82-3EAF-4530-83FB-F4CDD3049F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290763"/>
            <a:ext cx="6518665" cy="3757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41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E9E7-38E7-4E49-AA62-CC98E7E4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767B-43CE-4F21-B10F-899D98D4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highest concentration of Indian restaurants were found at these locations: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- Downtown Toronto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	- Central Toronto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- East Toronto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lowest concentration of Indian restaurants were found at these locations: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- Etobicoke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	- York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-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Missisauga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668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61A2E"/>
      </a:dk2>
      <a:lt2>
        <a:srgbClr val="F0F1F3"/>
      </a:lt2>
      <a:accent1>
        <a:srgbClr val="B79F48"/>
      </a:accent1>
      <a:accent2>
        <a:srgbClr val="B1663B"/>
      </a:accent2>
      <a:accent3>
        <a:srgbClr val="C34D53"/>
      </a:accent3>
      <a:accent4>
        <a:srgbClr val="B13B73"/>
      </a:accent4>
      <a:accent5>
        <a:srgbClr val="C34DB6"/>
      </a:accent5>
      <a:accent6>
        <a:srgbClr val="8D3BB1"/>
      </a:accent6>
      <a:hlink>
        <a:srgbClr val="4A64C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Modern Love</vt:lpstr>
      <vt:lpstr>The Hand</vt:lpstr>
      <vt:lpstr>SketchyVTI</vt:lpstr>
      <vt:lpstr>Data Science Capstone: Open an Indian Restaurant in Toronto</vt:lpstr>
      <vt:lpstr>Overview</vt:lpstr>
      <vt:lpstr>Objective</vt:lpstr>
      <vt:lpstr>Target Audience</vt:lpstr>
      <vt:lpstr>Data</vt:lpstr>
      <vt:lpstr>Methodology</vt:lpstr>
      <vt:lpstr>Analysis</vt:lpstr>
      <vt:lpstr>Analysis Cont…</vt:lpstr>
      <vt:lpstr>Results</vt:lpstr>
      <vt:lpstr>Conclusion</vt:lpstr>
      <vt:lpstr>Discussion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Capstone: Open an Indian Restaurant in Toronto</dc:title>
  <dc:creator>Aditya Seshadri</dc:creator>
  <cp:lastModifiedBy>Aditya Seshadri</cp:lastModifiedBy>
  <cp:revision>13</cp:revision>
  <dcterms:created xsi:type="dcterms:W3CDTF">2020-11-11T17:38:53Z</dcterms:created>
  <dcterms:modified xsi:type="dcterms:W3CDTF">2020-11-11T18:41:48Z</dcterms:modified>
</cp:coreProperties>
</file>