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1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0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348C-9B61-45EB-9D1A-7B28353290D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CEAD-CD18-4B20-A7D1-447AC2D5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2023-08-16T13:58:23Z</dcterms:created>
  <dcterms:modified xsi:type="dcterms:W3CDTF">2023-08-16T14:00:40Z</dcterms:modified>
  <cp:contentStatus/>
</cp:coreProperties>
</file>