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emf" ContentType="image/x-e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4.xml" ContentType="application/vnd.openxmlformats-officedocument.presentationml.notesSlide+xml"/>
  <Override PartName="/ppt/slides/slide18.xml" ContentType="application/vnd.openxmlformats-officedocument.presentationml.slide+xml"/>
  <Override PartName="/ppt/notesSlides/notesSlide15.xml" ContentType="application/vnd.openxmlformats-officedocument.presentationml.notesSlide+xml"/>
  <Override PartName="/ppt/slides/slide19.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notesSlides/notesSlide17.xml" ContentType="application/vnd.openxmlformats-officedocument.presentationml.notes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notesSlides/notesSlide19.xml" ContentType="application/vnd.openxmlformats-officedocument.presentationml.notesSlide+xml"/>
  <Override PartName="/ppt/slides/slide23.xml" ContentType="application/vnd.openxmlformats-officedocument.presentationml.slide+xml"/>
  <Override PartName="/ppt/notesSlides/notesSlide20.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notesSlides/notesSlide21.xml" ContentType="application/vnd.openxmlformats-officedocument.presentationml.notesSlide+xml"/>
  <Override PartName="/ppt/slides/slide26.xml" ContentType="application/vnd.openxmlformats-officedocument.presentationml.slide+xml"/>
  <Override PartName="/ppt/notesSlides/notesSlide22.xml" ContentType="application/vnd.openxmlformats-officedocument.presentationml.notesSlide+xml"/>
  <Override PartName="/ppt/slides/slide27.xml" ContentType="application/vnd.openxmlformats-officedocument.presentationml.slide+xml"/>
  <Override PartName="/ppt/notesSlides/notesSlide23.xml" ContentType="application/vnd.openxmlformats-officedocument.presentationml.notesSlide+xml"/>
  <Override PartName="/ppt/slides/slide28.xml" ContentType="application/vnd.openxmlformats-officedocument.presentationml.slide+xml"/>
  <Override PartName="/ppt/notesSlides/notesSlide24.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25.xml" ContentType="application/vnd.openxmlformats-officedocument.presentationml.notesSlide+xml"/>
  <Override PartName="/ppt/slides/slide32.xml" ContentType="application/vnd.openxmlformats-officedocument.presentationml.slide+xml"/>
  <Override PartName="/ppt/notesSlides/notesSlide26.xml" ContentType="application/vnd.openxmlformats-officedocument.presentationml.notes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Slides/notesSlide27.xml" ContentType="application/vnd.openxmlformats-officedocument.presentationml.notes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y="6858000" cx="12192000"/>
  <p:notesSz cx="7772400" cy="100584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B8580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22414" autoAdjust="0"/>
    <p:restoredTop sz="60296" autoAdjust="0"/>
  </p:normalViewPr>
  <p:slideViewPr>
    <p:cSldViewPr>
      <p:cViewPr varScale="1">
        <p:scale>
          <a:sx n="52" d="100"/>
          <a:sy n="52" d="100"/>
        </p:scale>
        <p:origin x="153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tableStyles" Target="tableStyles.xml"/><Relationship Id="rId61" Type="http://schemas.openxmlformats.org/officeDocument/2006/relationships/presProps" Target="presProps.xml"/><Relationship Id="rId6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05" name=""/>
        <p:cNvGrpSpPr/>
        <p:nvPr/>
      </p:nvGrpSpPr>
      <p:grpSpPr>
        <a:xfrm>
          <a:off x="0" y="0"/>
          <a:ext cx="0" cy="0"/>
          <a:chOff x="0" y="0"/>
          <a:chExt cx="0" cy="0"/>
        </a:xfrm>
      </p:grpSpPr>
      <p:sp>
        <p:nvSpPr>
          <p:cNvPr id="1048895" name="Header Placeholder 1"/>
          <p:cNvSpPr>
            <a:spLocks noGrp="1"/>
          </p:cNvSpPr>
          <p:nvPr>
            <p:ph type="hdr" sz="quarter"/>
          </p:nvPr>
        </p:nvSpPr>
        <p:spPr>
          <a:xfrm>
            <a:off x="0" y="0"/>
            <a:ext cx="3368675" cy="504825"/>
          </a:xfrm>
          <a:prstGeom prst="rect"/>
        </p:spPr>
        <p:txBody>
          <a:bodyPr bIns="45720" lIns="91440" rIns="91440" rtlCol="0" tIns="45720" vert="horz"/>
          <a:lstStyle>
            <a:lvl1pPr algn="l">
              <a:defRPr sz="1200"/>
            </a:lvl1pPr>
          </a:lstStyle>
          <a:p>
            <a:endParaRPr lang="en-US"/>
          </a:p>
        </p:txBody>
      </p:sp>
      <p:sp>
        <p:nvSpPr>
          <p:cNvPr id="1048896" name="Date Placeholder 2"/>
          <p:cNvSpPr>
            <a:spLocks noGrp="1"/>
          </p:cNvSpPr>
          <p:nvPr>
            <p:ph type="dt" idx="1"/>
          </p:nvPr>
        </p:nvSpPr>
        <p:spPr>
          <a:xfrm>
            <a:off x="4402138" y="0"/>
            <a:ext cx="3368675" cy="504825"/>
          </a:xfrm>
          <a:prstGeom prst="rect"/>
        </p:spPr>
        <p:txBody>
          <a:bodyPr bIns="45720" lIns="91440" rIns="91440" rtlCol="0" tIns="45720" vert="horz"/>
          <a:lstStyle>
            <a:lvl1pPr algn="r">
              <a:defRPr sz="1200"/>
            </a:lvl1pPr>
          </a:lstStyle>
          <a:p>
            <a:fld id="{F72B1D23-6FED-4907-8AA9-86C1B37F972D}" type="datetimeFigureOut">
              <a:rPr lang="en-US" smtClean="0"/>
            </a:fld>
            <a:endParaRPr lang="en-US"/>
          </a:p>
        </p:txBody>
      </p:sp>
      <p:sp>
        <p:nvSpPr>
          <p:cNvPr id="1048897" name="Slide Image Placeholder 3"/>
          <p:cNvSpPr>
            <a:spLocks noChangeAspect="1" noRot="1" noGrp="1"/>
          </p:cNvSpPr>
          <p:nvPr>
            <p:ph type="sldImg" idx="2"/>
          </p:nvPr>
        </p:nvSpPr>
        <p:spPr>
          <a:xfrm>
            <a:off x="869950" y="1257300"/>
            <a:ext cx="6032500" cy="3394075"/>
          </a:xfrm>
          <a:prstGeom prst="rect"/>
          <a:noFill/>
          <a:ln w="12700">
            <a:solidFill>
              <a:prstClr val="black"/>
            </a:solidFill>
          </a:ln>
        </p:spPr>
        <p:txBody>
          <a:bodyPr anchor="ctr" bIns="45720" lIns="91440" rIns="91440" rtlCol="0" tIns="45720" vert="horz"/>
          <a:p>
            <a:endParaRPr lang="en-US"/>
          </a:p>
        </p:txBody>
      </p:sp>
      <p:sp>
        <p:nvSpPr>
          <p:cNvPr id="1048898" name="Notes Placeholder 4"/>
          <p:cNvSpPr>
            <a:spLocks noGrp="1"/>
          </p:cNvSpPr>
          <p:nvPr>
            <p:ph type="body" sz="quarter" idx="3"/>
          </p:nvPr>
        </p:nvSpPr>
        <p:spPr>
          <a:xfrm>
            <a:off x="777875" y="4840288"/>
            <a:ext cx="6216650" cy="3960812"/>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9" name="Footer Placeholder 5"/>
          <p:cNvSpPr>
            <a:spLocks noGrp="1"/>
          </p:cNvSpPr>
          <p:nvPr>
            <p:ph type="ftr" sz="quarter" idx="4"/>
          </p:nvPr>
        </p:nvSpPr>
        <p:spPr>
          <a:xfrm>
            <a:off x="0" y="9553575"/>
            <a:ext cx="3368675" cy="504825"/>
          </a:xfrm>
          <a:prstGeom prst="rect"/>
        </p:spPr>
        <p:txBody>
          <a:bodyPr anchor="b" bIns="45720" lIns="91440" rIns="91440" rtlCol="0" tIns="45720" vert="horz"/>
          <a:lstStyle>
            <a:lvl1pPr algn="l">
              <a:defRPr sz="1200"/>
            </a:lvl1pPr>
          </a:lstStyle>
          <a:p>
            <a:endParaRPr lang="en-US"/>
          </a:p>
        </p:txBody>
      </p:sp>
      <p:sp>
        <p:nvSpPr>
          <p:cNvPr id="1048900" name="Slide Number Placeholder 6"/>
          <p:cNvSpPr>
            <a:spLocks noGrp="1"/>
          </p:cNvSpPr>
          <p:nvPr>
            <p:ph type="sldNum" sz="quarter" idx="5"/>
          </p:nvPr>
        </p:nvSpPr>
        <p:spPr>
          <a:xfrm>
            <a:off x="4402138" y="9553575"/>
            <a:ext cx="3368675" cy="504825"/>
          </a:xfrm>
          <a:prstGeom prst="rect"/>
        </p:spPr>
        <p:txBody>
          <a:bodyPr anchor="b" bIns="45720" lIns="91440" rIns="91440" rtlCol="0" tIns="45720" vert="horz"/>
          <a:lstStyle>
            <a:lvl1pPr algn="r">
              <a:defRPr sz="1200"/>
            </a:lvl1pPr>
          </a:lstStyle>
          <a:p>
            <a:fld id="{CC4D0474-24F9-41DE-A411-599B62DEF478}"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2" name="Slide Image Placeholder 1"/>
          <p:cNvSpPr>
            <a:spLocks noChangeAspect="1" noRot="1" noGrp="1"/>
          </p:cNvSpPr>
          <p:nvPr>
            <p:ph type="sldImg"/>
          </p:nvPr>
        </p:nvSpPr>
        <p:spPr/>
      </p:sp>
      <p:sp>
        <p:nvSpPr>
          <p:cNvPr id="1048623" name="Notes Placeholder 2"/>
          <p:cNvSpPr>
            <a:spLocks noGrp="1"/>
          </p:cNvSpPr>
          <p:nvPr>
            <p:ph type="body" idx="1"/>
          </p:nvPr>
        </p:nvSpPr>
        <p:spPr/>
        <p:txBody>
          <a:bodyPr/>
          <a:p>
            <a:endParaRPr dirty="0" lang="en-US"/>
          </a:p>
        </p:txBody>
      </p:sp>
      <p:sp>
        <p:nvSpPr>
          <p:cNvPr id="104862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sz="1200" lang="en-US">
              <a:effectLst/>
              <a:latin typeface="Times New Roman" panose="02020603050405020304" pitchFamily="18" charset="0"/>
              <a:ea typeface="Times New Roman" panose="02020603050405020304" pitchFamily="18" charset="0"/>
            </a:endParaRPr>
          </a:p>
          <a:p>
            <a:endParaRPr dirty="0" lang="en-US"/>
          </a:p>
        </p:txBody>
      </p:sp>
      <p:sp>
        <p:nvSpPr>
          <p:cNvPr id="1048671"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76" name="Slide Image Placeholder 1"/>
          <p:cNvSpPr>
            <a:spLocks noChangeAspect="1" noRot="1" noGrp="1"/>
          </p:cNvSpPr>
          <p:nvPr>
            <p:ph type="sldImg"/>
          </p:nvPr>
        </p:nvSpPr>
        <p:spPr/>
      </p:sp>
      <p:sp>
        <p:nvSpPr>
          <p:cNvPr id="1048677" name="Notes Placeholder 2"/>
          <p:cNvSpPr>
            <a:spLocks noGrp="1"/>
          </p:cNvSpPr>
          <p:nvPr>
            <p:ph type="body" idx="1"/>
          </p:nvPr>
        </p:nvSpPr>
        <p:spPr/>
        <p:txBody>
          <a:bodyPr/>
          <a:p>
            <a:endParaRPr dirty="0" lang="en-US"/>
          </a:p>
        </p:txBody>
      </p:sp>
      <p:sp>
        <p:nvSpPr>
          <p:cNvPr id="1048678"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US"/>
          </a:p>
        </p:txBody>
      </p:sp>
      <p:sp>
        <p:nvSpPr>
          <p:cNvPr id="1048683"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p>
            <a:pPr indent="-342900" lvl="0" marL="342900" marR="0">
              <a:spcBef>
                <a:spcPts val="0"/>
              </a:spcBef>
              <a:spcAft>
                <a:spcPts val="0"/>
              </a:spcAft>
              <a:buSzPts val="1000"/>
              <a:buFont typeface="Symbol" panose="05050102010706020507" pitchFamily="18" charset="2"/>
              <a:buChar char=""/>
              <a:tabLst>
                <a:tab algn="l" pos="304800"/>
              </a:tabLst>
            </a:pPr>
            <a:endParaRPr dirty="0" sz="1200" i="1" lang="en-US">
              <a:effectLst/>
              <a:latin typeface="Times New Roman" panose="02020603050405020304" pitchFamily="18" charset="0"/>
              <a:ea typeface="Times New Roman" panose="02020603050405020304" pitchFamily="18" charset="0"/>
            </a:endParaRPr>
          </a:p>
        </p:txBody>
      </p:sp>
      <p:sp>
        <p:nvSpPr>
          <p:cNvPr id="1048688"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89" name="Slide Image Placeholder 1"/>
          <p:cNvSpPr>
            <a:spLocks noChangeAspect="1" noRot="1" noGrp="1"/>
          </p:cNvSpPr>
          <p:nvPr>
            <p:ph type="sldImg"/>
          </p:nvPr>
        </p:nvSpPr>
        <p:spPr/>
      </p:sp>
      <p:sp>
        <p:nvSpPr>
          <p:cNvPr id="1048690" name="Notes Placeholder 2"/>
          <p:cNvSpPr>
            <a:spLocks noGrp="1"/>
          </p:cNvSpPr>
          <p:nvPr>
            <p:ph type="body" idx="1"/>
          </p:nvPr>
        </p:nvSpPr>
        <p:spPr/>
        <p:txBody>
          <a:bodyPr/>
          <a:p>
            <a:endParaRPr dirty="0" lang="en-US"/>
          </a:p>
        </p:txBody>
      </p:sp>
      <p:sp>
        <p:nvSpPr>
          <p:cNvPr id="1048691"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94" name="Slide Image Placeholder 1"/>
          <p:cNvSpPr>
            <a:spLocks noChangeAspect="1" noRot="1" noGrp="1"/>
          </p:cNvSpPr>
          <p:nvPr>
            <p:ph type="sldImg"/>
          </p:nvPr>
        </p:nvSpPr>
        <p:spPr/>
      </p:sp>
      <p:sp>
        <p:nvSpPr>
          <p:cNvPr id="1048695" name="Notes Placeholder 2"/>
          <p:cNvSpPr>
            <a:spLocks noGrp="1"/>
          </p:cNvSpPr>
          <p:nvPr>
            <p:ph type="body" idx="1"/>
          </p:nvPr>
        </p:nvSpPr>
        <p:spPr/>
        <p:txBody>
          <a:bodyPr/>
          <a:p>
            <a:endParaRPr dirty="0" lang="en-US"/>
          </a:p>
        </p:txBody>
      </p:sp>
      <p:sp>
        <p:nvSpPr>
          <p:cNvPr id="1048696"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02" name="Slide Image Placeholder 1"/>
          <p:cNvSpPr>
            <a:spLocks noChangeAspect="1" noRot="1" noGrp="1"/>
          </p:cNvSpPr>
          <p:nvPr>
            <p:ph type="sldImg"/>
          </p:nvPr>
        </p:nvSpPr>
        <p:spPr/>
      </p:sp>
      <p:sp>
        <p:nvSpPr>
          <p:cNvPr id="1048703" name="Notes Placeholder 2"/>
          <p:cNvSpPr>
            <a:spLocks noGrp="1"/>
          </p:cNvSpPr>
          <p:nvPr>
            <p:ph type="body" idx="1"/>
          </p:nvPr>
        </p:nvSpPr>
        <p:spPr/>
        <p:txBody>
          <a:bodyPr/>
          <a:p>
            <a:endParaRPr dirty="0" lang="en-US"/>
          </a:p>
        </p:txBody>
      </p:sp>
      <p:sp>
        <p:nvSpPr>
          <p:cNvPr id="104870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05" name="Slide Image Placeholder 1"/>
          <p:cNvSpPr>
            <a:spLocks noChangeAspect="1" noRot="1" noGrp="1"/>
          </p:cNvSpPr>
          <p:nvPr>
            <p:ph type="sldImg"/>
          </p:nvPr>
        </p:nvSpPr>
        <p:spPr/>
      </p:sp>
      <p:sp>
        <p:nvSpPr>
          <p:cNvPr id="1048706" name="Notes Placeholder 2"/>
          <p:cNvSpPr>
            <a:spLocks noGrp="1"/>
          </p:cNvSpPr>
          <p:nvPr>
            <p:ph type="body" idx="1"/>
          </p:nvPr>
        </p:nvSpPr>
        <p:spPr/>
        <p:txBody>
          <a:bodyPr/>
          <a:p>
            <a:endParaRPr dirty="0" lang="en-US"/>
          </a:p>
        </p:txBody>
      </p:sp>
      <p:sp>
        <p:nvSpPr>
          <p:cNvPr id="1048707"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10" name="Slide Image Placeholder 1"/>
          <p:cNvSpPr>
            <a:spLocks noChangeAspect="1" noRot="1" noGrp="1"/>
          </p:cNvSpPr>
          <p:nvPr>
            <p:ph type="sldImg"/>
          </p:nvPr>
        </p:nvSpPr>
        <p:spPr/>
      </p:sp>
      <p:sp>
        <p:nvSpPr>
          <p:cNvPr id="1048711" name="Notes Placeholder 2"/>
          <p:cNvSpPr>
            <a:spLocks noGrp="1"/>
          </p:cNvSpPr>
          <p:nvPr>
            <p:ph type="body" idx="1"/>
          </p:nvPr>
        </p:nvSpPr>
        <p:spPr/>
        <p:txBody>
          <a:bodyPr/>
          <a:p>
            <a:endParaRPr dirty="0" lang="en-US"/>
          </a:p>
        </p:txBody>
      </p:sp>
      <p:sp>
        <p:nvSpPr>
          <p:cNvPr id="1048712"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15" name="Slide Image Placeholder 1"/>
          <p:cNvSpPr>
            <a:spLocks noChangeAspect="1" noRot="1" noGrp="1"/>
          </p:cNvSpPr>
          <p:nvPr>
            <p:ph type="sldImg"/>
          </p:nvPr>
        </p:nvSpPr>
        <p:spPr/>
      </p:sp>
      <p:sp>
        <p:nvSpPr>
          <p:cNvPr id="1048716" name="Notes Placeholder 2"/>
          <p:cNvSpPr>
            <a:spLocks noGrp="1"/>
          </p:cNvSpPr>
          <p:nvPr>
            <p:ph type="body" idx="1"/>
          </p:nvPr>
        </p:nvSpPr>
        <p:spPr/>
        <p:txBody>
          <a:bodyPr/>
          <a:p>
            <a:endParaRPr dirty="0" lang="en-US"/>
          </a:p>
        </p:txBody>
      </p:sp>
      <p:sp>
        <p:nvSpPr>
          <p:cNvPr id="1048717"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US"/>
          </a:p>
        </p:txBody>
      </p:sp>
      <p:sp>
        <p:nvSpPr>
          <p:cNvPr id="1048629"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20" name="Slide Image Placeholder 1"/>
          <p:cNvSpPr>
            <a:spLocks noChangeAspect="1" noRot="1" noGrp="1"/>
          </p:cNvSpPr>
          <p:nvPr>
            <p:ph type="sldImg"/>
          </p:nvPr>
        </p:nvSpPr>
        <p:spPr/>
      </p:sp>
      <p:sp>
        <p:nvSpPr>
          <p:cNvPr id="1048721" name="Notes Placeholder 2"/>
          <p:cNvSpPr>
            <a:spLocks noGrp="1"/>
          </p:cNvSpPr>
          <p:nvPr>
            <p:ph type="body" idx="1"/>
          </p:nvPr>
        </p:nvSpPr>
        <p:spPr/>
        <p:txBody>
          <a:bodyPr/>
          <a:p>
            <a:endParaRPr dirty="0" lang="en-US"/>
          </a:p>
        </p:txBody>
      </p:sp>
      <p:sp>
        <p:nvSpPr>
          <p:cNvPr id="1048722"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27" name="Slide Image Placeholder 1"/>
          <p:cNvSpPr>
            <a:spLocks noChangeAspect="1" noRot="1" noGrp="1"/>
          </p:cNvSpPr>
          <p:nvPr>
            <p:ph type="sldImg"/>
          </p:nvPr>
        </p:nvSpPr>
        <p:spPr/>
      </p:sp>
      <p:sp>
        <p:nvSpPr>
          <p:cNvPr id="1048728" name="Notes Placeholder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dirty="0" lang="en-US"/>
          </a:p>
        </p:txBody>
      </p:sp>
      <p:sp>
        <p:nvSpPr>
          <p:cNvPr id="1048729"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32" name="Slide Image Placeholder 1"/>
          <p:cNvSpPr>
            <a:spLocks noChangeAspect="1" noRot="1" noGrp="1"/>
          </p:cNvSpPr>
          <p:nvPr>
            <p:ph type="sldImg"/>
          </p:nvPr>
        </p:nvSpPr>
        <p:spPr/>
      </p:sp>
      <p:sp>
        <p:nvSpPr>
          <p:cNvPr id="1048733" name="Notes Placeholder 2"/>
          <p:cNvSpPr>
            <a:spLocks noGrp="1"/>
          </p:cNvSpPr>
          <p:nvPr>
            <p:ph type="body" idx="1"/>
          </p:nvPr>
        </p:nvSpPr>
        <p:spPr/>
        <p:txBody>
          <a:bodyPr/>
          <a:p>
            <a:endParaRPr dirty="0" lang="en-US"/>
          </a:p>
        </p:txBody>
      </p:sp>
      <p:sp>
        <p:nvSpPr>
          <p:cNvPr id="104873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37" name="Slide Image Placeholder 1"/>
          <p:cNvSpPr>
            <a:spLocks noChangeAspect="1" noRot="1" noGrp="1"/>
          </p:cNvSpPr>
          <p:nvPr>
            <p:ph type="sldImg"/>
          </p:nvPr>
        </p:nvSpPr>
        <p:spPr/>
      </p:sp>
      <p:sp>
        <p:nvSpPr>
          <p:cNvPr id="1048738" name="Notes Placeholder 2"/>
          <p:cNvSpPr>
            <a:spLocks noGrp="1"/>
          </p:cNvSpPr>
          <p:nvPr>
            <p:ph type="body" idx="1"/>
          </p:nvPr>
        </p:nvSpPr>
        <p:spPr/>
        <p:txBody>
          <a:bodyPr/>
          <a:p>
            <a:endParaRPr dirty="0" lang="en-US"/>
          </a:p>
        </p:txBody>
      </p:sp>
      <p:sp>
        <p:nvSpPr>
          <p:cNvPr id="1048739"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42" name="Slide Image Placeholder 1"/>
          <p:cNvSpPr>
            <a:spLocks noChangeAspect="1" noRot="1" noGrp="1"/>
          </p:cNvSpPr>
          <p:nvPr>
            <p:ph type="sldImg"/>
          </p:nvPr>
        </p:nvSpPr>
        <p:spPr/>
      </p:sp>
      <p:sp>
        <p:nvSpPr>
          <p:cNvPr id="1048743" name="Notes Placeholder 2"/>
          <p:cNvSpPr>
            <a:spLocks noGrp="1"/>
          </p:cNvSpPr>
          <p:nvPr>
            <p:ph type="body" idx="1"/>
          </p:nvPr>
        </p:nvSpPr>
        <p:spPr/>
        <p:txBody>
          <a:bodyPr/>
          <a:p>
            <a:endParaRPr dirty="0" lang="en-US"/>
          </a:p>
        </p:txBody>
      </p:sp>
      <p:sp>
        <p:nvSpPr>
          <p:cNvPr id="104874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51" name="Slide Image Placeholder 1"/>
          <p:cNvSpPr>
            <a:spLocks noChangeAspect="1" noRot="1" noGrp="1"/>
          </p:cNvSpPr>
          <p:nvPr>
            <p:ph type="sldImg"/>
          </p:nvPr>
        </p:nvSpPr>
        <p:spPr/>
      </p:sp>
      <p:sp>
        <p:nvSpPr>
          <p:cNvPr id="1048752" name="Notes Placeholder 2"/>
          <p:cNvSpPr>
            <a:spLocks noGrp="1"/>
          </p:cNvSpPr>
          <p:nvPr>
            <p:ph type="body" idx="1"/>
          </p:nvPr>
        </p:nvSpPr>
        <p:spPr/>
        <p:txBody>
          <a:bodyPr/>
          <a:p>
            <a:endParaRPr dirty="0" lang="en-US"/>
          </a:p>
        </p:txBody>
      </p:sp>
      <p:sp>
        <p:nvSpPr>
          <p:cNvPr id="1048753"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56" name="Slide Image Placeholder 1"/>
          <p:cNvSpPr>
            <a:spLocks noChangeAspect="1" noRot="1" noGrp="1"/>
          </p:cNvSpPr>
          <p:nvPr>
            <p:ph type="sldImg"/>
          </p:nvPr>
        </p:nvSpPr>
        <p:spPr/>
      </p:sp>
      <p:sp>
        <p:nvSpPr>
          <p:cNvPr id="1048757" name="Notes Placeholder 2"/>
          <p:cNvSpPr>
            <a:spLocks noGrp="1"/>
          </p:cNvSpPr>
          <p:nvPr>
            <p:ph type="body" idx="1"/>
          </p:nvPr>
        </p:nvSpPr>
        <p:spPr/>
        <p:txBody>
          <a:bodyPr/>
          <a:p>
            <a:endParaRPr dirty="0" lang="en-US"/>
          </a:p>
        </p:txBody>
      </p:sp>
      <p:sp>
        <p:nvSpPr>
          <p:cNvPr id="1048758"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83" name="Slide Image Placeholder 1"/>
          <p:cNvSpPr>
            <a:spLocks noChangeAspect="1" noRot="1" noGrp="1"/>
          </p:cNvSpPr>
          <p:nvPr>
            <p:ph type="sldImg"/>
          </p:nvPr>
        </p:nvSpPr>
        <p:spPr/>
      </p:sp>
      <p:sp>
        <p:nvSpPr>
          <p:cNvPr id="1048784" name="Notes Placeholder 2"/>
          <p:cNvSpPr>
            <a:spLocks noGrp="1"/>
          </p:cNvSpPr>
          <p:nvPr>
            <p:ph type="body" idx="1"/>
          </p:nvPr>
        </p:nvSpPr>
        <p:spPr/>
        <p:txBody>
          <a:bodyPr/>
          <a:p>
            <a:endParaRPr dirty="0" lang="en-US"/>
          </a:p>
        </p:txBody>
      </p:sp>
      <p:sp>
        <p:nvSpPr>
          <p:cNvPr id="1048785"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US"/>
          </a:p>
        </p:txBody>
      </p:sp>
      <p:sp>
        <p:nvSpPr>
          <p:cNvPr id="104863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endParaRPr dirty="0" lang="en-US"/>
          </a:p>
        </p:txBody>
      </p:sp>
      <p:sp>
        <p:nvSpPr>
          <p:cNvPr id="1048639"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2" name="Slide Image Placeholder 1"/>
          <p:cNvSpPr>
            <a:spLocks noChangeAspect="1" noRot="1" noGrp="1"/>
          </p:cNvSpPr>
          <p:nvPr>
            <p:ph type="sldImg"/>
          </p:nvPr>
        </p:nvSpPr>
        <p:spPr/>
      </p:sp>
      <p:sp>
        <p:nvSpPr>
          <p:cNvPr id="1048643" name="Notes Placeholder 2"/>
          <p:cNvSpPr>
            <a:spLocks noGrp="1"/>
          </p:cNvSpPr>
          <p:nvPr>
            <p:ph type="body" idx="1"/>
          </p:nvPr>
        </p:nvSpPr>
        <p:spPr/>
        <p:txBody>
          <a:bodyPr/>
          <a:p>
            <a:endParaRPr dirty="0" lang="en-US"/>
          </a:p>
        </p:txBody>
      </p:sp>
      <p:sp>
        <p:nvSpPr>
          <p:cNvPr id="1048644"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US"/>
          </a:p>
        </p:txBody>
      </p:sp>
      <p:sp>
        <p:nvSpPr>
          <p:cNvPr id="1048651"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US"/>
          </a:p>
        </p:txBody>
      </p:sp>
      <p:sp>
        <p:nvSpPr>
          <p:cNvPr id="1048656"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59" name="Slide Image Placeholder 1"/>
          <p:cNvSpPr>
            <a:spLocks noChangeAspect="1" noRot="1" noGrp="1"/>
          </p:cNvSpPr>
          <p:nvPr>
            <p:ph type="sldImg"/>
          </p:nvPr>
        </p:nvSpPr>
        <p:spPr/>
      </p:sp>
      <p:sp>
        <p:nvSpPr>
          <p:cNvPr id="1048660" name="Notes Placeholder 2"/>
          <p:cNvSpPr>
            <a:spLocks noGrp="1"/>
          </p:cNvSpPr>
          <p:nvPr>
            <p:ph type="body" idx="1"/>
          </p:nvPr>
        </p:nvSpPr>
        <p:spPr/>
        <p:txBody>
          <a:bodyPr/>
          <a:p>
            <a:endParaRPr dirty="0" lang="en-US"/>
          </a:p>
        </p:txBody>
      </p:sp>
      <p:sp>
        <p:nvSpPr>
          <p:cNvPr id="1048661"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5"/>
          </p:nvPr>
        </p:nvSpPr>
        <p:spPr/>
        <p:txBody>
          <a:bodyPr/>
          <a:p>
            <a:fld id="{CC4D0474-24F9-41DE-A411-599B62DEF47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0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8" name="Date Placeholder 3"/>
          <p:cNvSpPr>
            <a:spLocks noGrp="1"/>
          </p:cNvSpPr>
          <p:nvPr>
            <p:ph type="dt" sz="half" idx="10"/>
          </p:nvPr>
        </p:nvSpPr>
        <p:spPr/>
        <p:txBody>
          <a:bodyPr/>
          <a:p>
            <a:endParaRPr lang="en-US"/>
          </a:p>
        </p:txBody>
      </p:sp>
      <p:sp>
        <p:nvSpPr>
          <p:cNvPr id="1048609" name="Footer Placeholder 4"/>
          <p:cNvSpPr>
            <a:spLocks noGrp="1"/>
          </p:cNvSpPr>
          <p:nvPr>
            <p:ph type="ftr" sz="quarter" idx="11"/>
          </p:nvPr>
        </p:nvSpPr>
        <p:spPr/>
        <p:txBody>
          <a:bodyPr/>
          <a:p>
            <a:endParaRPr kumimoji="0" lang="en-US"/>
          </a:p>
        </p:txBody>
      </p:sp>
      <p:sp>
        <p:nvSpPr>
          <p:cNvPr id="104861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p>
            <a:fld id="{6294C92D-0306-4E69-9CD3-20855E849650}" type="slidenum">
              <a:rPr kumimoji="0" lang="en-US" smtClean="0"/>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201" name=""/>
        <p:cNvGrpSpPr/>
        <p:nvPr/>
      </p:nvGrpSpPr>
      <p:grpSpPr>
        <a:xfrm>
          <a:off x="0" y="0"/>
          <a:ext cx="0" cy="0"/>
          <a:chOff x="0" y="0"/>
          <a:chExt cx="0" cy="0"/>
        </a:xfrm>
      </p:grpSpPr>
      <p:sp>
        <p:nvSpPr>
          <p:cNvPr id="1048867"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868"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869"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70"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71"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72" name="Slide Number Placeholder 5"/>
          <p:cNvSpPr>
            <a:spLocks noGrp="1"/>
          </p:cNvSpPr>
          <p:nvPr>
            <p:ph type="sldNum" sz="quarter" idx="12"/>
          </p:nvPr>
        </p:nvSpPr>
        <p:spPr>
          <a:xfrm>
            <a:off x="531812" y="3244139"/>
            <a:ext cx="779767" cy="365125"/>
          </a:xfrm>
        </p:spPr>
        <p:txBody>
          <a:bodyPr/>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200" name=""/>
        <p:cNvGrpSpPr/>
        <p:nvPr/>
      </p:nvGrpSpPr>
      <p:grpSpPr>
        <a:xfrm>
          <a:off x="0" y="0"/>
          <a:ext cx="0" cy="0"/>
          <a:chOff x="0" y="0"/>
          <a:chExt cx="0" cy="0"/>
        </a:xfrm>
      </p:grpSpPr>
      <p:sp>
        <p:nvSpPr>
          <p:cNvPr id="1048858"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859"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860"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861"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62"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63"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64" name="Slide Number Placeholder 5"/>
          <p:cNvSpPr>
            <a:spLocks noGrp="1"/>
          </p:cNvSpPr>
          <p:nvPr>
            <p:ph type="sldNum" sz="quarter" idx="12"/>
          </p:nvPr>
        </p:nvSpPr>
        <p:spPr>
          <a:xfrm>
            <a:off x="531812" y="3244139"/>
            <a:ext cx="779767" cy="365125"/>
          </a:xfrm>
        </p:spPr>
        <p:txBody>
          <a:bodyPr/>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
        <p:nvSpPr>
          <p:cNvPr id="1048865"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866" name="TextBox 14"/>
          <p:cNvSpPr txBox="1"/>
          <p:nvPr/>
        </p:nvSpPr>
        <p:spPr>
          <a:xfrm>
            <a:off x="11114852" y="2905306"/>
            <a:ext cx="609600" cy="584776"/>
          </a:xfrm>
          <a:prstGeom prst="rect"/>
        </p:spPr>
        <p:txBody>
          <a:bodyPr anchor="ctr" bIns="45720" lIns="91440" rIns="91440" rtlCol="0" tIns="45720" vert="horz">
            <a:noAutofit/>
          </a:bodyPr>
          <a:p>
            <a:r>
              <a:rPr baseline="0" dirty="0" sz="8000" lang="en-US">
                <a:ln w="3175" cmpd="sng">
                  <a:noFill/>
                </a:ln>
                <a:solidFill>
                  <a:schemeClr val="accent1"/>
                </a:solidFill>
                <a:effectLst/>
                <a:latin typeface="Arial"/>
              </a:rPr>
              <a:t>”</a:t>
            </a: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202" name=""/>
        <p:cNvGrpSpPr/>
        <p:nvPr/>
      </p:nvGrpSpPr>
      <p:grpSpPr>
        <a:xfrm>
          <a:off x="0" y="0"/>
          <a:ext cx="0" cy="0"/>
          <a:chOff x="0" y="0"/>
          <a:chExt cx="0" cy="0"/>
        </a:xfrm>
      </p:grpSpPr>
      <p:sp>
        <p:nvSpPr>
          <p:cNvPr id="1048873"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87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875"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76"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7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78" name="Slide Number Placeholder 6"/>
          <p:cNvSpPr>
            <a:spLocks noGrp="1"/>
          </p:cNvSpPr>
          <p:nvPr>
            <p:ph type="sldNum" sz="quarter" idx="12"/>
          </p:nvPr>
        </p:nvSpPr>
        <p:spPr>
          <a:xfrm>
            <a:off x="531812" y="4983087"/>
            <a:ext cx="779767" cy="365125"/>
          </a:xfrm>
        </p:spPr>
        <p:txBody>
          <a:bodyPr/>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96" name=""/>
        <p:cNvGrpSpPr/>
        <p:nvPr/>
      </p:nvGrpSpPr>
      <p:grpSpPr>
        <a:xfrm>
          <a:off x="0" y="0"/>
          <a:ext cx="0" cy="0"/>
          <a:chOff x="0" y="0"/>
          <a:chExt cx="0" cy="0"/>
        </a:xfrm>
      </p:grpSpPr>
      <p:sp>
        <p:nvSpPr>
          <p:cNvPr id="1048830"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831"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832"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833"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34"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3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36" name="Slide Number Placeholder 6"/>
          <p:cNvSpPr>
            <a:spLocks noGrp="1"/>
          </p:cNvSpPr>
          <p:nvPr>
            <p:ph type="sldNum" sz="quarter" idx="12"/>
          </p:nvPr>
        </p:nvSpPr>
        <p:spPr>
          <a:xfrm>
            <a:off x="531812" y="4983087"/>
            <a:ext cx="779767" cy="365125"/>
          </a:xfrm>
        </p:spPr>
        <p:txBody>
          <a:bodyPr/>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
        <p:nvSpPr>
          <p:cNvPr id="1048837"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838"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93" name=""/>
        <p:cNvGrpSpPr/>
        <p:nvPr/>
      </p:nvGrpSpPr>
      <p:grpSpPr>
        <a:xfrm>
          <a:off x="0" y="0"/>
          <a:ext cx="0" cy="0"/>
          <a:chOff x="0" y="0"/>
          <a:chExt cx="0" cy="0"/>
        </a:xfrm>
      </p:grpSpPr>
      <p:sp>
        <p:nvSpPr>
          <p:cNvPr id="1048810"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811"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812"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813"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14"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1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16" name="Slide Number Placeholder 6"/>
          <p:cNvSpPr>
            <a:spLocks noGrp="1"/>
          </p:cNvSpPr>
          <p:nvPr>
            <p:ph type="sldNum" sz="quarter" idx="12"/>
          </p:nvPr>
        </p:nvSpPr>
        <p:spPr>
          <a:xfrm>
            <a:off x="531812" y="4983087"/>
            <a:ext cx="779767" cy="365125"/>
          </a:xfrm>
        </p:spPr>
        <p:txBody>
          <a:bodyPr/>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99" name=""/>
        <p:cNvGrpSpPr/>
        <p:nvPr/>
      </p:nvGrpSpPr>
      <p:grpSpPr>
        <a:xfrm>
          <a:off x="0" y="0"/>
          <a:ext cx="0" cy="0"/>
          <a:chOff x="0" y="0"/>
          <a:chExt cx="0" cy="0"/>
        </a:xfrm>
      </p:grpSpPr>
      <p:sp>
        <p:nvSpPr>
          <p:cNvPr id="1048852" name="Title 1"/>
          <p:cNvSpPr>
            <a:spLocks noGrp="1"/>
          </p:cNvSpPr>
          <p:nvPr>
            <p:ph type="title"/>
          </p:nvPr>
        </p:nvSpPr>
        <p:spPr/>
        <p:txBody>
          <a:bodyPr/>
          <a:p>
            <a:r>
              <a:rPr lang="en-US"/>
              <a:t>Click to edit Master title style</a:t>
            </a:r>
            <a:endParaRPr dirty="0" lang="en-US"/>
          </a:p>
        </p:txBody>
      </p:sp>
      <p:sp>
        <p:nvSpPr>
          <p:cNvPr id="104885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4"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55"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5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57" name="Slide Number Placeholder 5"/>
          <p:cNvSpPr>
            <a:spLocks noGrp="1"/>
          </p:cNvSpPr>
          <p:nvPr>
            <p:ph type="sldNum" sz="quarter" idx="12"/>
          </p:nvPr>
        </p:nvSpPr>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8" name=""/>
        <p:cNvGrpSpPr/>
        <p:nvPr/>
      </p:nvGrpSpPr>
      <p:grpSpPr>
        <a:xfrm>
          <a:off x="0" y="0"/>
          <a:ext cx="0" cy="0"/>
          <a:chOff x="0" y="0"/>
          <a:chExt cx="0" cy="0"/>
        </a:xfrm>
      </p:grpSpPr>
      <p:sp>
        <p:nvSpPr>
          <p:cNvPr id="1048846"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847"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8"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49"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5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51" name="Slide Number Placeholder 5"/>
          <p:cNvSpPr>
            <a:spLocks noGrp="1"/>
          </p:cNvSpPr>
          <p:nvPr>
            <p:ph type="sldNum" sz="quarter" idx="12"/>
          </p:nvPr>
        </p:nvSpPr>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0" name=""/>
        <p:cNvGrpSpPr/>
        <p:nvPr/>
      </p:nvGrpSpPr>
      <p:grpSpPr>
        <a:xfrm>
          <a:off x="0" y="0"/>
          <a:ext cx="0" cy="0"/>
          <a:chOff x="0" y="0"/>
          <a:chExt cx="0" cy="0"/>
        </a:xfrm>
      </p:grpSpPr>
      <p:sp>
        <p:nvSpPr>
          <p:cNvPr id="1048614"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5"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617"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61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9" name="Slide Number Placeholder 5"/>
          <p:cNvSpPr>
            <a:spLocks noGrp="1"/>
          </p:cNvSpPr>
          <p:nvPr>
            <p:ph type="sldNum" sz="quarter" idx="12"/>
          </p:nvPr>
        </p:nvSpPr>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95" name=""/>
        <p:cNvGrpSpPr/>
        <p:nvPr/>
      </p:nvGrpSpPr>
      <p:grpSpPr>
        <a:xfrm>
          <a:off x="0" y="0"/>
          <a:ext cx="0" cy="0"/>
          <a:chOff x="0" y="0"/>
          <a:chExt cx="0" cy="0"/>
        </a:xfrm>
      </p:grpSpPr>
      <p:sp>
        <p:nvSpPr>
          <p:cNvPr id="1048824"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825"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826" name="Date Placeholder 3"/>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27" name="Footer Placeholder 4"/>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28"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29" name="Slide Number Placeholder 5"/>
          <p:cNvSpPr>
            <a:spLocks noGrp="1"/>
          </p:cNvSpPr>
          <p:nvPr>
            <p:ph type="sldNum" sz="quarter" idx="12"/>
          </p:nvPr>
        </p:nvSpPr>
        <p:spPr>
          <a:xfrm>
            <a:off x="531812" y="3244139"/>
            <a:ext cx="779767" cy="365125"/>
          </a:xfrm>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4" name=""/>
        <p:cNvGrpSpPr/>
        <p:nvPr/>
      </p:nvGrpSpPr>
      <p:grpSpPr>
        <a:xfrm>
          <a:off x="0" y="0"/>
          <a:ext cx="0" cy="0"/>
          <a:chOff x="0" y="0"/>
          <a:chExt cx="0" cy="0"/>
        </a:xfrm>
      </p:grpSpPr>
      <p:sp>
        <p:nvSpPr>
          <p:cNvPr id="1048817" name="Title 7"/>
          <p:cNvSpPr>
            <a:spLocks noGrp="1"/>
          </p:cNvSpPr>
          <p:nvPr>
            <p:ph type="title"/>
          </p:nvPr>
        </p:nvSpPr>
        <p:spPr/>
        <p:txBody>
          <a:bodyPr/>
          <a:p>
            <a:r>
              <a:rPr lang="en-US"/>
              <a:t>Click to edit Master title style</a:t>
            </a:r>
            <a:endParaRPr dirty="0" lang="en-US"/>
          </a:p>
        </p:txBody>
      </p:sp>
      <p:sp>
        <p:nvSpPr>
          <p:cNvPr id="1048818"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9"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0"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21"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2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23" name="Slide Number Placeholder 5"/>
          <p:cNvSpPr>
            <a:spLocks noGrp="1"/>
          </p:cNvSpPr>
          <p:nvPr>
            <p:ph type="sldNum" sz="quarter" idx="12"/>
          </p:nvPr>
        </p:nvSpPr>
        <p:spPr>
          <a:xfrm>
            <a:off x="531812" y="787782"/>
            <a:ext cx="779767" cy="365125"/>
          </a:xfrm>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04" name=""/>
        <p:cNvGrpSpPr/>
        <p:nvPr/>
      </p:nvGrpSpPr>
      <p:grpSpPr>
        <a:xfrm>
          <a:off x="0" y="0"/>
          <a:ext cx="0" cy="0"/>
          <a:chOff x="0" y="0"/>
          <a:chExt cx="0" cy="0"/>
        </a:xfrm>
      </p:grpSpPr>
      <p:sp>
        <p:nvSpPr>
          <p:cNvPr id="1048886" name="Title 13"/>
          <p:cNvSpPr>
            <a:spLocks noGrp="1"/>
          </p:cNvSpPr>
          <p:nvPr>
            <p:ph type="title"/>
          </p:nvPr>
        </p:nvSpPr>
        <p:spPr/>
        <p:txBody>
          <a:bodyPr/>
          <a:p>
            <a:r>
              <a:rPr lang="en-US"/>
              <a:t>Click to edit Master title style</a:t>
            </a:r>
            <a:endParaRPr dirty="0" lang="en-US"/>
          </a:p>
        </p:txBody>
      </p:sp>
      <p:sp>
        <p:nvSpPr>
          <p:cNvPr id="1048887"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88"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89"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90"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91" name="Date Placeholder 6"/>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92" name="Footer Placeholder 7"/>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9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94" name="Slide Number Placeholder 5"/>
          <p:cNvSpPr>
            <a:spLocks noGrp="1"/>
          </p:cNvSpPr>
          <p:nvPr>
            <p:ph type="sldNum" sz="quarter" idx="12"/>
          </p:nvPr>
        </p:nvSpPr>
        <p:spPr>
          <a:xfrm>
            <a:off x="531812" y="787782"/>
            <a:ext cx="779767" cy="365125"/>
          </a:xfrm>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1" name=""/>
        <p:cNvGrpSpPr/>
        <p:nvPr/>
      </p:nvGrpSpPr>
      <p:grpSpPr>
        <a:xfrm>
          <a:off x="0" y="0"/>
          <a:ext cx="0" cy="0"/>
          <a:chOff x="0" y="0"/>
          <a:chExt cx="0" cy="0"/>
        </a:xfrm>
      </p:grpSpPr>
      <p:sp>
        <p:nvSpPr>
          <p:cNvPr id="1048804" name="Title 1"/>
          <p:cNvSpPr>
            <a:spLocks noGrp="1"/>
          </p:cNvSpPr>
          <p:nvPr>
            <p:ph type="title"/>
          </p:nvPr>
        </p:nvSpPr>
        <p:spPr/>
        <p:txBody>
          <a:bodyPr/>
          <a:p>
            <a:r>
              <a:rPr lang="en-US"/>
              <a:t>Click to edit Master title style</a:t>
            </a:r>
            <a:endParaRPr dirty="0" lang="en-US"/>
          </a:p>
        </p:txBody>
      </p:sp>
      <p:sp>
        <p:nvSpPr>
          <p:cNvPr id="1048805" name="Date Placeholder 2"/>
          <p:cNvSpPr>
            <a:spLocks noGrp="1"/>
          </p:cNvSpPr>
          <p:nvPr>
            <p:ph type="dt" sz="half" idx="10"/>
          </p:nvPr>
        </p:nvSpPr>
        <p:spPr/>
        <p:txBody>
          <a:bodyPr/>
          <a:p>
            <a:endParaRPr lang="en-US"/>
          </a:p>
        </p:txBody>
      </p:sp>
      <p:sp>
        <p:nvSpPr>
          <p:cNvPr id="1048806" name="Footer Placeholder 3"/>
          <p:cNvSpPr>
            <a:spLocks noGrp="1"/>
          </p:cNvSpPr>
          <p:nvPr>
            <p:ph type="ftr" sz="quarter" idx="11"/>
          </p:nvPr>
        </p:nvSpPr>
        <p:spPr/>
        <p:txBody>
          <a:bodyPr/>
          <a:p>
            <a:endParaRPr kumimoji="0" lang="en-US"/>
          </a:p>
        </p:txBody>
      </p:sp>
      <p:sp>
        <p:nvSpPr>
          <p:cNvPr id="104880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08" name="Slide Number Placeholder 4"/>
          <p:cNvSpPr>
            <a:spLocks noGrp="1"/>
          </p:cNvSpPr>
          <p:nvPr>
            <p:ph type="sldNum" sz="quarter" idx="12"/>
          </p:nvPr>
        </p:nvSpPr>
        <p:spPr/>
        <p:txBody>
          <a:bodyPr/>
          <a:p>
            <a:fld id="{6294C92D-0306-4E69-9CD3-20855E849650}"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8" name=""/>
        <p:cNvGrpSpPr/>
        <p:nvPr/>
      </p:nvGrpSpPr>
      <p:grpSpPr>
        <a:xfrm>
          <a:off x="0" y="0"/>
          <a:ext cx="0" cy="0"/>
          <a:chOff x="0" y="0"/>
          <a:chExt cx="0" cy="0"/>
        </a:xfrm>
      </p:grpSpPr>
      <p:sp>
        <p:nvSpPr>
          <p:cNvPr id="1048697" name="Date Placeholder 1"/>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698" name="Footer Placeholder 2"/>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69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0" name="Slide Number Placeholder 3"/>
          <p:cNvSpPr>
            <a:spLocks noGrp="1"/>
          </p:cNvSpPr>
          <p:nvPr>
            <p:ph type="sldNum" sz="quarter" idx="12"/>
          </p:nvPr>
        </p:nvSpPr>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97" name=""/>
        <p:cNvGrpSpPr/>
        <p:nvPr/>
      </p:nvGrpSpPr>
      <p:grpSpPr>
        <a:xfrm>
          <a:off x="0" y="0"/>
          <a:ext cx="0" cy="0"/>
          <a:chOff x="0" y="0"/>
          <a:chExt cx="0" cy="0"/>
        </a:xfrm>
      </p:grpSpPr>
      <p:sp>
        <p:nvSpPr>
          <p:cNvPr id="1048839"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840"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1"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42"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43"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4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45" name="Slide Number Placeholder 6"/>
          <p:cNvSpPr>
            <a:spLocks noGrp="1"/>
          </p:cNvSpPr>
          <p:nvPr>
            <p:ph type="sldNum" sz="quarter" idx="12"/>
          </p:nvPr>
        </p:nvSpPr>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3" name=""/>
        <p:cNvGrpSpPr/>
        <p:nvPr/>
      </p:nvGrpSpPr>
      <p:grpSpPr>
        <a:xfrm>
          <a:off x="0" y="0"/>
          <a:ext cx="0" cy="0"/>
          <a:chOff x="0" y="0"/>
          <a:chExt cx="0" cy="0"/>
        </a:xfrm>
      </p:grpSpPr>
      <p:sp>
        <p:nvSpPr>
          <p:cNvPr id="1048879"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880"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881"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82" name="Date Placeholder 4"/>
          <p:cNvSpPr>
            <a:spLocks noGrp="1"/>
          </p:cNvSpPr>
          <p:nvPr>
            <p:ph type="dt" sz="half" idx="10"/>
          </p:nvPr>
        </p:nvSpPr>
        <p:spPr/>
        <p:txBody>
          <a:bodyPr/>
          <a:p>
            <a:pPr>
              <a:lnSpc>
                <a:spcPct val="100000"/>
              </a:lnSpc>
            </a:pPr>
            <a:endParaRPr b="0" sz="1400" lang="en-US" spc="-1" strike="noStrike">
              <a:solidFill>
                <a:srgbClr val="000000"/>
              </a:solidFill>
              <a:uFill>
                <a:solidFill>
                  <a:srgbClr val="FFFFFF"/>
                </a:solidFill>
              </a:uFill>
              <a:latin typeface="Times New Roman"/>
            </a:endParaRPr>
          </a:p>
        </p:txBody>
      </p:sp>
      <p:sp>
        <p:nvSpPr>
          <p:cNvPr id="1048883" name="Footer Placeholder 5"/>
          <p:cNvSpPr>
            <a:spLocks noGrp="1"/>
          </p:cNvSpPr>
          <p:nvPr>
            <p:ph type="ftr" sz="quarter" idx="11"/>
          </p:nvPr>
        </p:nvSpPr>
        <p:spPr/>
        <p:txBody>
          <a:bodyPr/>
          <a:p>
            <a:endParaRPr b="0" sz="2400" lang="en-US" spc="-1" strike="noStrike">
              <a:solidFill>
                <a:srgbClr val="000000"/>
              </a:solidFill>
              <a:uFill>
                <a:solidFill>
                  <a:srgbClr val="FFFFFF"/>
                </a:solidFill>
              </a:uFill>
              <a:latin typeface="Times New Roman"/>
            </a:endParaRPr>
          </a:p>
        </p:txBody>
      </p:sp>
      <p:sp>
        <p:nvSpPr>
          <p:cNvPr id="1048884"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85" name="Slide Number Placeholder 6"/>
          <p:cNvSpPr>
            <a:spLocks noGrp="1"/>
          </p:cNvSpPr>
          <p:nvPr>
            <p:ph type="sldNum" sz="quarter" idx="12"/>
          </p:nvPr>
        </p:nvSpPr>
        <p:spPr>
          <a:xfrm>
            <a:off x="531812" y="4983087"/>
            <a:ext cx="779767" cy="365125"/>
          </a:xfrm>
        </p:spPr>
        <p:txBody>
          <a:bodyPr/>
          <a:p>
            <a:pPr algn="r">
              <a:lnSpc>
                <a:spcPct val="100000"/>
              </a:lnSpc>
            </a:pPr>
            <a:fld id="{7F20A28A-0EEC-4D4D-90DB-38E6D7B187F3}"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32"/>
            <a:ext cx="2356674" cy="6853285"/>
            <a:chOff x="6627813" y="195454"/>
            <a:chExt cx="1952625" cy="5678297"/>
          </a:xfrm>
        </p:grpSpPr>
        <p:sp>
          <p:nvSpPr>
            <p:cNvPr id="1048588" name="Freeform 27"/>
            <p:cNvSpPr/>
            <p:nvPr/>
          </p:nvSpPr>
          <p:spPr bwMode="auto">
            <a:xfrm>
              <a:off x="6627813" y="195454"/>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pPr>
              <a:lnSpc>
                <a:spcPct val="100000"/>
              </a:lnSpc>
            </a:pPr>
            <a:endParaRPr b="0" sz="1400" lang="en-US" spc="-1" strike="noStrike">
              <a:solidFill>
                <a:srgbClr val="000000"/>
              </a:solidFill>
              <a:uFill>
                <a:solidFill>
                  <a:srgbClr val="FFFFFF"/>
                </a:solidFill>
              </a:uFill>
              <a:latin typeface="Times New Roman"/>
            </a:endParaRPr>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b="0" sz="2400" lang="en-US" spc="-1" strike="noStrike">
              <a:solidFill>
                <a:srgbClr val="000000"/>
              </a:solidFill>
              <a:uFill>
                <a:solidFill>
                  <a:srgbClr val="FFFFFF"/>
                </a:solidFill>
              </a:uFill>
              <a:latin typeface="Times New Roman"/>
            </a:endParaRPr>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pPr algn="r">
              <a:lnSpc>
                <a:spcPct val="100000"/>
              </a:lnSpc>
            </a:pPr>
            <a:fld id="{BDCDE0F5-1E9E-4D2B-A82B-A14DC8255A7E}" type="slidenum">
              <a:rPr b="0" sz="1200" lang="en-US" spc="-1" strike="noStrike" smtClean="0">
                <a:solidFill>
                  <a:srgbClr val="8B8B8B"/>
                </a:solidFill>
                <a:uFill>
                  <a:solidFill>
                    <a:srgbClr val="FFFFFF"/>
                  </a:solidFill>
                </a:uFill>
                <a:latin typeface="Calibri"/>
              </a:rPr>
            </a:fld>
            <a:endParaRPr b="0" sz="1400" lang="en-US" spc="-1" strike="noStrike">
              <a:solidFill>
                <a:srgbClr val="000000"/>
              </a:solidFill>
              <a:uFill>
                <a:solidFill>
                  <a:srgbClr val="FFFFFF"/>
                </a:solidFill>
              </a:uFill>
              <a:latin typeface="Times New Roman"/>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TextShape 1"/>
          <p:cNvSpPr txBox="1"/>
          <p:nvPr/>
        </p:nvSpPr>
        <p:spPr>
          <a:xfrm>
            <a:off x="1676400" y="1752600"/>
            <a:ext cx="9143640" cy="980640"/>
          </a:xfrm>
          <a:prstGeom prst="rect"/>
          <a:noFill/>
          <a:ln>
            <a:noFill/>
          </a:ln>
        </p:spPr>
        <p:txBody>
          <a:bodyPr anchor="b"/>
          <a:p>
            <a:pPr algn="ctr">
              <a:lnSpc>
                <a:spcPct val="150000"/>
              </a:lnSpc>
            </a:pPr>
            <a:r>
              <a:rPr b="1" dirty="0" sz="4800" lang="en-US" spc="-1" strike="noStrike">
                <a:solidFill>
                  <a:srgbClr val="000000"/>
                </a:solidFill>
                <a:uFill>
                  <a:solidFill>
                    <a:srgbClr val="FFFFFF"/>
                  </a:solidFill>
                </a:uFill>
                <a:latin typeface="Times New Roman"/>
              </a:rPr>
              <a:t>CHAPTER ONE</a:t>
            </a:r>
          </a:p>
          <a:p>
            <a:pPr algn="ctr">
              <a:lnSpc>
                <a:spcPct val="150000"/>
              </a:lnSpc>
            </a:pPr>
            <a:r>
              <a:rPr b="1" dirty="0" sz="4000" lang="en-US" spc="-1" strike="noStrike">
                <a:solidFill>
                  <a:srgbClr val="000000"/>
                </a:solidFill>
                <a:uFill>
                  <a:solidFill>
                    <a:srgbClr val="FFFFFF"/>
                  </a:solidFill>
                </a:uFill>
                <a:latin typeface="Times New Roman"/>
              </a:rPr>
              <a:t>OVERVIEW</a:t>
            </a:r>
            <a:r>
              <a:rPr b="1" dirty="0" sz="4800" lang="en-US" spc="-1" strike="noStrike">
                <a:solidFill>
                  <a:srgbClr val="000000"/>
                </a:solidFill>
                <a:uFill>
                  <a:solidFill>
                    <a:srgbClr val="FFFFFF"/>
                  </a:solidFill>
                </a:uFill>
                <a:latin typeface="Times New Roman"/>
              </a:rPr>
              <a:t> </a:t>
            </a:r>
            <a:endParaRPr b="0" dirty="0" sz="1800" lang="en-US" spc="-1" strike="noStrike">
              <a:solidFill>
                <a:srgbClr val="000000"/>
              </a:solidFill>
              <a:uFill>
                <a:solidFill>
                  <a:srgbClr val="FFFFFF"/>
                </a:solidFill>
              </a:uFill>
              <a:latin typeface="Calibri"/>
            </a:endParaRPr>
          </a:p>
        </p:txBody>
      </p:sp>
      <p:sp>
        <p:nvSpPr>
          <p:cNvPr id="1048613" name="Rectangle 1"/>
          <p:cNvSpPr/>
          <p:nvPr/>
        </p:nvSpPr>
        <p:spPr>
          <a:xfrm>
            <a:off x="5257800" y="5486400"/>
            <a:ext cx="6629400" cy="838200"/>
          </a:xfrm>
          <a:prstGeom prst="rect"/>
          <a:solidFill>
            <a:schemeClr val="bg2"/>
          </a:solidFill>
        </p:spPr>
        <p:style>
          <a:lnRef idx="2">
            <a:schemeClr val="accent2"/>
          </a:lnRef>
          <a:fillRef idx="1">
            <a:schemeClr val="lt1"/>
          </a:fillRef>
          <a:effectRef idx="0">
            <a:schemeClr val="accent2"/>
          </a:effectRef>
          <a:fontRef idx="minor">
            <a:schemeClr val="dk1"/>
          </a:fontRef>
        </p:style>
        <p:txBody>
          <a:bodyPr anchor="ctr" rtlCol="0"/>
          <a:p>
            <a:pPr algn="ctr"/>
            <a:r>
              <a:rPr b="1" dirty="0" sz="2400" lang="en-US"/>
              <a:t>Prepared By: </a:t>
            </a:r>
            <a:r>
              <a:rPr dirty="0" sz="2400" lang="en-US"/>
              <a:t>Marta G.   (MSc.)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7" name="Title 1"/>
          <p:cNvSpPr>
            <a:spLocks noGrp="1"/>
          </p:cNvSpPr>
          <p:nvPr>
            <p:ph type="title"/>
          </p:nvPr>
        </p:nvSpPr>
        <p:spPr>
          <a:xfrm>
            <a:off x="1867962" y="34977"/>
            <a:ext cx="8911687" cy="595090"/>
          </a:xfrm>
        </p:spPr>
        <p:txBody>
          <a:bodyPr>
            <a:normAutofit fontScale="90000"/>
          </a:bodyPr>
          <a:p>
            <a:r>
              <a:rPr dirty="0" lang="en-US" err="1"/>
              <a:t>Cont</a:t>
            </a:r>
            <a:r>
              <a:rPr dirty="0" lang="en-US"/>
              <a:t>…</a:t>
            </a:r>
          </a:p>
        </p:txBody>
      </p:sp>
      <p:sp>
        <p:nvSpPr>
          <p:cNvPr id="1048658" name="Content Placeholder 2"/>
          <p:cNvSpPr>
            <a:spLocks noGrp="1"/>
          </p:cNvSpPr>
          <p:nvPr>
            <p:ph idx="1"/>
          </p:nvPr>
        </p:nvSpPr>
        <p:spPr>
          <a:xfrm>
            <a:off x="1514007" y="762000"/>
            <a:ext cx="10373193" cy="5149222"/>
          </a:xfrm>
        </p:spPr>
        <p:txBody>
          <a:bodyPr>
            <a:normAutofit fontScale="95455" lnSpcReduction="20000"/>
          </a:bodyPr>
          <a:p>
            <a:pPr algn="just" indent="-457200" marL="514350">
              <a:spcBef>
                <a:spcPts val="0"/>
              </a:spcBef>
              <a:tabLst>
                <a:tab algn="l" pos="914400"/>
              </a:tabLst>
            </a:pPr>
            <a:r>
              <a:rPr b="1" dirty="0" sz="2600" lang="en-US">
                <a:effectLst/>
                <a:latin typeface="Times New Roman" panose="02020603050405020304" pitchFamily="18" charset="0"/>
                <a:ea typeface="Times New Roman" panose="02020603050405020304" pitchFamily="18" charset="0"/>
              </a:rPr>
              <a:t>RAM</a:t>
            </a:r>
            <a:r>
              <a:rPr dirty="0" sz="2600" lang="en-US">
                <a:effectLst/>
                <a:latin typeface="Times New Roman" panose="02020603050405020304" pitchFamily="18" charset="0"/>
                <a:ea typeface="Times New Roman" panose="02020603050405020304" pitchFamily="18" charset="0"/>
              </a:rPr>
              <a:t> is a memory mainly used to store instruction and data currently used by the central processing unit. </a:t>
            </a:r>
          </a:p>
          <a:p>
            <a:pPr algn="just" indent="-457200" marL="514350">
              <a:spcBef>
                <a:spcPts val="0"/>
              </a:spcBef>
              <a:tabLst>
                <a:tab algn="l" pos="914400"/>
              </a:tabLst>
            </a:pPr>
            <a:r>
              <a:rPr dirty="0" sz="2600" lang="en-US">
                <a:effectLst/>
                <a:latin typeface="Times New Roman" panose="02020603050405020304" pitchFamily="18" charset="0"/>
                <a:ea typeface="Times New Roman" panose="02020603050405020304" pitchFamily="18" charset="0"/>
              </a:rPr>
              <a:t>As a result, it is called working storage. And it is this memory that has a direct relationship with the ALU and CU, which are components of the central processing unit. </a:t>
            </a:r>
          </a:p>
          <a:p>
            <a:pPr algn="just" indent="-457200" marL="514350">
              <a:spcBef>
                <a:spcPts val="0"/>
              </a:spcBef>
              <a:tabLst>
                <a:tab algn="l" pos="914400"/>
              </a:tabLst>
            </a:pPr>
            <a:r>
              <a:rPr dirty="0" sz="2600" lang="en-US">
                <a:effectLst/>
                <a:latin typeface="Times New Roman" panose="02020603050405020304" pitchFamily="18" charset="0"/>
                <a:ea typeface="Times New Roman" panose="02020603050405020304" pitchFamily="18" charset="0"/>
              </a:rPr>
              <a:t>RAM is a memory that is logically divided into many equal sized cells called memory locations. Memory locations will be accessed using their addresses.</a:t>
            </a:r>
          </a:p>
          <a:p>
            <a:pPr algn="just" indent="0" marL="57150">
              <a:spcBef>
                <a:spcPts val="0"/>
              </a:spcBef>
              <a:buNone/>
              <a:tabLst>
                <a:tab algn="l" pos="914400"/>
              </a:tabLst>
            </a:pPr>
            <a:r>
              <a:rPr b="1" dirty="0" sz="3000" lang="en-US">
                <a:effectLst/>
                <a:latin typeface="Times New Roman" panose="02020603050405020304" pitchFamily="18" charset="0"/>
                <a:ea typeface="Times New Roman" panose="02020603050405020304" pitchFamily="18" charset="0"/>
              </a:rPr>
              <a:t>Characteristics </a:t>
            </a:r>
            <a:r>
              <a:rPr b="1" dirty="0" sz="3000" lang="en-US">
                <a:latin typeface="Times New Roman" panose="02020603050405020304" pitchFamily="18" charset="0"/>
                <a:ea typeface="Times New Roman" panose="02020603050405020304" pitchFamily="18" charset="0"/>
              </a:rPr>
              <a:t>of RAM</a:t>
            </a:r>
            <a:endParaRPr b="1" dirty="0" sz="3000" lang="en-US">
              <a:effectLst/>
              <a:latin typeface="Times New Roman" panose="02020603050405020304" pitchFamily="18" charset="0"/>
              <a:ea typeface="Times New Roman" panose="02020603050405020304" pitchFamily="18" charset="0"/>
            </a:endParaRPr>
          </a:p>
          <a:p>
            <a:pPr algn="just" lvl="2">
              <a:spcBef>
                <a:spcPts val="0"/>
              </a:spcBef>
              <a:tabLst>
                <a:tab algn="l" pos="914400"/>
              </a:tabLst>
            </a:pPr>
            <a:r>
              <a:rPr dirty="0" sz="2200" lang="en-US">
                <a:effectLst/>
                <a:latin typeface="Times New Roman" panose="02020603050405020304" pitchFamily="18" charset="0"/>
                <a:ea typeface="Times New Roman" panose="02020603050405020304" pitchFamily="18" charset="0"/>
              </a:rPr>
              <a:t>RAM is volatile (</a:t>
            </a:r>
            <a:r>
              <a:rPr dirty="0" sz="2400" lang="en-US">
                <a:effectLst/>
                <a:latin typeface="Times New Roman" panose="02020603050405020304" pitchFamily="18" charset="0"/>
                <a:ea typeface="Times New Roman" panose="02020603050405020304" pitchFamily="18" charset="0"/>
              </a:rPr>
              <a:t>any data on RAM will be lost when power is turned off</a:t>
            </a:r>
            <a:r>
              <a:rPr dirty="0" sz="2200" lang="en-US">
                <a:effectLst/>
                <a:latin typeface="Times New Roman" panose="02020603050405020304" pitchFamily="18" charset="0"/>
                <a:ea typeface="Times New Roman" panose="02020603050405020304" pitchFamily="18" charset="0"/>
              </a:rPr>
              <a:t>)</a:t>
            </a:r>
          </a:p>
          <a:p>
            <a:pPr algn="just" lvl="2">
              <a:spcBef>
                <a:spcPts val="0"/>
              </a:spcBef>
              <a:tabLst>
                <a:tab algn="l" pos="914400"/>
              </a:tabLst>
            </a:pPr>
            <a:r>
              <a:rPr dirty="0" sz="2200" lang="en-US">
                <a:effectLst/>
                <a:latin typeface="Times New Roman" panose="02020603050405020304" pitchFamily="18" charset="0"/>
                <a:ea typeface="Times New Roman" panose="02020603050405020304" pitchFamily="18" charset="0"/>
              </a:rPr>
              <a:t>It is a read(retrieve) write(store) memory</a:t>
            </a:r>
          </a:p>
          <a:p>
            <a:pPr algn="just" lvl="2">
              <a:spcBef>
                <a:spcPts val="0"/>
              </a:spcBef>
              <a:tabLst>
                <a:tab algn="l" pos="914400"/>
              </a:tabLst>
            </a:pPr>
            <a:r>
              <a:rPr dirty="0" sz="2200" lang="en-US">
                <a:effectLst/>
                <a:latin typeface="Times New Roman" panose="02020603050405020304" pitchFamily="18" charset="0"/>
                <a:ea typeface="Times New Roman" panose="02020603050405020304" pitchFamily="18" charset="0"/>
              </a:rPr>
              <a:t>It is up gradable</a:t>
            </a:r>
          </a:p>
          <a:p>
            <a:pPr algn="just" lvl="2">
              <a:spcBef>
                <a:spcPts val="0"/>
              </a:spcBef>
              <a:tabLst>
                <a:tab algn="l" pos="914400"/>
              </a:tabLst>
            </a:pPr>
            <a:r>
              <a:rPr dirty="0" sz="2200" lang="en-US">
                <a:effectLst/>
                <a:latin typeface="Times New Roman" panose="02020603050405020304" pitchFamily="18" charset="0"/>
                <a:ea typeface="Times New Roman" panose="02020603050405020304" pitchFamily="18" charset="0"/>
              </a:rPr>
              <a:t>It can be randomly accessed</a:t>
            </a:r>
          </a:p>
          <a:p>
            <a:pPr algn="just" lvl="1">
              <a:spcBef>
                <a:spcPts val="0"/>
              </a:spcBef>
              <a:tabLst>
                <a:tab algn="l" pos="914400"/>
              </a:tabLst>
            </a:pPr>
            <a:endParaRPr dirty="0" sz="2400" lang="en-US">
              <a:effectLst/>
              <a:latin typeface="Times New Roman" panose="02020603050405020304" pitchFamily="18" charset="0"/>
              <a:ea typeface="Times New Roman" panose="02020603050405020304" pitchFamily="18" charset="0"/>
            </a:endParaRPr>
          </a:p>
        </p:txBody>
      </p:sp>
      <p:pic>
        <p:nvPicPr>
          <p:cNvPr id="2097156" name="Picture 2" descr="What is Random Access Memory? (with pictures)"/>
          <p:cNvPicPr>
            <a:picLocks noChangeAspect="1" noChangeArrowheads="1"/>
          </p:cNvPicPr>
          <p:nvPr/>
        </p:nvPicPr>
        <p:blipFill>
          <a:blip xmlns:r="http://schemas.openxmlformats.org/officeDocument/2006/relationships" r:embed="rId1"/>
          <a:srcRect/>
          <a:stretch>
            <a:fillRect/>
          </a:stretch>
        </p:blipFill>
        <p:spPr bwMode="auto">
          <a:xfrm>
            <a:off x="7899511" y="4953000"/>
            <a:ext cx="2971800" cy="1543050"/>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2" name="Title 1"/>
          <p:cNvSpPr>
            <a:spLocks noGrp="1"/>
          </p:cNvSpPr>
          <p:nvPr>
            <p:ph type="title"/>
          </p:nvPr>
        </p:nvSpPr>
        <p:spPr>
          <a:xfrm>
            <a:off x="2209800" y="90225"/>
            <a:ext cx="8911687" cy="640445"/>
          </a:xfrm>
        </p:spPr>
        <p:txBody>
          <a:bodyPr/>
          <a:p>
            <a:r>
              <a:rPr dirty="0" lang="en-US" err="1"/>
              <a:t>Cont</a:t>
            </a:r>
            <a:r>
              <a:rPr dirty="0" lang="en-US"/>
              <a:t>…</a:t>
            </a:r>
          </a:p>
        </p:txBody>
      </p:sp>
      <p:sp>
        <p:nvSpPr>
          <p:cNvPr id="1048663" name="Content Placeholder 2"/>
          <p:cNvSpPr>
            <a:spLocks noGrp="1"/>
          </p:cNvSpPr>
          <p:nvPr>
            <p:ph idx="1"/>
          </p:nvPr>
        </p:nvSpPr>
        <p:spPr>
          <a:xfrm>
            <a:off x="1828800" y="990600"/>
            <a:ext cx="9906000" cy="5562600"/>
          </a:xfrm>
        </p:spPr>
        <p:txBody>
          <a:bodyPr>
            <a:normAutofit fontScale="94444" lnSpcReduction="20000"/>
          </a:bodyPr>
          <a:p>
            <a:r>
              <a:rPr b="1" dirty="0" sz="2400" lang="en-US">
                <a:effectLst/>
                <a:ea typeface="Times New Roman" panose="02020603050405020304" pitchFamily="18" charset="0"/>
              </a:rPr>
              <a:t>ROM </a:t>
            </a:r>
            <a:r>
              <a:rPr dirty="0" sz="2400" lang="en-US">
                <a:effectLst/>
                <a:ea typeface="Times New Roman" panose="02020603050405020304" pitchFamily="18" charset="0"/>
              </a:rPr>
              <a:t>is a memory used to store critical instructions that are used to boot (start) the computer. </a:t>
            </a:r>
          </a:p>
          <a:p>
            <a:r>
              <a:rPr b="0" dirty="0" sz="2400" i="0" lang="en-US">
                <a:solidFill>
                  <a:srgbClr val="000000"/>
                </a:solidFill>
                <a:effectLst/>
              </a:rPr>
              <a:t>ROM stores “firmware,” which is permanent software that’s hard-wired with integrated circuits.  </a:t>
            </a:r>
          </a:p>
          <a:p>
            <a:r>
              <a:rPr b="0" dirty="0" sz="2400" i="0" lang="en-US">
                <a:solidFill>
                  <a:srgbClr val="202124"/>
                </a:solidFill>
                <a:effectLst/>
              </a:rPr>
              <a:t>The BIOS (Basic Input Output System) is an example of a </a:t>
            </a:r>
            <a:r>
              <a:rPr b="1" dirty="0" sz="2400" i="0" lang="en-US">
                <a:solidFill>
                  <a:srgbClr val="202124"/>
                </a:solidFill>
                <a:effectLst/>
              </a:rPr>
              <a:t>program</a:t>
            </a:r>
            <a:r>
              <a:rPr b="0" dirty="0" sz="2400" i="0" lang="en-US">
                <a:solidFill>
                  <a:srgbClr val="202124"/>
                </a:solidFill>
                <a:effectLst/>
              </a:rPr>
              <a:t> that is </a:t>
            </a:r>
            <a:r>
              <a:rPr b="1" dirty="0" sz="2400" i="0" lang="en-US">
                <a:solidFill>
                  <a:srgbClr val="202124"/>
                </a:solidFill>
                <a:effectLst/>
              </a:rPr>
              <a:t>stored in ROM</a:t>
            </a:r>
            <a:r>
              <a:rPr b="0" dirty="0" sz="2400" i="0" lang="en-US">
                <a:solidFill>
                  <a:srgbClr val="202124"/>
                </a:solidFill>
                <a:effectLst/>
              </a:rPr>
              <a:t>. The BIOS runs as soon as the computer is switched on. It checks that the hardware is functioning correctly then loads the computer's operating system. Because the BIOS is always needed it is </a:t>
            </a:r>
            <a:r>
              <a:rPr b="1" dirty="0" sz="2400" i="0" lang="en-US">
                <a:solidFill>
                  <a:srgbClr val="202124"/>
                </a:solidFill>
                <a:effectLst/>
              </a:rPr>
              <a:t>stored in ROM</a:t>
            </a:r>
            <a:r>
              <a:rPr b="0" dirty="0" sz="2400" i="0" lang="en-US">
                <a:solidFill>
                  <a:srgbClr val="202124"/>
                </a:solidFill>
                <a:effectLst/>
              </a:rPr>
              <a:t>.</a:t>
            </a:r>
            <a:endParaRPr dirty="0" sz="2400" lang="en-US"/>
          </a:p>
          <a:p>
            <a:endParaRPr dirty="0" sz="1800" lang="en-US">
              <a:effectLst/>
              <a:ea typeface="Times New Roman" panose="02020603050405020304" pitchFamily="18" charset="0"/>
            </a:endParaRPr>
          </a:p>
          <a:p>
            <a:pPr algn="just" indent="0" marL="0" marR="0">
              <a:spcBef>
                <a:spcPts val="0"/>
              </a:spcBef>
              <a:spcAft>
                <a:spcPts val="0"/>
              </a:spcAft>
              <a:buNone/>
            </a:pPr>
            <a:r>
              <a:rPr b="1" dirty="0" sz="2800" lang="en-US">
                <a:effectLst/>
                <a:ea typeface="Times New Roman" panose="02020603050405020304" pitchFamily="18" charset="0"/>
              </a:rPr>
              <a:t>Characteristics of ROM</a:t>
            </a:r>
            <a:endParaRPr dirty="0" sz="2800" lang="en-US">
              <a:effectLst/>
              <a:ea typeface="Times New Roman" panose="02020603050405020304" pitchFamily="18" charset="0"/>
            </a:endParaRPr>
          </a:p>
          <a:p>
            <a:pPr algn="just" lvl="2">
              <a:spcBef>
                <a:spcPts val="0"/>
              </a:spcBef>
              <a:tabLst>
                <a:tab algn="l" pos="228600"/>
              </a:tabLst>
            </a:pPr>
            <a:r>
              <a:rPr dirty="0" sz="2400" lang="en-US">
                <a:effectLst/>
                <a:ea typeface="Times New Roman" panose="02020603050405020304" pitchFamily="18" charset="0"/>
              </a:rPr>
              <a:t>It is non-volatile</a:t>
            </a:r>
          </a:p>
          <a:p>
            <a:pPr algn="just" lvl="2">
              <a:spcBef>
                <a:spcPts val="0"/>
              </a:spcBef>
              <a:tabLst>
                <a:tab algn="l" pos="228600"/>
              </a:tabLst>
            </a:pPr>
            <a:r>
              <a:rPr dirty="0" sz="2400" lang="en-US">
                <a:effectLst/>
                <a:ea typeface="Times New Roman" panose="02020603050405020304" pitchFamily="18" charset="0"/>
              </a:rPr>
              <a:t>It is a read only memory</a:t>
            </a:r>
          </a:p>
          <a:p>
            <a:pPr algn="just" lvl="2">
              <a:spcBef>
                <a:spcPts val="0"/>
              </a:spcBef>
              <a:tabLst>
                <a:tab algn="l" pos="228600"/>
              </a:tabLst>
            </a:pPr>
            <a:r>
              <a:rPr dirty="0" sz="2400" lang="en-US">
                <a:effectLst/>
                <a:ea typeface="Times New Roman" panose="02020603050405020304" pitchFamily="18" charset="0"/>
              </a:rPr>
              <a:t>It can be randomly accessed</a:t>
            </a:r>
          </a:p>
          <a:p>
            <a:endParaRPr dirty="0" lang="en-US"/>
          </a:p>
          <a:p>
            <a:endParaRPr dirty="0" lang="en-US"/>
          </a:p>
        </p:txBody>
      </p:sp>
      <p:pic>
        <p:nvPicPr>
          <p:cNvPr id="2097157" name="Picture 4" descr="Read Only Memory Images, Stock Photos &amp; Vectors | Shutterstock"/>
          <p:cNvPicPr>
            <a:picLocks noChangeAspect="1" noChangeArrowheads="1"/>
          </p:cNvPicPr>
          <p:nvPr/>
        </p:nvPicPr>
        <p:blipFill>
          <a:blip xmlns:r="http://schemas.openxmlformats.org/officeDocument/2006/relationships" r:embed="rId1"/>
          <a:srcRect/>
          <a:stretch>
            <a:fillRect/>
          </a:stretch>
        </p:blipFill>
        <p:spPr bwMode="auto">
          <a:xfrm>
            <a:off x="7391400" y="4495800"/>
            <a:ext cx="3281363" cy="1768678"/>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67" name="Title 1"/>
          <p:cNvSpPr>
            <a:spLocks noGrp="1"/>
          </p:cNvSpPr>
          <p:nvPr>
            <p:ph type="title"/>
          </p:nvPr>
        </p:nvSpPr>
        <p:spPr>
          <a:xfrm>
            <a:off x="2363262" y="33403"/>
            <a:ext cx="8911687" cy="1280890"/>
          </a:xfrm>
        </p:spPr>
        <p:txBody>
          <a:bodyPr/>
          <a:p>
            <a:r>
              <a:rPr b="1" dirty="0" lang="en-US">
                <a:solidFill>
                  <a:srgbClr val="C00000"/>
                </a:solidFill>
              </a:rPr>
              <a:t>Secondary storage device </a:t>
            </a:r>
          </a:p>
        </p:txBody>
      </p:sp>
      <p:sp>
        <p:nvSpPr>
          <p:cNvPr id="1048668" name="Content Placeholder 2"/>
          <p:cNvSpPr>
            <a:spLocks noGrp="1"/>
          </p:cNvSpPr>
          <p:nvPr>
            <p:ph idx="1"/>
          </p:nvPr>
        </p:nvSpPr>
        <p:spPr>
          <a:xfrm>
            <a:off x="1371600" y="685800"/>
            <a:ext cx="10133012" cy="5225422"/>
          </a:xfrm>
        </p:spPr>
        <p:txBody>
          <a:bodyPr/>
          <a:p>
            <a:pPr algn="just" indent="91440" marL="0" marR="0">
              <a:spcBef>
                <a:spcPts val="0"/>
              </a:spcBef>
              <a:spcAft>
                <a:spcPts val="0"/>
              </a:spcAft>
            </a:pPr>
            <a:r>
              <a:rPr dirty="0" sz="2800" lang="en-US">
                <a:effectLst/>
                <a:latin typeface="Times New Roman" panose="02020603050405020304" pitchFamily="18" charset="0"/>
                <a:ea typeface="Times New Roman" panose="02020603050405020304" pitchFamily="18" charset="0"/>
              </a:rPr>
              <a:t> </a:t>
            </a:r>
            <a:r>
              <a:rPr b="1" dirty="0" sz="2800" i="1" lang="en-US">
                <a:effectLst/>
                <a:latin typeface="Times New Roman" panose="02020603050405020304" pitchFamily="18" charset="0"/>
                <a:ea typeface="Times New Roman" panose="02020603050405020304" pitchFamily="18" charset="0"/>
              </a:rPr>
              <a:t>Secondary Memory</a:t>
            </a:r>
          </a:p>
          <a:p>
            <a:pPr algn="just" indent="91440" lvl="1" marL="400050">
              <a:spcBef>
                <a:spcPts val="0"/>
              </a:spcBef>
            </a:pPr>
            <a:r>
              <a:rPr dirty="0" sz="2400" lang="en-US">
                <a:effectLst/>
                <a:latin typeface="Times New Roman" panose="02020603050405020304" pitchFamily="18" charset="0"/>
                <a:ea typeface="Times New Roman" panose="02020603050405020304" pitchFamily="18" charset="0"/>
              </a:rPr>
              <a:t>secondary storage devices enable to store data permanently. </a:t>
            </a:r>
            <a:endParaRPr dirty="0" sz="1800" lang="en-US"/>
          </a:p>
          <a:p>
            <a:pPr algn="just" indent="91440" lvl="1" marL="400050">
              <a:spcBef>
                <a:spcPts val="0"/>
              </a:spcBef>
            </a:pPr>
            <a:r>
              <a:rPr dirty="0" sz="2400" lang="en-US">
                <a:effectLst/>
                <a:latin typeface="Times New Roman" panose="02020603050405020304" pitchFamily="18" charset="0"/>
                <a:ea typeface="Times New Roman" panose="02020603050405020304" pitchFamily="18" charset="0"/>
              </a:rPr>
              <a:t>Consists of various devices that are able to store data &amp; programs even when the power is off. </a:t>
            </a:r>
          </a:p>
          <a:p>
            <a:pPr algn="just" indent="91440" lvl="1" marL="400050">
              <a:spcBef>
                <a:spcPts val="0"/>
              </a:spcBef>
            </a:pPr>
            <a:r>
              <a:rPr dirty="0" sz="2400" lang="en-US">
                <a:latin typeface="Times New Roman" panose="02020603050405020304" pitchFamily="18" charset="0"/>
                <a:ea typeface="Times New Roman" panose="02020603050405020304" pitchFamily="18" charset="0"/>
              </a:rPr>
              <a:t>Access type, storage capacity and removability determines secondary storage devices </a:t>
            </a:r>
            <a:endParaRPr dirty="0" sz="2400" lang="en-US">
              <a:effectLst/>
              <a:latin typeface="Times New Roman" panose="02020603050405020304" pitchFamily="18" charset="0"/>
              <a:ea typeface="Times New Roman" panose="02020603050405020304" pitchFamily="18" charset="0"/>
            </a:endParaRPr>
          </a:p>
          <a:p>
            <a:pPr algn="just" indent="91440" lvl="1" marL="400050">
              <a:spcBef>
                <a:spcPts val="0"/>
              </a:spcBef>
            </a:pPr>
            <a:r>
              <a:rPr b="1" dirty="0" sz="2400" lang="en-US">
                <a:effectLst/>
                <a:latin typeface="Times New Roman" panose="02020603050405020304" pitchFamily="18" charset="0"/>
                <a:ea typeface="Times New Roman" panose="02020603050405020304" pitchFamily="18" charset="0"/>
              </a:rPr>
              <a:t>Example: </a:t>
            </a:r>
            <a:r>
              <a:rPr dirty="0" sz="2400" lang="en-US">
                <a:effectLst/>
                <a:latin typeface="Times New Roman" panose="02020603050405020304" pitchFamily="18" charset="0"/>
                <a:ea typeface="Times New Roman" panose="02020603050405020304" pitchFamily="18" charset="0"/>
              </a:rPr>
              <a:t>Hard drives, Floppy Drives, CD &amp; DVD etc. </a:t>
            </a:r>
          </a:p>
          <a:p>
            <a:pPr algn="just" indent="91440" lvl="2" marL="800100">
              <a:spcBef>
                <a:spcPts val="0"/>
              </a:spcBef>
            </a:pPr>
            <a:r>
              <a:rPr b="0" dirty="0" sz="2400" i="0" lang="en-US">
                <a:solidFill>
                  <a:schemeClr val="tx1"/>
                </a:solidFill>
                <a:effectLst/>
              </a:rPr>
              <a:t>Hard disk drives are commonly used as the main storage device in a computer. HDDs often store operating system, software programs and other files</a:t>
            </a:r>
            <a:endParaRPr dirty="0" sz="2000" lang="en-US">
              <a:solidFill>
                <a:schemeClr val="tx1"/>
              </a:solidFill>
              <a:effectLst/>
              <a:ea typeface="Times New Roman" panose="02020603050405020304" pitchFamily="18" charset="0"/>
            </a:endParaRPr>
          </a:p>
        </p:txBody>
      </p:sp>
      <p:pic>
        <p:nvPicPr>
          <p:cNvPr id="2097158" name="Picture 2" descr="The Death of the Hard Drive - YouTube"/>
          <p:cNvPicPr>
            <a:picLocks noChangeAspect="1" noChangeArrowheads="1"/>
          </p:cNvPicPr>
          <p:nvPr/>
        </p:nvPicPr>
        <p:blipFill>
          <a:blip xmlns:r="http://schemas.openxmlformats.org/officeDocument/2006/relationships" r:embed="rId1" cstate="print"/>
          <a:srcRect/>
          <a:stretch>
            <a:fillRect/>
          </a:stretch>
        </p:blipFill>
        <p:spPr bwMode="auto">
          <a:xfrm>
            <a:off x="5638800" y="4308095"/>
            <a:ext cx="4009820" cy="2255524"/>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2" name="Title 1"/>
          <p:cNvSpPr>
            <a:spLocks noGrp="1"/>
          </p:cNvSpPr>
          <p:nvPr>
            <p:ph type="title"/>
          </p:nvPr>
        </p:nvSpPr>
        <p:spPr/>
        <p:txBody>
          <a:bodyPr/>
          <a:p>
            <a:r>
              <a:rPr b="1" dirty="0" lang="en-US">
                <a:solidFill>
                  <a:srgbClr val="C00000"/>
                </a:solidFill>
              </a:rPr>
              <a:t>Communication network</a:t>
            </a:r>
          </a:p>
        </p:txBody>
      </p:sp>
      <p:sp>
        <p:nvSpPr>
          <p:cNvPr id="1048673" name="Content Placeholder 2"/>
          <p:cNvSpPr>
            <a:spLocks noGrp="1"/>
          </p:cNvSpPr>
          <p:nvPr>
            <p:ph idx="1"/>
          </p:nvPr>
        </p:nvSpPr>
        <p:spPr/>
        <p:txBody>
          <a:bodyPr>
            <a:normAutofit/>
          </a:bodyPr>
          <a:p>
            <a:r>
              <a:rPr dirty="0" sz="2400" lang="en-US">
                <a:effectLst/>
                <a:latin typeface="Times New Roman" panose="02020603050405020304" pitchFamily="18" charset="0"/>
                <a:ea typeface="Times New Roman" panose="02020603050405020304" pitchFamily="18" charset="0"/>
              </a:rPr>
              <a:t>A communication network called</a:t>
            </a:r>
            <a:r>
              <a:rPr b="1" dirty="0" sz="2400" lang="en-US">
                <a:effectLst/>
                <a:latin typeface="Times New Roman" panose="02020603050405020304" pitchFamily="18" charset="0"/>
                <a:ea typeface="Times New Roman" panose="02020603050405020304" pitchFamily="18" charset="0"/>
              </a:rPr>
              <a:t> Bus/Cables</a:t>
            </a:r>
            <a:r>
              <a:rPr dirty="0" sz="2400" lang="en-US">
                <a:effectLst/>
                <a:latin typeface="Times New Roman" panose="02020603050405020304" pitchFamily="18" charset="0"/>
                <a:ea typeface="Times New Roman" panose="02020603050405020304" pitchFamily="18" charset="0"/>
              </a:rPr>
              <a:t>, which links all the elements of the System and connects the System to the external world.</a:t>
            </a:r>
          </a:p>
          <a:p>
            <a:endParaRPr dirty="0" sz="24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74" name="Title 1"/>
          <p:cNvSpPr>
            <a:spLocks noGrp="1"/>
          </p:cNvSpPr>
          <p:nvPr>
            <p:ph type="title"/>
          </p:nvPr>
        </p:nvSpPr>
        <p:spPr>
          <a:xfrm>
            <a:off x="2133600" y="152400"/>
            <a:ext cx="8911687" cy="671290"/>
          </a:xfrm>
        </p:spPr>
        <p:txBody>
          <a:bodyPr/>
          <a:p>
            <a:r>
              <a:rPr b="1" dirty="0" sz="3600" lang="en-US">
                <a:solidFill>
                  <a:srgbClr val="C00000"/>
                </a:solidFill>
                <a:latin typeface="Times New Roman" panose="02020603050405020304" pitchFamily="18" charset="0"/>
                <a:cs typeface="Times New Roman" panose="02020603050405020304" pitchFamily="18" charset="0"/>
              </a:rPr>
              <a:t>Software</a:t>
            </a:r>
            <a:endParaRPr dirty="0" lang="en-US">
              <a:solidFill>
                <a:srgbClr val="C00000"/>
              </a:solidFill>
            </a:endParaRPr>
          </a:p>
        </p:txBody>
      </p:sp>
      <p:sp>
        <p:nvSpPr>
          <p:cNvPr id="1048675" name="Content Placeholder 2"/>
          <p:cNvSpPr>
            <a:spLocks noGrp="1"/>
          </p:cNvSpPr>
          <p:nvPr>
            <p:ph idx="1"/>
          </p:nvPr>
        </p:nvSpPr>
        <p:spPr>
          <a:xfrm>
            <a:off x="1524000" y="823690"/>
            <a:ext cx="10287000" cy="5881910"/>
          </a:xfrm>
        </p:spPr>
        <p:txBody>
          <a:bodyPr>
            <a:normAutofit/>
          </a:bodyPr>
          <a:p>
            <a:pPr>
              <a:lnSpc>
                <a:spcPct val="150000"/>
              </a:lnSpc>
            </a:pPr>
            <a:r>
              <a:rPr dirty="0" sz="2800" lang="en-US">
                <a:latin typeface="Times New Roman" panose="02020603050405020304" pitchFamily="18" charset="0"/>
                <a:cs typeface="Times New Roman" panose="02020603050405020304" pitchFamily="18" charset="0"/>
              </a:rPr>
              <a:t>It is a set of programs that tells a computer what to do, when to do and how to do. </a:t>
            </a:r>
          </a:p>
          <a:p>
            <a:pPr>
              <a:lnSpc>
                <a:spcPct val="150000"/>
              </a:lnSpc>
            </a:pPr>
            <a:r>
              <a:rPr b="0" dirty="0" sz="2800" i="0" lang="en-US">
                <a:solidFill>
                  <a:srgbClr val="000000"/>
                </a:solidFill>
                <a:effectLst/>
                <a:latin typeface="+mj-lt"/>
              </a:rPr>
              <a:t>It is a set of programs, which is designed to perform a well-defined function. A program is a sequence of instructions written to solve a particular problem.</a:t>
            </a:r>
            <a:endParaRPr dirty="0" sz="4000" lang="en-US">
              <a:latin typeface="+mj-lt"/>
              <a:cs typeface="Times New Roman" panose="02020603050405020304" pitchFamily="18" charset="0"/>
            </a:endParaRPr>
          </a:p>
          <a:p>
            <a:pPr>
              <a:lnSpc>
                <a:spcPct val="150000"/>
              </a:lnSpc>
            </a:pPr>
            <a:r>
              <a:rPr b="0" dirty="0" sz="2800" i="0" kern="1200" lang="en-US">
                <a:solidFill>
                  <a:schemeClr val="tx1"/>
                </a:solidFill>
                <a:effectLst/>
                <a:latin typeface="+mn-lt"/>
                <a:ea typeface="+mn-ea"/>
                <a:cs typeface="+mn-cs"/>
              </a:rPr>
              <a:t>They are classified into two classes namely: </a:t>
            </a:r>
            <a:r>
              <a:rPr b="1" dirty="0" sz="2800" i="0" kern="1200" lang="en-US">
                <a:solidFill>
                  <a:schemeClr val="accent2">
                    <a:lumMod val="75000"/>
                  </a:schemeClr>
                </a:solidFill>
                <a:effectLst/>
                <a:latin typeface="+mn-lt"/>
                <a:ea typeface="+mn-ea"/>
                <a:cs typeface="+mn-cs"/>
              </a:rPr>
              <a:t>system software</a:t>
            </a:r>
            <a:r>
              <a:rPr b="1" dirty="0" sz="2800" i="0" kern="1200" lang="en-US">
                <a:solidFill>
                  <a:schemeClr val="tx1"/>
                </a:solidFill>
                <a:effectLst/>
                <a:latin typeface="+mn-lt"/>
                <a:ea typeface="+mn-ea"/>
                <a:cs typeface="+mn-cs"/>
              </a:rPr>
              <a:t> </a:t>
            </a:r>
            <a:r>
              <a:rPr b="0" dirty="0" sz="2800" i="0" kern="1200" lang="en-US">
                <a:solidFill>
                  <a:schemeClr val="tx1"/>
                </a:solidFill>
                <a:effectLst/>
                <a:latin typeface="+mn-lt"/>
                <a:ea typeface="+mn-ea"/>
                <a:cs typeface="+mn-cs"/>
              </a:rPr>
              <a:t>and </a:t>
            </a:r>
            <a:r>
              <a:rPr b="1" dirty="0" sz="2800" i="0" kern="1200" lang="en-US">
                <a:solidFill>
                  <a:schemeClr val="accent2">
                    <a:lumMod val="75000"/>
                  </a:schemeClr>
                </a:solidFill>
                <a:effectLst/>
                <a:latin typeface="+mn-lt"/>
                <a:ea typeface="+mn-ea"/>
                <a:cs typeface="+mn-cs"/>
              </a:rPr>
              <a:t>application software</a:t>
            </a:r>
            <a:r>
              <a:rPr b="0" dirty="0" sz="2800" i="0" kern="1200" lang="en-US">
                <a:solidFill>
                  <a:schemeClr val="tx1"/>
                </a:solidFill>
                <a:effectLst/>
                <a:latin typeface="+mn-lt"/>
                <a:ea typeface="+mn-ea"/>
                <a:cs typeface="+mn-cs"/>
              </a:rPr>
              <a:t>.</a:t>
            </a:r>
            <a:endParaRPr dirty="0" sz="28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79" name="Title 1"/>
          <p:cNvSpPr>
            <a:spLocks noGrp="1"/>
          </p:cNvSpPr>
          <p:nvPr>
            <p:ph type="title"/>
          </p:nvPr>
        </p:nvSpPr>
        <p:spPr>
          <a:xfrm>
            <a:off x="2362200" y="152400"/>
            <a:ext cx="8911687" cy="1280890"/>
          </a:xfrm>
        </p:spPr>
        <p:txBody>
          <a:bodyPr/>
          <a:p>
            <a:r>
              <a:rPr b="1" dirty="0" lang="en-US">
                <a:solidFill>
                  <a:srgbClr val="C00000"/>
                </a:solidFill>
              </a:rPr>
              <a:t>System software </a:t>
            </a:r>
          </a:p>
        </p:txBody>
      </p:sp>
      <p:sp>
        <p:nvSpPr>
          <p:cNvPr id="1048680" name="Content Placeholder 2"/>
          <p:cNvSpPr>
            <a:spLocks noGrp="1"/>
          </p:cNvSpPr>
          <p:nvPr>
            <p:ph idx="1"/>
          </p:nvPr>
        </p:nvSpPr>
        <p:spPr>
          <a:xfrm>
            <a:off x="1600200" y="838200"/>
            <a:ext cx="9904412" cy="5073022"/>
          </a:xfrm>
        </p:spPr>
        <p:txBody>
          <a:bodyPr>
            <a:normAutofit fontScale="88889" lnSpcReduction="20000"/>
          </a:bodyPr>
          <a:p>
            <a:pPr lvl="1">
              <a:lnSpc>
                <a:spcPct val="150000"/>
              </a:lnSpc>
            </a:pPr>
            <a:r>
              <a:rPr dirty="0" sz="2800" lang="en-US">
                <a:effectLst/>
                <a:latin typeface="Times New Roman" panose="02020603050405020304" pitchFamily="18" charset="0"/>
                <a:ea typeface="Times New Roman" panose="02020603050405020304" pitchFamily="18" charset="0"/>
                <a:cs typeface="Times New Roman" panose="02020603050405020304" pitchFamily="18" charset="0"/>
              </a:rPr>
              <a:t>System software consists of instructions or programs that are used to manage the hardware resources of a computer. </a:t>
            </a:r>
          </a:p>
          <a:p>
            <a:pPr lvl="1">
              <a:lnSpc>
                <a:spcPct val="150000"/>
              </a:lnSpc>
            </a:pPr>
            <a:r>
              <a:rPr dirty="0" sz="2800" lang="en-US">
                <a:effectLst/>
                <a:latin typeface="Times New Roman" panose="02020603050405020304" pitchFamily="18" charset="0"/>
                <a:ea typeface="Times New Roman" panose="02020603050405020304" pitchFamily="18" charset="0"/>
              </a:rPr>
              <a:t>It placed between the hardware and the application software. I.e. it is used as an intermediate for the communication between the hardware and the application software of a computer system. </a:t>
            </a:r>
            <a:endParaRPr dirty="0" sz="2800"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indent="-457200" lvl="3" marL="1188720">
              <a:lnSpc>
                <a:spcPct val="150000"/>
              </a:lnSpc>
              <a:spcBef>
                <a:spcPts val="0"/>
              </a:spcBef>
              <a:tabLst>
                <a:tab algn="l" pos="640080"/>
              </a:tabLst>
            </a:pPr>
            <a:r>
              <a:rPr b="1" dirty="0" sz="2800" lang="en-US">
                <a:effectLst/>
                <a:latin typeface="Times New Roman" panose="02020603050405020304" pitchFamily="18" charset="0"/>
                <a:ea typeface="Times New Roman" panose="02020603050405020304" pitchFamily="18" charset="0"/>
                <a:cs typeface="Times New Roman" panose="02020603050405020304" pitchFamily="18" charset="0"/>
              </a:rPr>
              <a:t>Operating system software: </a:t>
            </a:r>
            <a:r>
              <a:rPr dirty="0" sz="2800" lang="en-US">
                <a:effectLst/>
                <a:latin typeface="Times New Roman" panose="02020603050405020304" pitchFamily="18" charset="0"/>
                <a:ea typeface="Times New Roman" panose="02020603050405020304" pitchFamily="18" charset="0"/>
                <a:cs typeface="Times New Roman" panose="02020603050405020304" pitchFamily="18" charset="0"/>
              </a:rPr>
              <a:t>is a set of programs that controls and supervises the overall operation of the computer. </a:t>
            </a:r>
          </a:p>
          <a:p>
            <a:pPr algn="just" indent="-457200" lvl="3" marL="1188720">
              <a:lnSpc>
                <a:spcPct val="150000"/>
              </a:lnSpc>
              <a:spcBef>
                <a:spcPts val="0"/>
              </a:spcBef>
              <a:tabLst>
                <a:tab algn="l" pos="640080"/>
              </a:tabLst>
            </a:pPr>
            <a:r>
              <a:rPr b="1" dirty="0" sz="2800" lang="en-US">
                <a:effectLst/>
                <a:latin typeface="Times New Roman" panose="02020603050405020304" pitchFamily="18" charset="0"/>
                <a:ea typeface="Times New Roman" panose="02020603050405020304" pitchFamily="18" charset="0"/>
                <a:cs typeface="Times New Roman" panose="02020603050405020304" pitchFamily="18" charset="0"/>
              </a:rPr>
              <a:t>System development software (Language software): </a:t>
            </a:r>
            <a:r>
              <a:rPr dirty="0" sz="2800" lang="en-US">
                <a:effectLst/>
                <a:latin typeface="Times New Roman" panose="02020603050405020304" pitchFamily="18" charset="0"/>
                <a:ea typeface="Times New Roman" panose="02020603050405020304" pitchFamily="18" charset="0"/>
                <a:cs typeface="Times New Roman" panose="02020603050405020304" pitchFamily="18" charset="0"/>
              </a:rPr>
              <a:t>are used by the programmers to develop application programs. </a:t>
            </a:r>
          </a:p>
          <a:p>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84" name="Title 1"/>
          <p:cNvSpPr>
            <a:spLocks noGrp="1"/>
          </p:cNvSpPr>
          <p:nvPr>
            <p:ph type="title"/>
          </p:nvPr>
        </p:nvSpPr>
        <p:spPr>
          <a:xfrm>
            <a:off x="2345006" y="0"/>
            <a:ext cx="8911687" cy="1280890"/>
          </a:xfrm>
        </p:spPr>
        <p:txBody>
          <a:bodyPr/>
          <a:p>
            <a:r>
              <a:rPr b="1" dirty="0" sz="3600" lang="en-US">
                <a:solidFill>
                  <a:srgbClr val="C00000"/>
                </a:solidFill>
                <a:latin typeface="Times New Roman" panose="02020603050405020304" pitchFamily="18" charset="0"/>
                <a:cs typeface="Times New Roman" panose="02020603050405020304" pitchFamily="18" charset="0"/>
              </a:rPr>
              <a:t>Application software</a:t>
            </a:r>
            <a:endParaRPr dirty="0" lang="en-US">
              <a:solidFill>
                <a:srgbClr val="C00000"/>
              </a:solidFill>
            </a:endParaRPr>
          </a:p>
        </p:txBody>
      </p:sp>
      <p:sp>
        <p:nvSpPr>
          <p:cNvPr id="1048685" name="Content Placeholder 2"/>
          <p:cNvSpPr>
            <a:spLocks noGrp="1"/>
          </p:cNvSpPr>
          <p:nvPr>
            <p:ph idx="1"/>
          </p:nvPr>
        </p:nvSpPr>
        <p:spPr>
          <a:xfrm>
            <a:off x="1638300" y="762000"/>
            <a:ext cx="10325100" cy="5714999"/>
          </a:xfrm>
        </p:spPr>
        <p:txBody>
          <a:bodyPr>
            <a:normAutofit fontScale="94737" lnSpcReduction="10000"/>
          </a:bodyPr>
          <a:p>
            <a:pPr lvl="1">
              <a:lnSpc>
                <a:spcPct val="150000"/>
              </a:lnSpc>
            </a:pPr>
            <a:r>
              <a:rPr dirty="0" sz="2800" lang="en-US">
                <a:cs typeface="Times New Roman" panose="02020603050405020304" pitchFamily="18" charset="0"/>
              </a:rPr>
              <a:t>It define the ways in which the system resources are used to solve the computing problems of the users. </a:t>
            </a:r>
          </a:p>
          <a:p>
            <a:pPr lvl="1">
              <a:lnSpc>
                <a:spcPct val="150000"/>
              </a:lnSpc>
            </a:pPr>
            <a:r>
              <a:rPr dirty="0" sz="2800" lang="en-US">
                <a:solidFill>
                  <a:srgbClr val="000000"/>
                </a:solidFill>
                <a:effectLst/>
                <a:ea typeface="Calibri" panose="020F0502020204030204" pitchFamily="34" charset="0"/>
              </a:rPr>
              <a:t>Application software products are designed to satisfy a particular need of a particular environment. </a:t>
            </a:r>
          </a:p>
          <a:p>
            <a:pPr lvl="1">
              <a:lnSpc>
                <a:spcPct val="150000"/>
              </a:lnSpc>
            </a:pPr>
            <a:r>
              <a:rPr dirty="0" sz="2400" lang="en-US">
                <a:effectLst/>
                <a:latin typeface="Times New Roman" panose="02020603050405020304" pitchFamily="18" charset="0"/>
                <a:ea typeface="Times New Roman" panose="02020603050405020304" pitchFamily="18" charset="0"/>
              </a:rPr>
              <a:t>Application software is a type of software that placed between the user and the system software and allows the user to perform a certain activity- such as creating a document or editing a graphic image. </a:t>
            </a:r>
            <a:endParaRPr dirty="0" sz="2400" lang="en-US"/>
          </a:p>
          <a:p>
            <a:pPr lvl="2">
              <a:lnSpc>
                <a:spcPct val="150000"/>
              </a:lnSpc>
            </a:pPr>
            <a:r>
              <a:rPr dirty="0" sz="2600" lang="en-US">
                <a:cs typeface="Times New Roman" panose="02020603050405020304" pitchFamily="18" charset="0"/>
              </a:rPr>
              <a:t>E.g. Microsoft word, web browsers, database systems, video games,</a:t>
            </a:r>
            <a:r>
              <a:rPr dirty="0" sz="1900" lang="en-US">
                <a:effectLst/>
                <a:ea typeface="Calibri" panose="020F0502020204030204" pitchFamily="34" charset="0"/>
                <a:cs typeface="Times New Roman" panose="02020603050405020304" pitchFamily="18" charset="0"/>
              </a:rPr>
              <a:t> </a:t>
            </a:r>
            <a:r>
              <a:rPr dirty="0" sz="2400" lang="en-US">
                <a:effectLst/>
                <a:ea typeface="Calibri" panose="020F0502020204030204" pitchFamily="34" charset="0"/>
                <a:cs typeface="Times New Roman" panose="02020603050405020304" pitchFamily="18" charset="0"/>
              </a:rPr>
              <a:t>Microsoft Excel, </a:t>
            </a:r>
            <a:r>
              <a:rPr dirty="0" sz="2400" lang="en-US" err="1">
                <a:effectLst/>
                <a:ea typeface="Calibri" panose="020F0502020204030204" pitchFamily="34" charset="0"/>
                <a:cs typeface="Times New Roman" panose="02020603050405020304" pitchFamily="18" charset="0"/>
              </a:rPr>
              <a:t>e.t.c</a:t>
            </a:r>
            <a:r>
              <a:rPr dirty="0" sz="2400" lang="en-US">
                <a:effectLst/>
                <a:ea typeface="Calibri" panose="020F0502020204030204" pitchFamily="34" charset="0"/>
                <a:cs typeface="Times New Roman" panose="02020603050405020304" pitchFamily="18" charset="0"/>
              </a:rPr>
              <a:t> </a:t>
            </a:r>
          </a:p>
          <a:p>
            <a:pPr lvl="2">
              <a:lnSpc>
                <a:spcPct val="150000"/>
              </a:lnSpc>
            </a:pPr>
            <a:endParaRPr dirty="0" sz="2400" lang="en-US">
              <a:cs typeface="Times New Roman" panose="02020603050405020304" pitchFamily="18" charset="0"/>
            </a:endParaRPr>
          </a:p>
          <a:p>
            <a:endParaRPr dirty="0" sz="28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2133600" y="1143000"/>
            <a:ext cx="8763000" cy="412273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92" name="Title 1"/>
          <p:cNvSpPr>
            <a:spLocks noGrp="1"/>
          </p:cNvSpPr>
          <p:nvPr>
            <p:ph type="title"/>
          </p:nvPr>
        </p:nvSpPr>
        <p:spPr>
          <a:xfrm>
            <a:off x="2286000" y="206215"/>
            <a:ext cx="8911687" cy="747490"/>
          </a:xfrm>
        </p:spPr>
        <p:txBody>
          <a:bodyPr/>
          <a:p>
            <a:r>
              <a:rPr dirty="0" lang="en-US" err="1"/>
              <a:t>Cont</a:t>
            </a:r>
            <a:r>
              <a:rPr dirty="0" lang="en-US"/>
              <a:t>…</a:t>
            </a:r>
          </a:p>
        </p:txBody>
      </p:sp>
      <p:sp>
        <p:nvSpPr>
          <p:cNvPr id="1048693" name="Content Placeholder 2"/>
          <p:cNvSpPr>
            <a:spLocks noGrp="1"/>
          </p:cNvSpPr>
          <p:nvPr>
            <p:ph idx="1"/>
          </p:nvPr>
        </p:nvSpPr>
        <p:spPr>
          <a:xfrm>
            <a:off x="1143000" y="1295400"/>
            <a:ext cx="10361612" cy="4615822"/>
          </a:xfrm>
        </p:spPr>
        <p:txBody>
          <a:bodyPr>
            <a:normAutofit/>
          </a:bodyPr>
          <a:p>
            <a:pPr algn="l" defTabSz="914400" eaLnBrk="1" fontAlgn="auto" hangingPunct="1" indent="0" latinLnBrk="0" lvl="0" marL="0" marR="0" rtl="0">
              <a:lnSpc>
                <a:spcPct val="100000"/>
              </a:lnSpc>
              <a:spcBef>
                <a:spcPts val="0"/>
              </a:spcBef>
              <a:spcAft>
                <a:spcPts val="0"/>
              </a:spcAft>
              <a:buClrTx/>
              <a:buSzPts val="1000"/>
              <a:buFont typeface="Symbol" panose="05050102010706020507" pitchFamily="18" charset="2"/>
              <a:buNone/>
              <a:tabLst>
                <a:tab algn="l" pos="304800"/>
              </a:tabLst>
            </a:pPr>
            <a:r>
              <a:rPr b="1" dirty="0" sz="3600" lang="en-US">
                <a:latin typeface="Times New Roman" panose="02020603050405020304" pitchFamily="18" charset="0"/>
                <a:cs typeface="Times New Roman" panose="02020603050405020304" pitchFamily="18" charset="0"/>
              </a:rPr>
              <a:t>Liveware: </a:t>
            </a:r>
            <a:r>
              <a:rPr b="0" dirty="0" sz="3200" i="0" kern="1200" lang="en-US">
                <a:solidFill>
                  <a:schemeClr val="tx1"/>
                </a:solidFill>
                <a:effectLst/>
                <a:latin typeface="+mn-lt"/>
                <a:ea typeface="+mn-ea"/>
                <a:cs typeface="+mn-cs"/>
              </a:rPr>
              <a:t>is the computer user. Also kwon as </a:t>
            </a:r>
            <a:r>
              <a:rPr b="0" dirty="0" sz="3200" i="0" kern="1200" lang="en-US" err="1">
                <a:solidFill>
                  <a:schemeClr val="tx1"/>
                </a:solidFill>
                <a:effectLst/>
                <a:latin typeface="+mn-lt"/>
                <a:ea typeface="+mn-ea"/>
                <a:cs typeface="+mn-cs"/>
              </a:rPr>
              <a:t>orgwareor</a:t>
            </a:r>
            <a:r>
              <a:rPr b="0" dirty="0" sz="3200" i="0" kern="1200" lang="en-US">
                <a:solidFill>
                  <a:schemeClr val="tx1"/>
                </a:solidFill>
                <a:effectLst/>
                <a:latin typeface="+mn-lt"/>
                <a:ea typeface="+mn-ea"/>
                <a:cs typeface="+mn-cs"/>
              </a:rPr>
              <a:t> the </a:t>
            </a:r>
            <a:r>
              <a:rPr b="0" dirty="0" sz="3200" i="0" kern="1200" lang="en-US" err="1">
                <a:solidFill>
                  <a:schemeClr val="tx1"/>
                </a:solidFill>
                <a:effectLst/>
                <a:latin typeface="+mn-lt"/>
                <a:ea typeface="+mn-ea"/>
                <a:cs typeface="+mn-cs"/>
              </a:rPr>
              <a:t>humanware</a:t>
            </a:r>
            <a:r>
              <a:rPr b="0" dirty="0" sz="3200" i="0" kern="1200" lang="en-US">
                <a:solidFill>
                  <a:schemeClr val="tx1"/>
                </a:solidFill>
                <a:effectLst/>
                <a:latin typeface="+mn-lt"/>
                <a:ea typeface="+mn-ea"/>
                <a:cs typeface="+mn-cs"/>
              </a:rPr>
              <a:t>. The user commands the computer system to execute on instructions.</a:t>
            </a:r>
          </a:p>
          <a:p>
            <a:endParaRPr dirty="0" sz="140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01" name="TextShape 1"/>
          <p:cNvSpPr txBox="1"/>
          <p:nvPr/>
        </p:nvSpPr>
        <p:spPr>
          <a:xfrm>
            <a:off x="1371600" y="65160"/>
            <a:ext cx="9267480" cy="1325160"/>
          </a:xfrm>
          <a:prstGeom prst="rect"/>
          <a:noFill/>
          <a:ln>
            <a:noFill/>
          </a:ln>
        </p:spPr>
        <p:txBody>
          <a:bodyPr anchor="ctr"/>
          <a:p>
            <a:pPr>
              <a:lnSpc>
                <a:spcPct val="90000"/>
              </a:lnSpc>
            </a:pPr>
            <a:r>
              <a:rPr b="1" dirty="0" sz="2800" lang="en-US" spc="-1" strike="noStrike">
                <a:solidFill>
                  <a:srgbClr val="993300"/>
                </a:solidFill>
                <a:uFill>
                  <a:solidFill>
                    <a:srgbClr val="FFFFFF"/>
                  </a:solidFill>
                </a:uFill>
                <a:latin typeface="Arial"/>
              </a:rPr>
              <a:t>Four Components of a Computer System</a:t>
            </a:r>
            <a:endParaRPr b="0" dirty="0" sz="1800" lang="en-US" spc="-1" strike="noStrike">
              <a:solidFill>
                <a:srgbClr val="000000"/>
              </a:solidFill>
              <a:uFill>
                <a:solidFill>
                  <a:srgbClr val="FFFFFF"/>
                </a:solidFill>
              </a:uFill>
              <a:latin typeface="Calibri"/>
            </a:endParaRPr>
          </a:p>
        </p:txBody>
      </p:sp>
      <p:pic>
        <p:nvPicPr>
          <p:cNvPr id="2097160" name="Content Placeholder 6"/>
          <p:cNvPicPr>
            <a:picLocks/>
          </p:cNvPicPr>
          <p:nvPr/>
        </p:nvPicPr>
        <p:blipFill>
          <a:blip xmlns:r="http://schemas.openxmlformats.org/officeDocument/2006/relationships" r:embed="rId1"/>
          <a:stretch>
            <a:fillRect/>
          </a:stretch>
        </p:blipFill>
        <p:spPr>
          <a:xfrm>
            <a:off x="2428920" y="1390680"/>
            <a:ext cx="7214760" cy="4785840"/>
          </a:xfrm>
          <a:prstGeom prst="rect"/>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0" name="Title 1"/>
          <p:cNvSpPr>
            <a:spLocks noGrp="1"/>
          </p:cNvSpPr>
          <p:nvPr>
            <p:ph type="title"/>
          </p:nvPr>
        </p:nvSpPr>
        <p:spPr>
          <a:xfrm>
            <a:off x="2209800" y="304800"/>
            <a:ext cx="8911687" cy="838200"/>
          </a:xfrm>
        </p:spPr>
        <p:txBody>
          <a:bodyPr/>
          <a:p>
            <a:r>
              <a:rPr b="1" dirty="0" lang="en-US">
                <a:solidFill>
                  <a:srgbClr val="C00000"/>
                </a:solidFill>
              </a:rPr>
              <a:t>Computer system structure </a:t>
            </a:r>
          </a:p>
        </p:txBody>
      </p:sp>
      <p:sp>
        <p:nvSpPr>
          <p:cNvPr id="1048621" name="Content Placeholder 2"/>
          <p:cNvSpPr>
            <a:spLocks noGrp="1"/>
          </p:cNvSpPr>
          <p:nvPr>
            <p:ph idx="1"/>
          </p:nvPr>
        </p:nvSpPr>
        <p:spPr>
          <a:xfrm>
            <a:off x="1676400" y="1371600"/>
            <a:ext cx="10515600" cy="5486400"/>
          </a:xfrm>
        </p:spPr>
        <p:txBody>
          <a:bodyPr>
            <a:normAutofit fontScale="91667" lnSpcReduction="20000"/>
          </a:bodyPr>
          <a:p>
            <a:r>
              <a:rPr b="0" dirty="0" sz="3200" i="0" kern="1200" lang="en-US">
                <a:solidFill>
                  <a:schemeClr val="tx1"/>
                </a:solidFill>
                <a:effectLst/>
                <a:latin typeface="+mn-lt"/>
                <a:ea typeface="+mn-ea"/>
                <a:cs typeface="+mn-cs"/>
              </a:rPr>
              <a:t>A </a:t>
            </a:r>
            <a:r>
              <a:rPr b="1" dirty="0" sz="3200" i="0" kern="1200" lang="en-US">
                <a:solidFill>
                  <a:schemeClr val="tx1"/>
                </a:solidFill>
                <a:effectLst/>
                <a:latin typeface="+mn-lt"/>
                <a:ea typeface="+mn-ea"/>
                <a:cs typeface="+mn-cs"/>
              </a:rPr>
              <a:t>system</a:t>
            </a:r>
            <a:r>
              <a:rPr b="0" dirty="0" sz="3200" i="0" kern="1200" lang="en-US">
                <a:solidFill>
                  <a:schemeClr val="tx1"/>
                </a:solidFill>
                <a:effectLst/>
                <a:latin typeface="+mn-lt"/>
                <a:ea typeface="+mn-ea"/>
                <a:cs typeface="+mn-cs"/>
              </a:rPr>
              <a:t> is a collection of elements or components that are organized for a common purpose. </a:t>
            </a:r>
          </a:p>
          <a:p>
            <a:r>
              <a:rPr dirty="0" sz="3200" lang="en-US">
                <a:solidFill>
                  <a:schemeClr val="tx1"/>
                </a:solidFill>
              </a:rPr>
              <a:t>In other word</a:t>
            </a:r>
            <a:r>
              <a:rPr b="0" dirty="0" sz="3200" i="0" kern="1200" lang="en-US">
                <a:solidFill>
                  <a:schemeClr val="tx1"/>
                </a:solidFill>
                <a:effectLst/>
                <a:latin typeface="+mn-lt"/>
                <a:ea typeface="+mn-ea"/>
                <a:cs typeface="+mn-cs"/>
              </a:rPr>
              <a:t> </a:t>
            </a:r>
            <a:r>
              <a:rPr b="1" dirty="0" sz="3200" i="0" kern="1200" lang="en-US">
                <a:solidFill>
                  <a:schemeClr val="tx1"/>
                </a:solidFill>
                <a:effectLst/>
                <a:latin typeface="+mn-lt"/>
                <a:ea typeface="+mn-ea"/>
                <a:cs typeface="+mn-cs"/>
              </a:rPr>
              <a:t>system</a:t>
            </a:r>
            <a:r>
              <a:rPr b="0" dirty="0" sz="3200" i="0" kern="1200" lang="en-US">
                <a:solidFill>
                  <a:schemeClr val="tx1"/>
                </a:solidFill>
                <a:effectLst/>
                <a:latin typeface="+mn-lt"/>
                <a:ea typeface="+mn-ea"/>
                <a:cs typeface="+mn-cs"/>
              </a:rPr>
              <a:t> is a group of interacting or interrelated entities that form a unified whole.  </a:t>
            </a:r>
          </a:p>
          <a:p>
            <a:r>
              <a:rPr dirty="0" sz="3200" lang="en-US">
                <a:solidFill>
                  <a:schemeClr val="tx1"/>
                </a:solidFill>
                <a:latin typeface="Times New Roman" panose="02020603050405020304" pitchFamily="18" charset="0"/>
                <a:cs typeface="Times New Roman" panose="02020603050405020304" pitchFamily="18" charset="0"/>
              </a:rPr>
              <a:t>Computer system </a:t>
            </a:r>
            <a:r>
              <a:rPr b="0" dirty="0" sz="3200" i="0" kern="1200" lang="en-US">
                <a:solidFill>
                  <a:schemeClr val="tx1"/>
                </a:solidFill>
                <a:effectLst/>
                <a:latin typeface="+mn-lt"/>
                <a:ea typeface="+mn-ea"/>
                <a:cs typeface="+mn-cs"/>
              </a:rPr>
              <a:t>is a collection of entities( hardware, software and liveware) that are designed to receive, process, manage and present information in a meaningful format. </a:t>
            </a:r>
          </a:p>
          <a:p>
            <a:r>
              <a:rPr dirty="0" sz="2800" lang="en-US">
                <a:solidFill>
                  <a:schemeClr val="tx1"/>
                </a:solidFill>
                <a:latin typeface="Times New Roman" panose="02020603050405020304" pitchFamily="18" charset="0"/>
                <a:cs typeface="Times New Roman" panose="02020603050405020304" pitchFamily="18" charset="0"/>
              </a:rPr>
              <a:t>Therefore, Computer system structure can be divided into three components: </a:t>
            </a:r>
          </a:p>
          <a:p>
            <a:pPr lvl="2"/>
            <a:r>
              <a:rPr dirty="0" sz="3200" lang="en-US">
                <a:solidFill>
                  <a:schemeClr val="tx1"/>
                </a:solidFill>
                <a:latin typeface="Times New Roman" panose="02020603050405020304" pitchFamily="18" charset="0"/>
                <a:cs typeface="Times New Roman" panose="02020603050405020304" pitchFamily="18" charset="0"/>
              </a:rPr>
              <a:t>Hardware</a:t>
            </a:r>
          </a:p>
          <a:p>
            <a:pPr lvl="2"/>
            <a:r>
              <a:rPr dirty="0" sz="3200" lang="en-US">
                <a:solidFill>
                  <a:schemeClr val="tx1"/>
                </a:solidFill>
                <a:latin typeface="Times New Roman" panose="02020603050405020304" pitchFamily="18" charset="0"/>
                <a:cs typeface="Times New Roman" panose="02020603050405020304" pitchFamily="18" charset="0"/>
              </a:rPr>
              <a:t> Software and </a:t>
            </a:r>
          </a:p>
          <a:p>
            <a:pPr lvl="2"/>
            <a:r>
              <a:rPr dirty="0" sz="3200" lang="en-US">
                <a:solidFill>
                  <a:schemeClr val="tx1"/>
                </a:solidFill>
                <a:latin typeface="Times New Roman" panose="02020603050405020304" pitchFamily="18" charset="0"/>
                <a:cs typeface="Times New Roman" panose="02020603050405020304" pitchFamily="18" charset="0"/>
              </a:rPr>
              <a:t>liveware  </a:t>
            </a:r>
          </a:p>
          <a:p>
            <a:endParaRPr dirty="0" sz="1200"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pic>
        <p:nvPicPr>
          <p:cNvPr id="2097161" name="Picture 2"/>
          <p:cNvPicPr>
            <a:picLocks noChangeAspect="1"/>
          </p:cNvPicPr>
          <p:nvPr/>
        </p:nvPicPr>
        <p:blipFill>
          <a:blip xmlns:r="http://schemas.openxmlformats.org/officeDocument/2006/relationships" r:embed="rId1"/>
          <a:stretch>
            <a:fillRect/>
          </a:stretch>
        </p:blipFill>
        <p:spPr>
          <a:xfrm>
            <a:off x="1123950" y="1009650"/>
            <a:ext cx="9944100" cy="48387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08" name="Title 1"/>
          <p:cNvSpPr>
            <a:spLocks noGrp="1"/>
          </p:cNvSpPr>
          <p:nvPr>
            <p:ph type="title"/>
          </p:nvPr>
        </p:nvSpPr>
        <p:spPr>
          <a:xfrm>
            <a:off x="2401362" y="228600"/>
            <a:ext cx="8911687" cy="762000"/>
          </a:xfrm>
        </p:spPr>
        <p:txBody>
          <a:bodyPr/>
          <a:p>
            <a:r>
              <a:rPr dirty="0" lang="en-US"/>
              <a:t>What is operating system?</a:t>
            </a:r>
          </a:p>
        </p:txBody>
      </p:sp>
      <p:sp>
        <p:nvSpPr>
          <p:cNvPr id="1048709" name="Content Placeholder 2"/>
          <p:cNvSpPr>
            <a:spLocks noGrp="1"/>
          </p:cNvSpPr>
          <p:nvPr>
            <p:ph idx="1"/>
          </p:nvPr>
        </p:nvSpPr>
        <p:spPr>
          <a:xfrm>
            <a:off x="1143000" y="990600"/>
            <a:ext cx="10896600" cy="5638800"/>
          </a:xfrm>
        </p:spPr>
        <p:txBody>
          <a:bodyPr>
            <a:normAutofit fontScale="94444" lnSpcReduction="20000"/>
          </a:bodyPr>
          <a:p>
            <a:pPr>
              <a:lnSpc>
                <a:spcPct val="150000"/>
              </a:lnSpc>
              <a:buClr>
                <a:srgbClr val="0070C0"/>
              </a:buClr>
            </a:pPr>
            <a:r>
              <a:rPr dirty="0" sz="2600" lang="en-US">
                <a:cs typeface="Times New Roman" pitchFamily="18" charset="0"/>
              </a:rPr>
              <a:t>OS acts as an interface between the </a:t>
            </a:r>
            <a:r>
              <a:rPr dirty="0" sz="2600" lang="en-US">
                <a:solidFill>
                  <a:srgbClr val="0070C0"/>
                </a:solidFill>
                <a:cs typeface="Times New Roman" pitchFamily="18" charset="0"/>
              </a:rPr>
              <a:t>application programs </a:t>
            </a:r>
            <a:r>
              <a:rPr dirty="0" sz="2600" lang="en-US">
                <a:cs typeface="Times New Roman" pitchFamily="18" charset="0"/>
              </a:rPr>
              <a:t>and the </a:t>
            </a:r>
            <a:r>
              <a:rPr dirty="0" sz="2600" lang="en-US">
                <a:solidFill>
                  <a:srgbClr val="0070C0"/>
                </a:solidFill>
                <a:cs typeface="Times New Roman" pitchFamily="18" charset="0"/>
              </a:rPr>
              <a:t>machine hardware</a:t>
            </a:r>
            <a:r>
              <a:rPr dirty="0" sz="2600" lang="en-US">
                <a:cs typeface="Times New Roman" pitchFamily="18" charset="0"/>
              </a:rPr>
              <a:t>. </a:t>
            </a:r>
          </a:p>
          <a:p>
            <a:pPr>
              <a:lnSpc>
                <a:spcPct val="150000"/>
              </a:lnSpc>
            </a:pPr>
            <a:r>
              <a:rPr dirty="0" sz="2600" lang="en-US"/>
              <a:t>Every computer system must have at least one operating system to run other programs.</a:t>
            </a:r>
          </a:p>
          <a:p>
            <a:pPr>
              <a:lnSpc>
                <a:spcPct val="150000"/>
              </a:lnSpc>
            </a:pPr>
            <a:r>
              <a:rPr dirty="0" sz="2600" lang="en-US">
                <a:cs typeface="Times New Roman" pitchFamily="18" charset="0"/>
              </a:rPr>
              <a:t>A program that acts as an intermediary between a </a:t>
            </a:r>
            <a:r>
              <a:rPr dirty="0" sz="2600" lang="en-US">
                <a:solidFill>
                  <a:srgbClr val="0070C0"/>
                </a:solidFill>
                <a:cs typeface="Times New Roman" pitchFamily="18" charset="0"/>
              </a:rPr>
              <a:t>user of a computer and the computer hardware.</a:t>
            </a:r>
            <a:endParaRPr dirty="0" sz="2600" lang="en-US">
              <a:cs typeface="Times New Roman" pitchFamily="18" charset="0"/>
            </a:endParaRPr>
          </a:p>
          <a:p>
            <a:pPr>
              <a:lnSpc>
                <a:spcPct val="150000"/>
              </a:lnSpc>
            </a:pPr>
            <a:r>
              <a:rPr dirty="0" sz="2600" lang="en-US"/>
              <a:t>Applications like Browsers, MS Office, Notepad Games, etc., need some environment to run and perform its tasks.</a:t>
            </a:r>
          </a:p>
          <a:p>
            <a:pPr>
              <a:lnSpc>
                <a:spcPct val="150000"/>
              </a:lnSpc>
            </a:pPr>
            <a:r>
              <a:rPr dirty="0" sz="2600" lang="en-US"/>
              <a:t>The OS helps you to communicate with the computer without knowing how to speak the computer's language. </a:t>
            </a:r>
          </a:p>
          <a:p>
            <a:endParaRPr dirty="0" lang="en-US"/>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13" name="TextShape 1"/>
          <p:cNvSpPr txBox="1"/>
          <p:nvPr/>
        </p:nvSpPr>
        <p:spPr>
          <a:xfrm>
            <a:off x="1669832" y="187560"/>
            <a:ext cx="10522167" cy="803040"/>
          </a:xfrm>
          <a:prstGeom prst="rect"/>
          <a:noFill/>
          <a:ln>
            <a:noFill/>
          </a:ln>
        </p:spPr>
        <p:txBody>
          <a:bodyPr anchor="ctr"/>
          <a:p>
            <a:pPr>
              <a:lnSpc>
                <a:spcPct val="90000"/>
              </a:lnSpc>
            </a:pPr>
            <a:r>
              <a:rPr b="1" dirty="0" sz="3200" lang="en-US" spc="-1" strike="noStrike">
                <a:solidFill>
                  <a:srgbClr val="993300"/>
                </a:solidFill>
                <a:uFill>
                  <a:solidFill>
                    <a:srgbClr val="FFFFFF"/>
                  </a:solidFill>
                </a:uFill>
                <a:latin typeface="Arial"/>
              </a:rPr>
              <a:t>Operating System Definition</a:t>
            </a:r>
            <a:endParaRPr b="0" dirty="0" sz="1800" lang="en-US" spc="-1" strike="noStrike">
              <a:solidFill>
                <a:srgbClr val="000000"/>
              </a:solidFill>
              <a:uFill>
                <a:solidFill>
                  <a:srgbClr val="FFFFFF"/>
                </a:solidFill>
              </a:uFill>
              <a:latin typeface="Calibri"/>
            </a:endParaRPr>
          </a:p>
        </p:txBody>
      </p:sp>
      <p:sp>
        <p:nvSpPr>
          <p:cNvPr id="1048714" name="TextShape 2"/>
          <p:cNvSpPr txBox="1"/>
          <p:nvPr/>
        </p:nvSpPr>
        <p:spPr>
          <a:xfrm rot="10800000" flipV="1">
            <a:off x="419101" y="855211"/>
            <a:ext cx="11353799" cy="5147576"/>
          </a:xfrm>
          <a:prstGeom prst="rect"/>
          <a:noFill/>
          <a:ln>
            <a:noFill/>
          </a:ln>
        </p:spPr>
        <p:txBody>
          <a:bodyPr/>
          <a:p>
            <a:pPr indent="-571500" marL="571860">
              <a:lnSpc>
                <a:spcPct val="150000"/>
              </a:lnSpc>
              <a:buClr>
                <a:srgbClr val="993300"/>
              </a:buClr>
              <a:buSzPct val="90000"/>
              <a:buFont typeface="Wingdings" panose="05000000000000000000" pitchFamily="2" charset="2"/>
              <a:buChar char="Ø"/>
            </a:pPr>
            <a:r>
              <a:rPr b="0" dirty="0" sz="3200" lang="en-US" spc="-1" strike="noStrike">
                <a:solidFill>
                  <a:srgbClr val="000000"/>
                </a:solidFill>
                <a:uFill>
                  <a:solidFill>
                    <a:srgbClr val="FFFFFF"/>
                  </a:solidFill>
                </a:uFill>
                <a:latin typeface="+mj-lt"/>
                <a:cs typeface="Calibri" panose="020F0502020204030204" pitchFamily="34" charset="0"/>
              </a:rPr>
              <a:t>OS is a </a:t>
            </a:r>
            <a:r>
              <a:rPr b="1" dirty="0" sz="3200" lang="en-US" spc="-1" strike="noStrike">
                <a:solidFill>
                  <a:srgbClr val="000000"/>
                </a:solidFill>
                <a:uFill>
                  <a:solidFill>
                    <a:srgbClr val="FFFFFF"/>
                  </a:solidFill>
                </a:uFill>
                <a:latin typeface="+mj-lt"/>
                <a:cs typeface="Calibri" panose="020F0502020204030204" pitchFamily="34" charset="0"/>
              </a:rPr>
              <a:t>resource allocator</a:t>
            </a:r>
            <a:endParaRPr b="0" dirty="0" sz="2000" lang="en-US" spc="-1" strike="noStrike">
              <a:solidFill>
                <a:srgbClr val="000000"/>
              </a:solidFill>
              <a:uFill>
                <a:solidFill>
                  <a:srgbClr val="FFFFFF"/>
                </a:solidFill>
              </a:uFill>
              <a:latin typeface="+mj-lt"/>
              <a:cs typeface="Calibri" panose="020F0502020204030204" pitchFamily="34" charset="0"/>
            </a:endParaRPr>
          </a:p>
          <a:p>
            <a:pPr indent="-457200" lvl="1" marL="914760">
              <a:lnSpc>
                <a:spcPct val="150000"/>
              </a:lnSpc>
              <a:buClr>
                <a:srgbClr val="CC6600"/>
              </a:buClr>
              <a:buSzPct val="80000"/>
              <a:buFont typeface="Wingdings" panose="05000000000000000000" pitchFamily="2" charset="2"/>
              <a:buChar char="Ø"/>
            </a:pPr>
            <a:r>
              <a:rPr dirty="0" sz="2400" lang="en-US"/>
              <a:t>As a resource allocator, it acts as </a:t>
            </a:r>
            <a:r>
              <a:rPr dirty="0" sz="2400" lang="en-US" err="1"/>
              <a:t>mgr</a:t>
            </a:r>
            <a:r>
              <a:rPr dirty="0" sz="2400" lang="en-US"/>
              <a:t> of resources(hardware and software) and allocates them to specific programs and users as necessary for tasks.</a:t>
            </a:r>
            <a:endParaRPr b="0" dirty="0" sz="3600" lang="en-US" spc="-1" strike="noStrike">
              <a:solidFill>
                <a:srgbClr val="000000"/>
              </a:solidFill>
              <a:uFill>
                <a:solidFill>
                  <a:srgbClr val="FFFFFF"/>
                </a:solidFill>
              </a:uFill>
              <a:latin typeface="+mj-lt"/>
              <a:cs typeface="Calibri" panose="020F0502020204030204" pitchFamily="34" charset="0"/>
            </a:endParaRPr>
          </a:p>
          <a:p>
            <a:pPr indent="-457200" lvl="1" marL="914760">
              <a:lnSpc>
                <a:spcPct val="150000"/>
              </a:lnSpc>
              <a:buClr>
                <a:srgbClr val="CC6600"/>
              </a:buClr>
              <a:buSzPct val="80000"/>
              <a:buFont typeface="Wingdings" panose="05000000000000000000" pitchFamily="2" charset="2"/>
              <a:buChar char="Ø"/>
            </a:pPr>
            <a:r>
              <a:rPr b="0" dirty="0" sz="2400" lang="en-US" spc="-1" strike="noStrike">
                <a:solidFill>
                  <a:srgbClr val="000000"/>
                </a:solidFill>
                <a:uFill>
                  <a:solidFill>
                    <a:srgbClr val="FFFFFF"/>
                  </a:solidFill>
                </a:uFill>
                <a:latin typeface="+mj-lt"/>
                <a:cs typeface="Calibri" panose="020F0502020204030204" pitchFamily="34" charset="0"/>
              </a:rPr>
              <a:t>Decides between conflicting requests for efficient and fair resource use</a:t>
            </a:r>
            <a:endParaRPr dirty="0" sz="2400" lang="en-US" spc="-1">
              <a:solidFill>
                <a:srgbClr val="000000"/>
              </a:solidFill>
              <a:uFill>
                <a:solidFill>
                  <a:srgbClr val="FFFFFF"/>
                </a:solidFill>
              </a:uFill>
              <a:latin typeface="+mj-lt"/>
              <a:cs typeface="Calibri" panose="020F0502020204030204" pitchFamily="34" charset="0"/>
            </a:endParaRPr>
          </a:p>
          <a:p>
            <a:pPr indent="-457200" lvl="1" marL="914760">
              <a:lnSpc>
                <a:spcPct val="150000"/>
              </a:lnSpc>
              <a:buClr>
                <a:srgbClr val="CC6600"/>
              </a:buClr>
              <a:buSzPct val="80000"/>
              <a:buFont typeface="Wingdings" panose="05000000000000000000" pitchFamily="2" charset="2"/>
              <a:buChar char="Ø"/>
            </a:pPr>
            <a:r>
              <a:rPr b="0" dirty="0" sz="2400" lang="en-US" spc="-1" strike="noStrike">
                <a:solidFill>
                  <a:srgbClr val="000000"/>
                </a:solidFill>
                <a:uFill>
                  <a:solidFill>
                    <a:srgbClr val="FFFFFF"/>
                  </a:solidFill>
                </a:uFill>
                <a:latin typeface="+mj-lt"/>
                <a:cs typeface="Calibri" panose="020F0502020204030204" pitchFamily="34" charset="0"/>
              </a:rPr>
              <a:t>Resource management includes multiplexing (sharing) resources in two different ways: in </a:t>
            </a:r>
            <a:r>
              <a:rPr b="1" dirty="0" sz="2400" lang="en-US" spc="-1" strike="noStrike">
                <a:solidFill>
                  <a:srgbClr val="000000"/>
                </a:solidFill>
                <a:uFill>
                  <a:solidFill>
                    <a:srgbClr val="FFFFFF"/>
                  </a:solidFill>
                </a:uFill>
                <a:latin typeface="+mj-lt"/>
                <a:cs typeface="Calibri" panose="020F0502020204030204" pitchFamily="34" charset="0"/>
              </a:rPr>
              <a:t>time</a:t>
            </a:r>
            <a:r>
              <a:rPr b="0" dirty="0" sz="2400" lang="en-US" spc="-1" strike="noStrike">
                <a:solidFill>
                  <a:srgbClr val="000000"/>
                </a:solidFill>
                <a:uFill>
                  <a:solidFill>
                    <a:srgbClr val="FFFFFF"/>
                  </a:solidFill>
                </a:uFill>
                <a:latin typeface="+mj-lt"/>
                <a:cs typeface="Calibri" panose="020F0502020204030204" pitchFamily="34" charset="0"/>
              </a:rPr>
              <a:t> and in </a:t>
            </a:r>
            <a:r>
              <a:rPr b="1" dirty="0" sz="2400" lang="en-US" spc="-1" strike="noStrike">
                <a:solidFill>
                  <a:srgbClr val="000000"/>
                </a:solidFill>
                <a:uFill>
                  <a:solidFill>
                    <a:srgbClr val="FFFFFF"/>
                  </a:solidFill>
                </a:uFill>
                <a:latin typeface="+mj-lt"/>
                <a:cs typeface="Calibri" panose="020F0502020204030204" pitchFamily="34" charset="0"/>
              </a:rPr>
              <a:t>space</a:t>
            </a:r>
            <a:endParaRPr b="0" dirty="0" sz="2400" lang="en-US" spc="-1" strike="noStrike">
              <a:solidFill>
                <a:srgbClr val="000000"/>
              </a:solidFill>
              <a:uFill>
                <a:solidFill>
                  <a:srgbClr val="FFFFFF"/>
                </a:solidFill>
              </a:uFill>
              <a:latin typeface="+mj-lt"/>
              <a:cs typeface="Calibri" panose="020F0502020204030204" pitchFamily="34" charset="0"/>
            </a:endParaRPr>
          </a:p>
          <a:p>
            <a:pPr indent="-571500" marL="571860">
              <a:lnSpc>
                <a:spcPct val="150000"/>
              </a:lnSpc>
              <a:buClr>
                <a:srgbClr val="993300"/>
              </a:buClr>
              <a:buSzPct val="90000"/>
              <a:buFont typeface="Wingdings" panose="05000000000000000000" pitchFamily="2" charset="2"/>
              <a:buChar char="Ø"/>
            </a:pPr>
            <a:r>
              <a:rPr b="0" dirty="0" sz="3200" lang="en-US" spc="-1" strike="noStrike">
                <a:solidFill>
                  <a:srgbClr val="000000"/>
                </a:solidFill>
                <a:uFill>
                  <a:solidFill>
                    <a:srgbClr val="FFFFFF"/>
                  </a:solidFill>
                </a:uFill>
                <a:latin typeface="+mj-lt"/>
                <a:cs typeface="Calibri" panose="020F0502020204030204" pitchFamily="34" charset="0"/>
              </a:rPr>
              <a:t>OS is a </a:t>
            </a:r>
            <a:r>
              <a:rPr b="1" dirty="0" sz="3200" lang="en-US" spc="-1" strike="noStrike">
                <a:solidFill>
                  <a:srgbClr val="000000"/>
                </a:solidFill>
                <a:uFill>
                  <a:solidFill>
                    <a:srgbClr val="FFFFFF"/>
                  </a:solidFill>
                </a:uFill>
                <a:latin typeface="+mj-lt"/>
                <a:cs typeface="Calibri" panose="020F0502020204030204" pitchFamily="34" charset="0"/>
              </a:rPr>
              <a:t>control program</a:t>
            </a:r>
            <a:endParaRPr b="0" dirty="0" sz="2000" lang="en-US" spc="-1" strike="noStrike">
              <a:solidFill>
                <a:srgbClr val="000000"/>
              </a:solidFill>
              <a:uFill>
                <a:solidFill>
                  <a:srgbClr val="FFFFFF"/>
                </a:solidFill>
              </a:uFill>
              <a:latin typeface="+mj-lt"/>
              <a:cs typeface="Calibri" panose="020F0502020204030204" pitchFamily="34" charset="0"/>
            </a:endParaRPr>
          </a:p>
          <a:p>
            <a:pPr indent="-457200" lvl="1" marL="914760">
              <a:lnSpc>
                <a:spcPct val="150000"/>
              </a:lnSpc>
              <a:buClr>
                <a:srgbClr val="CC6600"/>
              </a:buClr>
              <a:buSzPct val="80000"/>
              <a:buFont typeface="Wingdings" panose="05000000000000000000" pitchFamily="2" charset="2"/>
              <a:buChar char="Ø"/>
            </a:pPr>
            <a:r>
              <a:rPr b="0" dirty="0" sz="2400" lang="en-US" spc="-1" strike="noStrike">
                <a:solidFill>
                  <a:srgbClr val="000000"/>
                </a:solidFill>
                <a:uFill>
                  <a:solidFill>
                    <a:srgbClr val="FFFFFF"/>
                  </a:solidFill>
                </a:uFill>
                <a:latin typeface="+mj-lt"/>
                <a:cs typeface="Calibri" panose="020F0502020204030204" pitchFamily="34" charset="0"/>
              </a:rPr>
              <a:t>Controls execution of programs to prevent errors and improper use of the computer</a:t>
            </a:r>
            <a:endParaRPr b="0" dirty="0" sz="1400" lang="en-US" spc="-1" strike="noStrike">
              <a:solidFill>
                <a:srgbClr val="000000"/>
              </a:solidFill>
              <a:uFill>
                <a:solidFill>
                  <a:srgbClr val="FFFFFF"/>
                </a:solidFill>
              </a:uFill>
              <a:latin typeface="+mj-lt"/>
              <a:cs typeface="Calibri" panose="020F0502020204030204" pitchFamily="34" charset="0"/>
            </a:endParaRPr>
          </a:p>
          <a:p>
            <a:pPr indent="-457200" marL="457200">
              <a:lnSpc>
                <a:spcPct val="100000"/>
              </a:lnSpc>
              <a:buFont typeface="Wingdings" panose="05000000000000000000" pitchFamily="2" charset="2"/>
              <a:buChar char="Ø"/>
            </a:pPr>
            <a:endParaRPr b="0" dirty="0" sz="2400" lang="en-US" spc="-1" strike="noStrike">
              <a:solidFill>
                <a:srgbClr val="00000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18" name="Title 1"/>
          <p:cNvSpPr>
            <a:spLocks noGrp="1"/>
          </p:cNvSpPr>
          <p:nvPr>
            <p:ph type="title"/>
          </p:nvPr>
        </p:nvSpPr>
        <p:spPr/>
        <p:txBody>
          <a:bodyPr/>
          <a:p>
            <a:r>
              <a:rPr dirty="0" lang="en-US"/>
              <a:t>Main functions of OS</a:t>
            </a:r>
          </a:p>
        </p:txBody>
      </p:sp>
      <p:sp>
        <p:nvSpPr>
          <p:cNvPr id="1048719" name="Content Placeholder 2"/>
          <p:cNvSpPr>
            <a:spLocks noGrp="1"/>
          </p:cNvSpPr>
          <p:nvPr>
            <p:ph idx="1"/>
          </p:nvPr>
        </p:nvSpPr>
        <p:spPr>
          <a:xfrm>
            <a:off x="1600200" y="1905000"/>
            <a:ext cx="9904412" cy="4006222"/>
          </a:xfrm>
        </p:spPr>
        <p:txBody>
          <a:bodyPr>
            <a:normAutofit fontScale="94444" lnSpcReduction="20000"/>
          </a:bodyPr>
          <a:p>
            <a:r>
              <a:rPr b="0" dirty="0" sz="2400" i="0" lang="en-US">
                <a:solidFill>
                  <a:srgbClr val="000000"/>
                </a:solidFill>
                <a:effectLst/>
                <a:latin typeface="Times New Roman" panose="02020603050405020304" pitchFamily="18" charset="0"/>
              </a:rPr>
              <a:t>Manage the computer's resources, such as the central processing unit, memory, disk drives, and printers </a:t>
            </a:r>
          </a:p>
          <a:p>
            <a:r>
              <a:rPr b="0" dirty="0" sz="2400" i="0" lang="en-US">
                <a:solidFill>
                  <a:srgbClr val="000000"/>
                </a:solidFill>
                <a:effectLst/>
                <a:latin typeface="Times New Roman" panose="02020603050405020304" pitchFamily="18" charset="0"/>
              </a:rPr>
              <a:t>Establish a user interface</a:t>
            </a:r>
            <a:endParaRPr dirty="0" sz="2400" lang="en-US">
              <a:solidFill>
                <a:srgbClr val="000000"/>
              </a:solidFill>
              <a:latin typeface="Times New Roman" panose="02020603050405020304" pitchFamily="18" charset="0"/>
            </a:endParaRPr>
          </a:p>
          <a:p>
            <a:pPr lvl="1"/>
            <a:r>
              <a:rPr b="0" dirty="0" sz="2400" i="0" lang="en-US">
                <a:solidFill>
                  <a:srgbClr val="000000"/>
                </a:solidFill>
                <a:effectLst/>
                <a:latin typeface="Times-Roman"/>
              </a:rPr>
              <a:t>The program that users interact with, usually called the </a:t>
            </a:r>
            <a:r>
              <a:rPr b="1" dirty="0" sz="2400" i="0" lang="en-US">
                <a:solidFill>
                  <a:srgbClr val="000000"/>
                </a:solidFill>
                <a:effectLst/>
                <a:latin typeface="Times-Bold"/>
              </a:rPr>
              <a:t>shell </a:t>
            </a:r>
            <a:r>
              <a:rPr b="0" dirty="0" sz="2400" i="0" lang="en-US">
                <a:solidFill>
                  <a:srgbClr val="000000"/>
                </a:solidFill>
                <a:effectLst/>
                <a:latin typeface="Times-Roman"/>
              </a:rPr>
              <a:t>when it is text based and the GUI (Graphical User Interface)—which is pronounced "gooey"— when it uses icons, is actually not part of the operating system although it uses the operating system to get its work done.</a:t>
            </a:r>
            <a:r>
              <a:rPr dirty="0" sz="1800" lang="en-US"/>
              <a:t> </a:t>
            </a:r>
          </a:p>
          <a:p>
            <a:r>
              <a:rPr dirty="0" sz="2400" lang="en-US">
                <a:solidFill>
                  <a:srgbClr val="000000"/>
                </a:solidFill>
                <a:latin typeface="Times New Roman" panose="02020603050405020304" pitchFamily="18" charset="0"/>
              </a:rPr>
              <a:t>E</a:t>
            </a:r>
            <a:r>
              <a:rPr b="0" dirty="0" sz="2400" i="0" lang="en-US">
                <a:solidFill>
                  <a:srgbClr val="000000"/>
                </a:solidFill>
                <a:effectLst/>
                <a:latin typeface="Times New Roman" panose="02020603050405020304" pitchFamily="18" charset="0"/>
              </a:rPr>
              <a:t>xecute and provide services for applications software. </a:t>
            </a:r>
            <a:endParaRPr dirty="0" sz="240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23" name="Title 1"/>
          <p:cNvSpPr>
            <a:spLocks noGrp="1"/>
          </p:cNvSpPr>
          <p:nvPr>
            <p:ph type="title"/>
          </p:nvPr>
        </p:nvSpPr>
        <p:spPr/>
        <p:txBody>
          <a:bodyPr/>
          <a:p>
            <a:r>
              <a:rPr b="1" dirty="0" lang="en-US">
                <a:solidFill>
                  <a:srgbClr val="C00000"/>
                </a:solidFill>
              </a:rPr>
              <a:t>Example of operating system </a:t>
            </a:r>
          </a:p>
        </p:txBody>
      </p:sp>
      <p:sp>
        <p:nvSpPr>
          <p:cNvPr id="1048724" name="Content Placeholder 2"/>
          <p:cNvSpPr>
            <a:spLocks noGrp="1"/>
          </p:cNvSpPr>
          <p:nvPr>
            <p:ph idx="1"/>
          </p:nvPr>
        </p:nvSpPr>
        <p:spPr>
          <a:xfrm>
            <a:off x="2209800" y="1447800"/>
            <a:ext cx="9906000" cy="4463422"/>
          </a:xfrm>
        </p:spPr>
        <p:txBody>
          <a:bodyPr>
            <a:normAutofit/>
          </a:bodyPr>
          <a:p>
            <a:r>
              <a:rPr b="0" dirty="0" sz="2400" i="0" lang="en-US">
                <a:solidFill>
                  <a:schemeClr val="tx1"/>
                </a:solidFill>
                <a:effectLst/>
                <a:latin typeface="+mj-lt"/>
              </a:rPr>
              <a:t>Microsoft Windows (including Windows 95, Windows Vista, Windows 7/8/10, etc.)</a:t>
            </a:r>
          </a:p>
          <a:p>
            <a:r>
              <a:rPr b="0" dirty="0" sz="2400" i="0" lang="en-US">
                <a:solidFill>
                  <a:schemeClr val="tx1"/>
                </a:solidFill>
                <a:effectLst/>
                <a:latin typeface="+mj-lt"/>
              </a:rPr>
              <a:t>Apple macOS</a:t>
            </a:r>
          </a:p>
          <a:p>
            <a:r>
              <a:rPr b="0" dirty="0" sz="2400" i="0" lang="en-US">
                <a:solidFill>
                  <a:schemeClr val="tx1"/>
                </a:solidFill>
                <a:effectLst/>
                <a:latin typeface="+mj-lt"/>
              </a:rPr>
              <a:t>Google's Android OS.</a:t>
            </a:r>
          </a:p>
          <a:p>
            <a:r>
              <a:rPr b="0" dirty="0" sz="2400" i="0" lang="en-US">
                <a:solidFill>
                  <a:schemeClr val="tx1"/>
                </a:solidFill>
                <a:effectLst/>
                <a:latin typeface="+mj-lt"/>
              </a:rPr>
              <a:t>Apple iOS.</a:t>
            </a:r>
          </a:p>
          <a:p>
            <a:r>
              <a:rPr b="0" dirty="0" sz="2400" i="0" lang="en-US">
                <a:solidFill>
                  <a:schemeClr val="tx1"/>
                </a:solidFill>
                <a:effectLst/>
                <a:latin typeface="+mj-lt"/>
              </a:rPr>
              <a:t>Linux Operating System.</a:t>
            </a:r>
          </a:p>
          <a:p>
            <a:endParaRPr b="0" dirty="0" sz="2000" i="0" lang="en-US">
              <a:solidFill>
                <a:srgbClr val="0070A8"/>
              </a:solidFill>
              <a:effectLst/>
              <a:latin typeface="lato"/>
            </a:endParaRPr>
          </a:p>
          <a:p>
            <a:endParaRPr b="0" dirty="0" sz="2000" i="0" lang="en-US">
              <a:solidFill>
                <a:srgbClr val="0070A8"/>
              </a:solidFill>
              <a:effectLst/>
              <a:latin typeface="lato"/>
            </a:endParaRPr>
          </a:p>
          <a:p>
            <a:endParaRPr dirty="0" sz="200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25" name="Title 1"/>
          <p:cNvSpPr>
            <a:spLocks noGrp="1"/>
          </p:cNvSpPr>
          <p:nvPr>
            <p:ph type="title"/>
          </p:nvPr>
        </p:nvSpPr>
        <p:spPr/>
        <p:txBody>
          <a:bodyPr/>
          <a:p>
            <a:r>
              <a:rPr b="1" dirty="0" sz="3600" lang="en-US">
                <a:solidFill>
                  <a:srgbClr val="C00000"/>
                </a:solidFill>
              </a:rPr>
              <a:t>Objectives of Operating Systems</a:t>
            </a:r>
            <a:br>
              <a:rPr b="1" dirty="0" sz="2000" lang="en-US" spc="-1" strike="noStrike">
                <a:solidFill>
                  <a:srgbClr val="C00000"/>
                </a:solidFill>
                <a:uFill>
                  <a:solidFill>
                    <a:srgbClr val="FFFFFF"/>
                  </a:solidFill>
                </a:uFill>
                <a:latin typeface="Calibri"/>
              </a:rPr>
            </a:br>
            <a:endParaRPr b="1" dirty="0" lang="en-US">
              <a:solidFill>
                <a:srgbClr val="C00000"/>
              </a:solidFill>
            </a:endParaRPr>
          </a:p>
        </p:txBody>
      </p:sp>
      <p:sp>
        <p:nvSpPr>
          <p:cNvPr id="1048726" name="Content Placeholder 2"/>
          <p:cNvSpPr>
            <a:spLocks noGrp="1"/>
          </p:cNvSpPr>
          <p:nvPr>
            <p:ph idx="1"/>
          </p:nvPr>
        </p:nvSpPr>
        <p:spPr>
          <a:xfrm>
            <a:off x="1295400" y="1371600"/>
            <a:ext cx="10209212" cy="4539622"/>
          </a:xfrm>
        </p:spPr>
        <p:txBody>
          <a:bodyPr>
            <a:normAutofit fontScale="95833" lnSpcReduction="20000"/>
          </a:bodyPr>
          <a:p>
            <a:pPr algn="just">
              <a:buFont typeface="Arial" panose="020B0604020202020204" pitchFamily="34" charset="0"/>
              <a:buChar char="•"/>
            </a:pPr>
            <a:r>
              <a:rPr b="0" dirty="0" sz="2400" i="0" lang="en-US">
                <a:solidFill>
                  <a:srgbClr val="000000"/>
                </a:solidFill>
                <a:effectLst/>
                <a:latin typeface="+mj-lt"/>
              </a:rPr>
              <a:t>To make the computer system convenient to use in an </a:t>
            </a:r>
            <a:r>
              <a:rPr b="1" dirty="0" sz="2400" i="0" lang="en-US">
                <a:solidFill>
                  <a:srgbClr val="000000"/>
                </a:solidFill>
                <a:effectLst/>
                <a:latin typeface="+mj-lt"/>
              </a:rPr>
              <a:t>efficient</a:t>
            </a:r>
            <a:r>
              <a:rPr b="0" dirty="0" sz="2400" i="0" lang="en-US">
                <a:solidFill>
                  <a:srgbClr val="000000"/>
                </a:solidFill>
                <a:effectLst/>
                <a:latin typeface="+mj-lt"/>
              </a:rPr>
              <a:t> manner.</a:t>
            </a:r>
          </a:p>
          <a:p>
            <a:pPr algn="just">
              <a:buFont typeface="Arial" panose="020B0604020202020204" pitchFamily="34" charset="0"/>
              <a:buChar char="•"/>
            </a:pPr>
            <a:r>
              <a:rPr b="0" dirty="0" sz="2400" i="0" lang="en-US">
                <a:solidFill>
                  <a:srgbClr val="000000"/>
                </a:solidFill>
                <a:effectLst/>
                <a:latin typeface="+mj-lt"/>
              </a:rPr>
              <a:t>To hide the details of the hardware resources from the users.</a:t>
            </a:r>
          </a:p>
          <a:p>
            <a:pPr algn="just">
              <a:buFont typeface="Arial" panose="020B0604020202020204" pitchFamily="34" charset="0"/>
              <a:buChar char="•"/>
            </a:pPr>
            <a:r>
              <a:rPr b="0" dirty="0" sz="2400" i="0" lang="en-US">
                <a:solidFill>
                  <a:srgbClr val="000000"/>
                </a:solidFill>
                <a:effectLst/>
                <a:latin typeface="+mj-lt"/>
              </a:rPr>
              <a:t>To provide users a </a:t>
            </a:r>
            <a:r>
              <a:rPr b="1" dirty="0" sz="2400" i="0" lang="en-US">
                <a:solidFill>
                  <a:srgbClr val="000000"/>
                </a:solidFill>
                <a:effectLst/>
                <a:latin typeface="+mj-lt"/>
              </a:rPr>
              <a:t>convenien</a:t>
            </a:r>
            <a:r>
              <a:rPr b="0" dirty="0" sz="2400" i="0" lang="en-US">
                <a:solidFill>
                  <a:srgbClr val="000000"/>
                </a:solidFill>
                <a:effectLst/>
                <a:latin typeface="+mj-lt"/>
              </a:rPr>
              <a:t>t interface to use the computer system.</a:t>
            </a:r>
          </a:p>
          <a:p>
            <a:pPr algn="just">
              <a:buFont typeface="Arial" panose="020B0604020202020204" pitchFamily="34" charset="0"/>
              <a:buChar char="•"/>
            </a:pPr>
            <a:r>
              <a:rPr b="0" dirty="0" sz="2400" i="0" lang="en-US">
                <a:solidFill>
                  <a:srgbClr val="000000"/>
                </a:solidFill>
                <a:effectLst/>
                <a:latin typeface="+mj-lt"/>
              </a:rPr>
              <a:t>To act as an </a:t>
            </a:r>
            <a:r>
              <a:rPr b="1" dirty="0" sz="2400" i="0" lang="en-US">
                <a:solidFill>
                  <a:srgbClr val="000000"/>
                </a:solidFill>
                <a:effectLst/>
                <a:latin typeface="+mj-lt"/>
              </a:rPr>
              <a:t>intermediary</a:t>
            </a:r>
            <a:r>
              <a:rPr b="0" dirty="0" sz="2400" i="0" lang="en-US">
                <a:solidFill>
                  <a:srgbClr val="000000"/>
                </a:solidFill>
                <a:effectLst/>
                <a:latin typeface="+mj-lt"/>
              </a:rPr>
              <a:t> between the hardware and its users, making it easier for the users to access and use other resources.</a:t>
            </a:r>
          </a:p>
          <a:p>
            <a:pPr algn="just">
              <a:buFont typeface="Arial" panose="020B0604020202020204" pitchFamily="34" charset="0"/>
              <a:buChar char="•"/>
            </a:pPr>
            <a:r>
              <a:rPr b="0" dirty="0" sz="2400" i="0" lang="en-US">
                <a:solidFill>
                  <a:srgbClr val="000000"/>
                </a:solidFill>
                <a:effectLst/>
                <a:latin typeface="+mj-lt"/>
              </a:rPr>
              <a:t>To manage the resources of a computer system.</a:t>
            </a:r>
          </a:p>
          <a:p>
            <a:pPr algn="just">
              <a:buFont typeface="Arial" panose="020B0604020202020204" pitchFamily="34" charset="0"/>
              <a:buChar char="•"/>
            </a:pPr>
            <a:r>
              <a:rPr b="0" dirty="0" sz="2400" i="0" lang="en-US">
                <a:solidFill>
                  <a:srgbClr val="000000"/>
                </a:solidFill>
                <a:effectLst/>
                <a:latin typeface="+mj-lt"/>
              </a:rPr>
              <a:t>To keep track of who is using which resource, granting resource requests, and mediating conflicting requests from different programs and users.</a:t>
            </a:r>
          </a:p>
          <a:p>
            <a:pPr algn="just">
              <a:buFont typeface="Arial" panose="020B0604020202020204" pitchFamily="34" charset="0"/>
              <a:buChar char="•"/>
            </a:pPr>
            <a:r>
              <a:rPr b="0" dirty="0" sz="2400" i="0" lang="en-US">
                <a:solidFill>
                  <a:srgbClr val="000000"/>
                </a:solidFill>
                <a:effectLst/>
                <a:latin typeface="+mj-lt"/>
              </a:rPr>
              <a:t>To provide efficient and fair sharing of resources among users and programs.</a:t>
            </a:r>
          </a:p>
          <a:p>
            <a:endParaRPr dirty="0" sz="2400" lang="en-US">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30" name="Title 1"/>
          <p:cNvSpPr>
            <a:spLocks noGrp="1"/>
          </p:cNvSpPr>
          <p:nvPr>
            <p:ph type="title"/>
          </p:nvPr>
        </p:nvSpPr>
        <p:spPr>
          <a:xfrm>
            <a:off x="2209800" y="13855"/>
            <a:ext cx="8911687" cy="1280890"/>
          </a:xfrm>
        </p:spPr>
        <p:txBody>
          <a:bodyPr/>
          <a:p>
            <a:r>
              <a:rPr b="1" dirty="0" sz="3600" lang="en-US">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Dual-mode operation</a:t>
            </a:r>
            <a:r>
              <a:rPr dirty="0" sz="3600" lang="en-US">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dirty="0" lang="en-US">
              <a:solidFill>
                <a:srgbClr val="C00000"/>
              </a:solidFill>
            </a:endParaRPr>
          </a:p>
        </p:txBody>
      </p:sp>
      <p:sp>
        <p:nvSpPr>
          <p:cNvPr id="1048731" name="Content Placeholder 2"/>
          <p:cNvSpPr>
            <a:spLocks noGrp="1"/>
          </p:cNvSpPr>
          <p:nvPr>
            <p:ph idx="1"/>
          </p:nvPr>
        </p:nvSpPr>
        <p:spPr>
          <a:xfrm>
            <a:off x="914401" y="990600"/>
            <a:ext cx="11201400" cy="4920622"/>
          </a:xfrm>
        </p:spPr>
        <p:txBody>
          <a:bodyPr>
            <a:normAutofit fontScale="91667" lnSpcReduction="10000"/>
          </a:bodyPr>
          <a:p>
            <a:r>
              <a:rPr b="1"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forms the basis for I/O protection, memory protection and CPU protection.</a:t>
            </a:r>
          </a:p>
          <a:p>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dual-mode operation, there are two separate modes: monitor mode (also called 'system mode' and 'kernel mode') and user mode. </a:t>
            </a:r>
          </a:p>
          <a:p>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b="1"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monitor mode</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CPU can use all instructions and access all areas of memory. </a:t>
            </a:r>
          </a:p>
          <a:p>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b="1"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b="1"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a:t>
            </a:r>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CPU is restricted to unprivileged instructions and a specified area of memory. User code should always be executed in user mode and the OS design ensures that it is. </a:t>
            </a:r>
          </a:p>
          <a:p>
            <a:r>
              <a:rPr dirty="0" sz="24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responding to system calls, other traps/exceptions, and interrupts, OS code is run. The CPU automatically switches to monitor mode whenever an interrupt or trap occurs. So, the OS code is run in monitor mode.</a:t>
            </a:r>
            <a:endParaRPr dirty="0" sz="2400"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dirty="0" sz="2400" lang="en-US"/>
              <a:t>With the </a:t>
            </a:r>
            <a:r>
              <a:rPr b="1" dirty="0" sz="2400" lang="en-US"/>
              <a:t>mode bit</a:t>
            </a:r>
            <a:r>
              <a:rPr dirty="0" sz="2400" lang="en-US"/>
              <a:t>, we are able to distinguish between a task that is executed on behalf of the OS and one that is executed on behalf of the user.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35" name="Title 1"/>
          <p:cNvSpPr>
            <a:spLocks noGrp="1"/>
          </p:cNvSpPr>
          <p:nvPr>
            <p:ph type="title"/>
          </p:nvPr>
        </p:nvSpPr>
        <p:spPr/>
        <p:txBody>
          <a:bodyPr/>
          <a:p>
            <a:r>
              <a:rPr b="1" dirty="0" sz="3600" lang="en-US" spc="-1" strike="noStrike">
                <a:solidFill>
                  <a:srgbClr val="993300"/>
                </a:solidFill>
                <a:uFill>
                  <a:solidFill>
                    <a:srgbClr val="FFFFFF"/>
                  </a:solidFill>
                </a:uFill>
                <a:latin typeface="Arial"/>
              </a:rPr>
              <a:t>Some important concepts </a:t>
            </a:r>
            <a:br>
              <a:rPr b="0" dirty="0" sz="2000" lang="en-US" spc="-1" strike="noStrike">
                <a:solidFill>
                  <a:srgbClr val="000000"/>
                </a:solidFill>
                <a:uFill>
                  <a:solidFill>
                    <a:srgbClr val="FFFFFF"/>
                  </a:solidFill>
                </a:uFill>
                <a:latin typeface="Calibri"/>
              </a:rPr>
            </a:br>
            <a:endParaRPr dirty="0" lang="en-US"/>
          </a:p>
        </p:txBody>
      </p:sp>
      <p:sp>
        <p:nvSpPr>
          <p:cNvPr id="1048736" name="Content Placeholder 2"/>
          <p:cNvSpPr>
            <a:spLocks noGrp="1"/>
          </p:cNvSpPr>
          <p:nvPr>
            <p:ph idx="1"/>
          </p:nvPr>
        </p:nvSpPr>
        <p:spPr>
          <a:xfrm>
            <a:off x="1600200" y="1600200"/>
            <a:ext cx="10287000" cy="4633690"/>
          </a:xfrm>
        </p:spPr>
        <p:txBody>
          <a:bodyPr/>
          <a:p>
            <a:pPr indent="-457200" marL="457560">
              <a:lnSpc>
                <a:spcPct val="100000"/>
              </a:lnSpc>
              <a:buClr>
                <a:srgbClr val="993300"/>
              </a:buClr>
              <a:buSzPct val="90000"/>
              <a:buFont typeface="Wingdings" panose="05000000000000000000" pitchFamily="2" charset="2"/>
              <a:buChar char="Ø"/>
            </a:pPr>
            <a:r>
              <a:rPr b="1" dirty="0" sz="28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bootstrap program:-</a:t>
            </a:r>
            <a:r>
              <a:rPr b="0" dirty="0" sz="28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 is loaded at power-up or reboot</a:t>
            </a:r>
          </a:p>
          <a:p>
            <a:pPr indent="-457200" lvl="1" marL="914760">
              <a:lnSpc>
                <a:spcPct val="100000"/>
              </a:lnSpc>
              <a:buClr>
                <a:srgbClr val="993300"/>
              </a:buClr>
              <a:buSzPct val="90000"/>
              <a:buFont typeface="Wingdings" panose="05000000000000000000" pitchFamily="2" charset="2"/>
              <a:buChar char="Ø"/>
            </a:pPr>
            <a:r>
              <a:rPr b="0" dirty="0" sz="26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It stored on the ROM.</a:t>
            </a:r>
          </a:p>
          <a:p>
            <a:pPr indent="-285750" lvl="1" marL="743310">
              <a:lnSpc>
                <a:spcPct val="100000"/>
              </a:lnSpc>
              <a:buClr>
                <a:srgbClr val="993300"/>
              </a:buClr>
              <a:buSzPct val="9000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The first code that is executed when the computer system is started</a:t>
            </a:r>
            <a:endPar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endParaRPr>
          </a:p>
          <a:p>
            <a:pPr indent="-285750" lvl="1" marL="743310">
              <a:lnSpc>
                <a:spcPct val="100000"/>
              </a:lnSpc>
              <a:buClr>
                <a:srgbClr val="993300"/>
              </a:buClr>
              <a:buSzPct val="90000"/>
              <a:buFont typeface="Wingdings" panose="05000000000000000000" pitchFamily="2" charset="2"/>
              <a:buChar char="Ø"/>
            </a:pPr>
            <a:r>
              <a:rPr b="0" dirty="0" sz="2400" i="0" lang="en-US">
                <a:solidFill>
                  <a:srgbClr val="000000"/>
                </a:solidFill>
                <a:effectLst/>
                <a:latin typeface="Times New Roman" panose="02020603050405020304" pitchFamily="18" charset="0"/>
                <a:cs typeface="Times New Roman" panose="02020603050405020304" pitchFamily="18" charset="0"/>
              </a:rPr>
              <a:t>When the computer is turned on, the operating system will be loaded from the hard drive into the computer's memory, thus making it available for use, it </a:t>
            </a: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is known as </a:t>
            </a:r>
            <a:r>
              <a:rPr b="0" dirty="0" sz="2400" lang="en-US" spc="-1" strike="noStrike">
                <a:solidFill>
                  <a:srgbClr val="C00000"/>
                </a:solidFill>
                <a:uFill>
                  <a:solidFill>
                    <a:srgbClr val="FFFFFF"/>
                  </a:solidFill>
                </a:uFill>
                <a:latin typeface="Times New Roman" panose="02020603050405020304" pitchFamily="18" charset="0"/>
                <a:cs typeface="Times New Roman" panose="02020603050405020304" pitchFamily="18" charset="0"/>
              </a:rPr>
              <a:t>bootstrapping</a:t>
            </a: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dirty="0" sz="2400" lang="en-US"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indent="-285750" lvl="1" marL="743310">
              <a:lnSpc>
                <a:spcPct val="100000"/>
              </a:lnSpc>
              <a:buClr>
                <a:srgbClr val="993300"/>
              </a:buClr>
              <a:buSzPct val="9000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At system boot time, the HW starts in kernel mode. </a:t>
            </a:r>
          </a:p>
          <a:p>
            <a:endParaRPr b="0" dirty="0" sz="2800" lang="en-US" spc="-1" strike="noStrike">
              <a:solidFill>
                <a:srgbClr val="000000"/>
              </a:solidFill>
              <a:uFill>
                <a:solidFill>
                  <a:srgbClr val="FFFFFF"/>
                </a:solidFill>
              </a:uFill>
              <a:latin typeface="Calibri"/>
            </a:endParaRPr>
          </a:p>
          <a:p>
            <a:pPr>
              <a:lnSpc>
                <a:spcPct val="100000"/>
              </a:lnSpc>
            </a:pPr>
            <a:endParaRPr b="0" dirty="0" sz="2800" lang="en-US" spc="-1" strike="noStrike">
              <a:solidFill>
                <a:srgbClr val="000000"/>
              </a:solidFill>
              <a:uFill>
                <a:solidFill>
                  <a:srgbClr val="FFFFFF"/>
                </a:solidFill>
              </a:uFill>
              <a:latin typeface="Calibri"/>
            </a:endParaRPr>
          </a:p>
          <a:p>
            <a:pPr>
              <a:lnSpc>
                <a:spcPct val="100000"/>
              </a:lnSpc>
            </a:pPr>
            <a:endParaRPr b="0" dirty="0" sz="2800" lang="en-US" spc="-1" strike="noStrike">
              <a:solidFill>
                <a:srgbClr val="000000"/>
              </a:solidFill>
              <a:uFill>
                <a:solidFill>
                  <a:srgbClr val="FFFFFF"/>
                </a:solidFill>
              </a:uFill>
              <a:latin typeface="Calibri"/>
            </a:endParaRPr>
          </a:p>
          <a:p>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40" name="Title 1"/>
          <p:cNvSpPr>
            <a:spLocks noGrp="1"/>
          </p:cNvSpPr>
          <p:nvPr>
            <p:ph type="title"/>
          </p:nvPr>
        </p:nvSpPr>
        <p:spPr>
          <a:xfrm>
            <a:off x="2133600" y="152400"/>
            <a:ext cx="8911687" cy="671290"/>
          </a:xfrm>
        </p:spPr>
        <p:txBody>
          <a:bodyPr/>
          <a:p>
            <a:r>
              <a:rPr dirty="0" lang="en-US" err="1"/>
              <a:t>Cont</a:t>
            </a:r>
            <a:r>
              <a:rPr dirty="0" lang="en-US"/>
              <a:t>…</a:t>
            </a:r>
          </a:p>
        </p:txBody>
      </p:sp>
      <p:sp>
        <p:nvSpPr>
          <p:cNvPr id="1048741" name="Content Placeholder 2"/>
          <p:cNvSpPr>
            <a:spLocks noGrp="1"/>
          </p:cNvSpPr>
          <p:nvPr>
            <p:ph idx="1"/>
          </p:nvPr>
        </p:nvSpPr>
        <p:spPr>
          <a:xfrm>
            <a:off x="1066800" y="1143000"/>
            <a:ext cx="11125200" cy="4768222"/>
          </a:xfrm>
        </p:spPr>
        <p:txBody>
          <a:bodyPr>
            <a:noAutofit/>
          </a:bodyPr>
          <a:p>
            <a:pPr marL="343260">
              <a:lnSpc>
                <a:spcPct val="100000"/>
              </a:lnSpc>
              <a:buClr>
                <a:srgbClr val="993300"/>
              </a:buClr>
              <a:buSzPct val="90000"/>
              <a:buFont typeface="Wingdings" panose="05000000000000000000" pitchFamily="2" charset="2"/>
              <a:buChar char="Ø"/>
            </a:pPr>
            <a:r>
              <a:rPr b="0" dirty="0" sz="2800" lang="en-US" spc="-1" strike="noStrike">
                <a:solidFill>
                  <a:schemeClr val="tx1"/>
                </a:solidFill>
                <a:uFill>
                  <a:solidFill>
                    <a:srgbClr val="FFFFFF"/>
                  </a:solidFill>
                </a:uFill>
                <a:latin typeface="+mj-lt"/>
              </a:rPr>
              <a:t>OS is triggered in two ways </a:t>
            </a:r>
          </a:p>
          <a:p>
            <a:pPr indent="-342900" lvl="1" marL="800460">
              <a:lnSpc>
                <a:spcPct val="100000"/>
              </a:lnSpc>
              <a:buClr>
                <a:srgbClr val="993300"/>
              </a:buClr>
              <a:buSzPct val="90000"/>
              <a:buFont typeface="Wingdings" panose="05000000000000000000" pitchFamily="2" charset="2"/>
              <a:buChar char="Ø"/>
            </a:pPr>
            <a:r>
              <a:rPr b="1" dirty="0" sz="2800" lang="en-US" spc="-1" strike="noStrike">
                <a:solidFill>
                  <a:schemeClr val="tx1"/>
                </a:solidFill>
                <a:uFill>
                  <a:solidFill>
                    <a:srgbClr val="FFFFFF"/>
                  </a:solidFill>
                </a:uFill>
                <a:latin typeface="+mj-lt"/>
              </a:rPr>
              <a:t>Interrupt: </a:t>
            </a:r>
            <a:r>
              <a:rPr dirty="0" sz="2800" lang="en-US">
                <a:solidFill>
                  <a:schemeClr val="tx1"/>
                </a:solidFill>
              </a:rPr>
              <a:t>are signals sent to the CPU by external devices, normally I/O devices. They tell the CPU to stop its current activities and execute the appropriate part of the CPU. </a:t>
            </a:r>
          </a:p>
          <a:p>
            <a:pPr indent="-342900" lvl="2" marL="1200510">
              <a:buClr>
                <a:srgbClr val="993300"/>
              </a:buClr>
              <a:buSzPct val="90000"/>
              <a:buFont typeface="Wingdings" panose="05000000000000000000" pitchFamily="2" charset="2"/>
              <a:buChar char="Ø"/>
            </a:pPr>
            <a:r>
              <a:rPr b="1" dirty="0" sz="2400" lang="en-US" err="1">
                <a:solidFill>
                  <a:schemeClr val="tx1"/>
                </a:solidFill>
              </a:rPr>
              <a:t>Eg</a:t>
            </a:r>
            <a:r>
              <a:rPr b="1" dirty="0" sz="2400" lang="en-US">
                <a:solidFill>
                  <a:schemeClr val="tx1"/>
                </a:solidFill>
              </a:rPr>
              <a:t>: </a:t>
            </a:r>
            <a:r>
              <a:rPr dirty="0" sz="2400" lang="en-US">
                <a:solidFill>
                  <a:schemeClr val="tx1"/>
                </a:solidFill>
              </a:rPr>
              <a:t>infinite loop, division by zero</a:t>
            </a:r>
          </a:p>
          <a:p>
            <a:pPr indent="-342900" lvl="1" marL="800460">
              <a:lnSpc>
                <a:spcPct val="100000"/>
              </a:lnSpc>
              <a:buClr>
                <a:srgbClr val="993300"/>
              </a:buClr>
              <a:buSzPct val="90000"/>
              <a:buFont typeface="Wingdings" panose="05000000000000000000" pitchFamily="2" charset="2"/>
              <a:buChar char="Ø"/>
            </a:pPr>
            <a:r>
              <a:rPr b="1" dirty="0" sz="2800" lang="en-US" spc="-1" strike="noStrike">
                <a:solidFill>
                  <a:schemeClr val="tx1"/>
                </a:solidFill>
                <a:uFill>
                  <a:solidFill>
                    <a:srgbClr val="FFFFFF"/>
                  </a:solidFill>
                </a:uFill>
                <a:latin typeface="+mj-lt"/>
              </a:rPr>
              <a:t>System call: </a:t>
            </a:r>
            <a:r>
              <a:rPr b="0" dirty="0" sz="2800" lang="en-US" spc="-1" strike="noStrike">
                <a:solidFill>
                  <a:schemeClr val="tx1"/>
                </a:solidFill>
                <a:uFill>
                  <a:solidFill>
                    <a:srgbClr val="FFFFFF"/>
                  </a:solidFill>
                </a:uFill>
                <a:latin typeface="+mj-lt"/>
              </a:rPr>
              <a:t>Direct “call” from a user program (software) (library)</a:t>
            </a:r>
          </a:p>
          <a:p>
            <a:pPr indent="-342900" lvl="2" marL="1200510">
              <a:buClr>
                <a:srgbClr val="993300"/>
              </a:buClr>
              <a:buSzPct val="90000"/>
              <a:buFont typeface="Wingdings" panose="05000000000000000000" pitchFamily="2" charset="2"/>
              <a:buChar char="Ø"/>
            </a:pPr>
            <a:r>
              <a:rPr b="1"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 control: </a:t>
            </a:r>
            <a:r>
              <a:rPr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end, abort, load, execute, create process, terminate process, allocate and free memory and </a:t>
            </a:r>
            <a:r>
              <a:rPr dirty="0" sz="2600" lang="en-US"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indent="-342900" lvl="2" marL="1200510">
              <a:buClr>
                <a:srgbClr val="993300"/>
              </a:buClr>
              <a:buSzPct val="90000"/>
              <a:buFont typeface="Wingdings" panose="05000000000000000000" pitchFamily="2" charset="2"/>
              <a:buChar char="Ø"/>
            </a:pPr>
            <a:r>
              <a:rPr b="1"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device management:</a:t>
            </a:r>
            <a:r>
              <a:rPr b="1" dirty="0" sz="2600"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request device, release device and </a:t>
            </a:r>
            <a:r>
              <a:rPr dirty="0" sz="2600" lang="en-US"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dirty="0" sz="26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dirty="0" sz="2600" lang="en-US">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1" marL="800460">
              <a:lnSpc>
                <a:spcPct val="100000"/>
              </a:lnSpc>
              <a:buClr>
                <a:srgbClr val="993300"/>
              </a:buClr>
              <a:buSzPct val="90000"/>
              <a:buFont typeface="Wingdings" panose="05000000000000000000" pitchFamily="2" charset="2"/>
              <a:buChar char="Ø"/>
            </a:pPr>
            <a:endParaRPr dirty="0" sz="1800" lang="en-US">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sz="2400" lang="en-US">
              <a:solidFill>
                <a:schemeClr val="tx1"/>
              </a:solidFill>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45" name="Title 1"/>
          <p:cNvSpPr>
            <a:spLocks noGrp="1"/>
          </p:cNvSpPr>
          <p:nvPr>
            <p:ph type="title"/>
          </p:nvPr>
        </p:nvSpPr>
        <p:spPr/>
        <p:txBody>
          <a:bodyPr/>
          <a:p>
            <a:r>
              <a:rPr b="1" dirty="0" sz="3600" lang="en-US" spc="-1" strike="noStrike">
                <a:solidFill>
                  <a:srgbClr val="993300"/>
                </a:solidFill>
                <a:uFill>
                  <a:solidFill>
                    <a:srgbClr val="FFFFFF"/>
                  </a:solidFill>
                </a:uFill>
                <a:latin typeface="Arial"/>
              </a:rPr>
              <a:t>Operating-System Functions </a:t>
            </a:r>
            <a:br>
              <a:rPr b="0" dirty="0" sz="2000" lang="en-US" spc="-1" strike="noStrike">
                <a:solidFill>
                  <a:srgbClr val="000000"/>
                </a:solidFill>
                <a:uFill>
                  <a:solidFill>
                    <a:srgbClr val="FFFFFF"/>
                  </a:solidFill>
                </a:uFill>
                <a:latin typeface="Calibri"/>
              </a:rPr>
            </a:br>
            <a:endParaRPr dirty="0" lang="en-US"/>
          </a:p>
        </p:txBody>
      </p:sp>
      <p:sp>
        <p:nvSpPr>
          <p:cNvPr id="1048746" name="Content Placeholder 2"/>
          <p:cNvSpPr>
            <a:spLocks noGrp="1"/>
          </p:cNvSpPr>
          <p:nvPr>
            <p:ph idx="1"/>
          </p:nvPr>
        </p:nvSpPr>
        <p:spPr>
          <a:xfrm>
            <a:off x="1447800" y="1524000"/>
            <a:ext cx="10056812" cy="4387222"/>
          </a:xfrm>
        </p:spPr>
        <p:txBody>
          <a:bodyPr>
            <a:normAutofit/>
          </a:bodyPr>
          <a:p>
            <a:pPr indent="-457200" marL="457560">
              <a:buClr>
                <a:srgbClr val="C00000"/>
              </a:buClr>
            </a:pPr>
            <a:r>
              <a:rPr b="0" dirty="0" sz="2800" lang="en-US" spc="-1" strike="noStrike">
                <a:solidFill>
                  <a:srgbClr val="000000"/>
                </a:solidFill>
                <a:uFill>
                  <a:solidFill>
                    <a:srgbClr val="FFFFFF"/>
                  </a:solidFill>
                </a:uFill>
                <a:latin typeface="+mj-lt"/>
              </a:rPr>
              <a:t>Memory Management</a:t>
            </a:r>
          </a:p>
          <a:p>
            <a:pPr indent="-457200" marL="457560">
              <a:buClr>
                <a:srgbClr val="C00000"/>
              </a:buClr>
            </a:pPr>
            <a:r>
              <a:rPr b="0" dirty="0" sz="2800" lang="en-US" spc="-1" strike="noStrike">
                <a:solidFill>
                  <a:srgbClr val="000000"/>
                </a:solidFill>
                <a:uFill>
                  <a:solidFill>
                    <a:srgbClr val="FFFFFF"/>
                  </a:solidFill>
                </a:uFill>
                <a:latin typeface="+mj-lt"/>
              </a:rPr>
              <a:t>Processor Management</a:t>
            </a:r>
          </a:p>
          <a:p>
            <a:pPr indent="-457200" marL="457560">
              <a:buClr>
                <a:srgbClr val="C00000"/>
              </a:buClr>
            </a:pPr>
            <a:r>
              <a:rPr b="0" dirty="0" sz="2800" lang="en-US" spc="-1" strike="noStrike">
                <a:solidFill>
                  <a:srgbClr val="000000"/>
                </a:solidFill>
                <a:uFill>
                  <a:solidFill>
                    <a:srgbClr val="FFFFFF"/>
                  </a:solidFill>
                </a:uFill>
                <a:latin typeface="+mj-lt"/>
              </a:rPr>
              <a:t>Device Management </a:t>
            </a:r>
          </a:p>
          <a:p>
            <a:pPr indent="-457200" marL="457560">
              <a:buClr>
                <a:srgbClr val="C00000"/>
              </a:buClr>
            </a:pPr>
            <a:r>
              <a:rPr b="0" dirty="0" sz="2800" lang="en-US" spc="-1" strike="noStrike">
                <a:solidFill>
                  <a:srgbClr val="000000"/>
                </a:solidFill>
                <a:uFill>
                  <a:solidFill>
                    <a:srgbClr val="FFFFFF"/>
                  </a:solidFill>
                </a:uFill>
                <a:latin typeface="+mj-lt"/>
              </a:rPr>
              <a:t>File Management</a:t>
            </a:r>
          </a:p>
          <a:p>
            <a:pPr indent="-457200" marL="457560">
              <a:buClr>
                <a:srgbClr val="C00000"/>
              </a:buClr>
            </a:pPr>
            <a:r>
              <a:rPr b="0" dirty="0" sz="2800" lang="en-US" spc="-1" strike="noStrike">
                <a:solidFill>
                  <a:srgbClr val="000000"/>
                </a:solidFill>
                <a:uFill>
                  <a:solidFill>
                    <a:srgbClr val="FFFFFF"/>
                  </a:solidFill>
                </a:uFill>
                <a:latin typeface="+mj-lt"/>
              </a:rPr>
              <a:t>Security and protection </a:t>
            </a:r>
          </a:p>
          <a:p>
            <a:pPr indent="0" marL="0">
              <a:buNone/>
            </a:pPr>
            <a:endParaRPr dirty="0" sz="2800" lang="en-US">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5" name="Title 1"/>
          <p:cNvSpPr>
            <a:spLocks noGrp="1"/>
          </p:cNvSpPr>
          <p:nvPr>
            <p:ph type="title"/>
          </p:nvPr>
        </p:nvSpPr>
        <p:spPr>
          <a:xfrm>
            <a:off x="2286000" y="306333"/>
            <a:ext cx="8911687" cy="989067"/>
          </a:xfrm>
        </p:spPr>
        <p:txBody>
          <a:bodyPr/>
          <a:p>
            <a:r>
              <a:rPr b="1" dirty="0" sz="3600" lang="en-US">
                <a:solidFill>
                  <a:srgbClr val="C00000"/>
                </a:solidFill>
                <a:latin typeface="Times New Roman" panose="02020603050405020304" pitchFamily="18" charset="0"/>
                <a:cs typeface="Times New Roman" panose="02020603050405020304" pitchFamily="18" charset="0"/>
              </a:rPr>
              <a:t>Hardware</a:t>
            </a:r>
            <a:endParaRPr b="1" dirty="0" lang="en-US">
              <a:solidFill>
                <a:srgbClr val="C00000"/>
              </a:solidFill>
            </a:endParaRPr>
          </a:p>
        </p:txBody>
      </p:sp>
      <p:sp>
        <p:nvSpPr>
          <p:cNvPr id="1048626" name="Content Placeholder 2"/>
          <p:cNvSpPr>
            <a:spLocks noGrp="1"/>
          </p:cNvSpPr>
          <p:nvPr>
            <p:ph idx="1"/>
          </p:nvPr>
        </p:nvSpPr>
        <p:spPr>
          <a:xfrm>
            <a:off x="1371600" y="1295399"/>
            <a:ext cx="10133012" cy="5256267"/>
          </a:xfrm>
        </p:spPr>
        <p:txBody>
          <a:bodyPr>
            <a:normAutofit fontScale="95000" lnSpcReduction="10000"/>
          </a:bodyPr>
          <a:p>
            <a:pPr lvl="1">
              <a:lnSpc>
                <a:spcPct val="150000"/>
              </a:lnSpc>
            </a:pPr>
            <a:r>
              <a:rPr dirty="0" sz="3200" kern="1200" lang="en-US">
                <a:solidFill>
                  <a:schemeClr val="tx1"/>
                </a:solidFill>
                <a:effectLst/>
                <a:latin typeface="+mn-lt"/>
                <a:ea typeface="+mn-ea"/>
                <a:cs typeface="+mn-cs"/>
              </a:rPr>
              <a:t>It is made up of a number of electronic devices connected together. It is a </a:t>
            </a:r>
            <a:r>
              <a:rPr b="0" dirty="0" sz="3200" i="0" kern="1200" lang="en-US">
                <a:solidFill>
                  <a:schemeClr val="tx1"/>
                </a:solidFill>
                <a:effectLst/>
                <a:latin typeface="+mn-lt"/>
                <a:ea typeface="+mn-ea"/>
                <a:cs typeface="+mn-cs"/>
              </a:rPr>
              <a:t>physical/ tangible part of a computer. It consist of:</a:t>
            </a:r>
            <a:endParaRPr b="1" dirty="0" sz="3200" i="0" kern="1200" lang="en-US">
              <a:solidFill>
                <a:schemeClr val="tx1"/>
              </a:solidFill>
              <a:effectLst/>
              <a:latin typeface="+mn-lt"/>
              <a:ea typeface="+mn-ea"/>
              <a:cs typeface="+mn-cs"/>
            </a:endParaRPr>
          </a:p>
          <a:p>
            <a:pPr lvl="3">
              <a:lnSpc>
                <a:spcPct val="150000"/>
              </a:lnSpc>
            </a:pPr>
            <a:r>
              <a:rPr dirty="0" sz="2600" lang="en-US">
                <a:solidFill>
                  <a:schemeClr val="tx1"/>
                </a:solidFill>
                <a:latin typeface="Times New Roman" panose="02020603050405020304" pitchFamily="18" charset="0"/>
                <a:cs typeface="Times New Roman" panose="02020603050405020304" pitchFamily="18" charset="0"/>
              </a:rPr>
              <a:t>Input devices</a:t>
            </a:r>
          </a:p>
          <a:p>
            <a:pPr lvl="3">
              <a:lnSpc>
                <a:spcPct val="150000"/>
              </a:lnSpc>
            </a:pPr>
            <a:r>
              <a:rPr dirty="0" sz="2600" lang="en-US">
                <a:solidFill>
                  <a:schemeClr val="tx1"/>
                </a:solidFill>
                <a:latin typeface="Times New Roman" panose="02020603050405020304" pitchFamily="18" charset="0"/>
                <a:cs typeface="Times New Roman" panose="02020603050405020304" pitchFamily="18" charset="0"/>
              </a:rPr>
              <a:t>Output devices</a:t>
            </a:r>
          </a:p>
          <a:p>
            <a:pPr lvl="3">
              <a:lnSpc>
                <a:spcPct val="150000"/>
              </a:lnSpc>
            </a:pPr>
            <a:r>
              <a:rPr dirty="0" sz="2600" lang="en-US">
                <a:solidFill>
                  <a:schemeClr val="tx1"/>
                </a:solidFill>
                <a:latin typeface="Times New Roman" panose="02020603050405020304" pitchFamily="18" charset="0"/>
                <a:cs typeface="Times New Roman" panose="02020603050405020304" pitchFamily="18" charset="0"/>
              </a:rPr>
              <a:t>System unit</a:t>
            </a:r>
          </a:p>
          <a:p>
            <a:pPr lvl="3">
              <a:lnSpc>
                <a:spcPct val="150000"/>
              </a:lnSpc>
            </a:pPr>
            <a:r>
              <a:rPr dirty="0" sz="2600" lang="en-US">
                <a:solidFill>
                  <a:schemeClr val="tx1"/>
                </a:solidFill>
                <a:latin typeface="Times New Roman" panose="02020603050405020304" pitchFamily="18" charset="0"/>
                <a:cs typeface="Times New Roman" panose="02020603050405020304" pitchFamily="18" charset="0"/>
              </a:rPr>
              <a:t>Secondary storage device and</a:t>
            </a:r>
          </a:p>
          <a:p>
            <a:pPr lvl="3">
              <a:lnSpc>
                <a:spcPct val="150000"/>
              </a:lnSpc>
            </a:pPr>
            <a:r>
              <a:rPr dirty="0" sz="2600" lang="en-US">
                <a:solidFill>
                  <a:schemeClr val="tx1"/>
                </a:solidFill>
                <a:latin typeface="Times New Roman" panose="02020603050405020304" pitchFamily="18" charset="0"/>
                <a:cs typeface="Times New Roman" panose="02020603050405020304" pitchFamily="18" charset="0"/>
              </a:rPr>
              <a:t> communication network. </a:t>
            </a:r>
          </a:p>
          <a:p>
            <a:pPr>
              <a:lnSpc>
                <a:spcPct val="150000"/>
              </a:lnSpc>
            </a:pPr>
            <a:endParaRPr dirty="0" sz="200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47" name="Title 1"/>
          <p:cNvSpPr>
            <a:spLocks noGrp="1"/>
          </p:cNvSpPr>
          <p:nvPr>
            <p:ph type="title"/>
          </p:nvPr>
        </p:nvSpPr>
        <p:spPr>
          <a:xfrm>
            <a:off x="2133600" y="306333"/>
            <a:ext cx="8911687" cy="1280890"/>
          </a:xfrm>
        </p:spPr>
        <p:txBody>
          <a:bodyPr/>
          <a:p>
            <a:r>
              <a:rPr b="1" dirty="0" sz="3600" lang="en-US" spc="-1" strike="noStrike">
                <a:solidFill>
                  <a:srgbClr val="993300"/>
                </a:solidFill>
                <a:uFill>
                  <a:solidFill>
                    <a:srgbClr val="FFFFFF"/>
                  </a:solidFill>
                </a:uFill>
                <a:latin typeface="Arial"/>
              </a:rPr>
              <a:t>Memory management </a:t>
            </a:r>
            <a:br>
              <a:rPr b="0" dirty="0" sz="1600" lang="en-US" spc="-1" strike="noStrike">
                <a:solidFill>
                  <a:srgbClr val="000000"/>
                </a:solidFill>
                <a:uFill>
                  <a:solidFill>
                    <a:srgbClr val="FFFFFF"/>
                  </a:solidFill>
                </a:uFill>
                <a:latin typeface="Calibri"/>
              </a:rPr>
            </a:br>
            <a:endParaRPr dirty="0" lang="en-US"/>
          </a:p>
        </p:txBody>
      </p:sp>
      <p:sp>
        <p:nvSpPr>
          <p:cNvPr id="1048748" name="Content Placeholder 2"/>
          <p:cNvSpPr>
            <a:spLocks noGrp="1"/>
          </p:cNvSpPr>
          <p:nvPr>
            <p:ph idx="1"/>
          </p:nvPr>
        </p:nvSpPr>
        <p:spPr>
          <a:xfrm>
            <a:off x="1146713" y="1219199"/>
            <a:ext cx="11045287" cy="5332467"/>
          </a:xfrm>
        </p:spPr>
        <p:txBody>
          <a:bodyPr>
            <a:normAutofit fontScale="96429" lnSpcReduction="20000"/>
          </a:bodyPr>
          <a:p>
            <a:pPr marL="0" marR="0"/>
            <a:r>
              <a:rPr dirty="0" sz="3200" lang="en-US">
                <a:solidFill>
                  <a:srgbClr val="222222"/>
                </a:solidFill>
                <a:effectLst/>
                <a:latin typeface="Times New Roman" panose="02020603050405020304" pitchFamily="18" charset="0"/>
                <a:ea typeface="Times New Roman" panose="02020603050405020304" pitchFamily="18" charset="0"/>
              </a:rPr>
              <a:t>An Operating System performs the following functions for Memory Management:</a:t>
            </a:r>
            <a:endParaRPr dirty="0" sz="3200" lang="en-US">
              <a:effectLst/>
              <a:latin typeface="Times New Roman" panose="02020603050405020304" pitchFamily="18" charset="0"/>
              <a:ea typeface="Times New Roman" panose="02020603050405020304" pitchFamily="18" charset="0"/>
            </a:endParaRPr>
          </a:p>
          <a:p>
            <a:pPr lvl="1">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helps you to keep track of primary memory.</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Determine what part of it are in use by whom, what part is not in use.</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In a multiprogramming system, the OS takes a decision about which process will get Memory and how much.</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Allocates the memory when a process requests</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also de-allocates the Memory when a process no longer requires or has been terminated.</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sz="32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49" name="Title 1"/>
          <p:cNvSpPr>
            <a:spLocks noGrp="1"/>
          </p:cNvSpPr>
          <p:nvPr>
            <p:ph type="title"/>
          </p:nvPr>
        </p:nvSpPr>
        <p:spPr>
          <a:xfrm>
            <a:off x="2057400" y="306333"/>
            <a:ext cx="8911687" cy="1280890"/>
          </a:xfrm>
        </p:spPr>
        <p:txBody>
          <a:bodyPr/>
          <a:p>
            <a:r>
              <a:rPr b="1" dirty="0" sz="3600" lang="en-US" spc="-1" strike="noStrike">
                <a:solidFill>
                  <a:srgbClr val="993300"/>
                </a:solidFill>
                <a:uFill>
                  <a:solidFill>
                    <a:srgbClr val="FFFFFF"/>
                  </a:solidFill>
                </a:uFill>
                <a:latin typeface="Arial"/>
              </a:rPr>
              <a:t>Process management </a:t>
            </a:r>
            <a:br>
              <a:rPr b="0" dirty="0" sz="1800" lang="en-US" spc="-1" strike="noStrike">
                <a:solidFill>
                  <a:srgbClr val="000000"/>
                </a:solidFill>
                <a:uFill>
                  <a:solidFill>
                    <a:srgbClr val="FFFFFF"/>
                  </a:solidFill>
                </a:uFill>
                <a:latin typeface="Calibri"/>
              </a:rPr>
            </a:br>
            <a:endParaRPr dirty="0" lang="en-US"/>
          </a:p>
        </p:txBody>
      </p:sp>
      <p:sp>
        <p:nvSpPr>
          <p:cNvPr id="1048750" name="Content Placeholder 2"/>
          <p:cNvSpPr>
            <a:spLocks noGrp="1"/>
          </p:cNvSpPr>
          <p:nvPr>
            <p:ph idx="1"/>
          </p:nvPr>
        </p:nvSpPr>
        <p:spPr>
          <a:xfrm>
            <a:off x="1524000" y="1066800"/>
            <a:ext cx="10210800" cy="5484867"/>
          </a:xfrm>
        </p:spPr>
        <p:txBody>
          <a:bodyPr>
            <a:normAutofit fontScale="94444" lnSpcReduction="10000"/>
          </a:bodyPr>
          <a:p>
            <a:pPr>
              <a:lnSpc>
                <a:spcPct val="150000"/>
              </a:lnSpc>
            </a:pPr>
            <a:r>
              <a:rPr dirty="0" sz="2400" lang="en-US">
                <a:solidFill>
                  <a:srgbClr val="222222"/>
                </a:solidFill>
                <a:effectLst/>
                <a:latin typeface="+mj-lt"/>
                <a:ea typeface="Calibri" panose="020F0502020204030204" pitchFamily="34" charset="0"/>
                <a:cs typeface="Times New Roman" panose="02020603050405020304" pitchFamily="18" charset="0"/>
              </a:rPr>
              <a:t>Every software application program has one or more processes associated with them when they are running.</a:t>
            </a:r>
          </a:p>
          <a:p>
            <a:pPr marL="0" marR="0">
              <a:lnSpc>
                <a:spcPct val="150000"/>
              </a:lnSpc>
              <a:spcBef>
                <a:spcPts val="200"/>
              </a:spcBef>
              <a:spcAft>
                <a:spcPts val="0"/>
              </a:spcAft>
            </a:pPr>
            <a:r>
              <a:rPr dirty="0" sz="2400" lang="en-US">
                <a:solidFill>
                  <a:srgbClr val="222222"/>
                </a:solidFill>
                <a:effectLst/>
                <a:latin typeface="+mj-lt"/>
                <a:ea typeface="Times New Roman" panose="02020603050405020304" pitchFamily="18" charset="0"/>
                <a:cs typeface="Times New Roman" panose="02020603050405020304" pitchFamily="18" charset="0"/>
              </a:rPr>
              <a:t>Functions of process management in OS includes:</a:t>
            </a:r>
            <a:endParaRPr dirty="0" sz="2400" lang="en-US">
              <a:solidFill>
                <a:srgbClr val="243F60"/>
              </a:solidFill>
              <a:effectLst/>
              <a:latin typeface="+mj-lt"/>
              <a:ea typeface="Times New Roman" panose="02020603050405020304" pitchFamily="18" charset="0"/>
              <a:cs typeface="Times New Roman" panose="02020603050405020304" pitchFamily="18" charset="0"/>
            </a:endParaRPr>
          </a:p>
          <a:p>
            <a:pPr indent="-342900" lvl="1">
              <a:lnSpc>
                <a:spcPct val="150000"/>
              </a:lnSpc>
              <a:spcBef>
                <a:spcPts val="0"/>
              </a:spcBef>
              <a:spcAft>
                <a:spcPts val="1000"/>
              </a:spcAft>
              <a:buSzPts val="1000"/>
              <a:tabLst>
                <a:tab algn="l" pos="457200"/>
              </a:tabLst>
            </a:pPr>
            <a:r>
              <a:rPr dirty="0" sz="2200" lang="en-US">
                <a:solidFill>
                  <a:srgbClr val="222222"/>
                </a:solidFill>
                <a:effectLst/>
                <a:latin typeface="+mj-lt"/>
                <a:ea typeface="Calibri" panose="020F0502020204030204" pitchFamily="34" charset="0"/>
                <a:cs typeface="Times New Roman" panose="02020603050405020304" pitchFamily="18" charset="0"/>
              </a:rPr>
              <a:t>Process creation and deletion.</a:t>
            </a:r>
          </a:p>
          <a:p>
            <a:pPr indent="-342900" lvl="1">
              <a:lnSpc>
                <a:spcPct val="150000"/>
              </a:lnSpc>
              <a:spcBef>
                <a:spcPts val="0"/>
              </a:spcBef>
              <a:spcAft>
                <a:spcPts val="1000"/>
              </a:spcAft>
              <a:buSzPts val="1000"/>
              <a:tabLst>
                <a:tab algn="l" pos="457200"/>
              </a:tabLst>
            </a:pPr>
            <a:r>
              <a:rPr dirty="0" sz="2200" lang="en-US">
                <a:solidFill>
                  <a:srgbClr val="222222"/>
                </a:solidFill>
                <a:effectLst/>
                <a:latin typeface="+mj-lt"/>
                <a:ea typeface="Calibri" panose="020F0502020204030204" pitchFamily="34" charset="0"/>
                <a:cs typeface="Times New Roman" panose="02020603050405020304" pitchFamily="18" charset="0"/>
              </a:rPr>
              <a:t>Suspension and resumption.</a:t>
            </a:r>
          </a:p>
          <a:p>
            <a:pPr indent="-342900" lvl="1">
              <a:lnSpc>
                <a:spcPct val="150000"/>
              </a:lnSpc>
              <a:spcBef>
                <a:spcPts val="0"/>
              </a:spcBef>
              <a:spcAft>
                <a:spcPts val="1000"/>
              </a:spcAft>
              <a:buSzPts val="1000"/>
              <a:tabLst>
                <a:tab algn="l" pos="457200"/>
              </a:tabLst>
            </a:pPr>
            <a:r>
              <a:rPr b="0" dirty="0" sz="2400" lang="en-US" spc="-1" strike="noStrike">
                <a:solidFill>
                  <a:srgbClr val="000000"/>
                </a:solidFill>
                <a:uFill>
                  <a:solidFill>
                    <a:srgbClr val="FFFFFF"/>
                  </a:solidFill>
                </a:uFill>
                <a:latin typeface="+mj-lt"/>
              </a:rPr>
              <a:t>Allocates the processor (CPU) to a process</a:t>
            </a:r>
          </a:p>
          <a:p>
            <a:pPr indent="-342900" lvl="1">
              <a:lnSpc>
                <a:spcPct val="150000"/>
              </a:lnSpc>
              <a:spcBef>
                <a:spcPts val="0"/>
              </a:spcBef>
              <a:spcAft>
                <a:spcPts val="1000"/>
              </a:spcAft>
              <a:buSzPts val="1000"/>
              <a:tabLst>
                <a:tab algn="l" pos="457200"/>
              </a:tabLst>
            </a:pPr>
            <a:r>
              <a:rPr b="0" dirty="0" sz="2400" lang="en-US" spc="-1" strike="noStrike">
                <a:solidFill>
                  <a:srgbClr val="000000"/>
                </a:solidFill>
                <a:uFill>
                  <a:solidFill>
                    <a:srgbClr val="FFFFFF"/>
                  </a:solidFill>
                </a:uFill>
                <a:latin typeface="+mj-lt"/>
              </a:rPr>
              <a:t>De-allocates processor when a process is no longer required. </a:t>
            </a:r>
          </a:p>
          <a:p>
            <a:pPr indent="-342900" lvl="1">
              <a:lnSpc>
                <a:spcPct val="150000"/>
              </a:lnSpc>
              <a:spcBef>
                <a:spcPts val="0"/>
              </a:spcBef>
              <a:spcAft>
                <a:spcPts val="1000"/>
              </a:spcAft>
              <a:buSzPts val="1000"/>
              <a:tabLst>
                <a:tab algn="l" pos="457200"/>
              </a:tabLst>
            </a:pPr>
            <a:r>
              <a:rPr dirty="0" sz="2200" lang="en-US">
                <a:solidFill>
                  <a:srgbClr val="222222"/>
                </a:solidFill>
                <a:effectLst/>
                <a:latin typeface="+mj-lt"/>
                <a:ea typeface="Calibri" panose="020F0502020204030204" pitchFamily="34" charset="0"/>
                <a:cs typeface="Times New Roman" panose="02020603050405020304" pitchFamily="18" charset="0"/>
              </a:rPr>
              <a:t>Communication process</a:t>
            </a:r>
          </a:p>
          <a:p>
            <a:pPr indent="-342900" lvl="1">
              <a:lnSpc>
                <a:spcPct val="150000"/>
              </a:lnSpc>
              <a:spcBef>
                <a:spcPts val="0"/>
              </a:spcBef>
              <a:spcAft>
                <a:spcPts val="1000"/>
              </a:spcAft>
              <a:buSzPts val="1000"/>
              <a:tabLst>
                <a:tab algn="l" pos="457200"/>
              </a:tabLst>
            </a:pPr>
            <a:r>
              <a:rPr dirty="0" sz="24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Synchronization process</a:t>
            </a:r>
            <a:endParaRPr dirty="0" sz="24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1">
              <a:lnSpc>
                <a:spcPct val="150000"/>
              </a:lnSpc>
              <a:spcBef>
                <a:spcPts val="0"/>
              </a:spcBef>
              <a:spcAft>
                <a:spcPts val="1000"/>
              </a:spcAft>
              <a:buSzPts val="1000"/>
              <a:tabLst>
                <a:tab algn="l" pos="457200"/>
              </a:tabLst>
            </a:pPr>
            <a:endParaRPr dirty="0" sz="2200" lang="en-US">
              <a:solidFill>
                <a:srgbClr val="222222"/>
              </a:solidFill>
              <a:effectLst/>
              <a:latin typeface="+mj-lt"/>
              <a:ea typeface="Calibri" panose="020F0502020204030204" pitchFamily="34" charset="0"/>
              <a:cs typeface="Times New Roman" panose="02020603050405020304" pitchFamily="18" charset="0"/>
            </a:endParaRPr>
          </a:p>
          <a:p>
            <a:pPr>
              <a:lnSpc>
                <a:spcPct val="150000"/>
              </a:lnSpc>
            </a:pPr>
            <a:endParaRPr dirty="0" lang="en-US">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54" name="Title 1"/>
          <p:cNvSpPr>
            <a:spLocks noGrp="1"/>
          </p:cNvSpPr>
          <p:nvPr>
            <p:ph type="title"/>
          </p:nvPr>
        </p:nvSpPr>
        <p:spPr/>
        <p:txBody>
          <a:bodyPr/>
          <a:p>
            <a:r>
              <a:rPr b="1" dirty="0" sz="3600" lang="en-US" spc="-1" strike="noStrike">
                <a:solidFill>
                  <a:srgbClr val="993300"/>
                </a:solidFill>
                <a:uFill>
                  <a:solidFill>
                    <a:srgbClr val="FFFFFF"/>
                  </a:solidFill>
                </a:uFill>
                <a:latin typeface="Arial"/>
              </a:rPr>
              <a:t>Device management </a:t>
            </a:r>
            <a:br>
              <a:rPr b="0" dirty="0" sz="1800" lang="en-US" spc="-1" strike="noStrike">
                <a:solidFill>
                  <a:srgbClr val="000000"/>
                </a:solidFill>
                <a:uFill>
                  <a:solidFill>
                    <a:srgbClr val="FFFFFF"/>
                  </a:solidFill>
                </a:uFill>
                <a:latin typeface="Calibri"/>
              </a:rPr>
            </a:br>
            <a:endParaRPr dirty="0" lang="en-US"/>
          </a:p>
        </p:txBody>
      </p:sp>
      <p:sp>
        <p:nvSpPr>
          <p:cNvPr id="1048755" name="Content Placeholder 2"/>
          <p:cNvSpPr>
            <a:spLocks noGrp="1"/>
          </p:cNvSpPr>
          <p:nvPr>
            <p:ph idx="1"/>
          </p:nvPr>
        </p:nvSpPr>
        <p:spPr>
          <a:xfrm>
            <a:off x="1981200" y="1524000"/>
            <a:ext cx="9523412" cy="4709890"/>
          </a:xfrm>
        </p:spPr>
        <p:txBody>
          <a:bodyPr>
            <a:normAutofit fontScale="83333" lnSpcReduction="10000"/>
          </a:bodyPr>
          <a:p>
            <a:pPr marL="400410">
              <a:buClr>
                <a:srgbClr val="C00000"/>
              </a:buClr>
              <a:buFont typeface="Wingdings" panose="05000000000000000000" pitchFamily="2" charset="2"/>
              <a:buChar char="Ø"/>
            </a:pPr>
            <a:r>
              <a:rPr b="0" dirty="0" sz="2800" lang="en-US" spc="-1" strike="noStrike">
                <a:solidFill>
                  <a:srgbClr val="000000"/>
                </a:solidFill>
                <a:uFill>
                  <a:solidFill>
                    <a:srgbClr val="FFFFFF"/>
                  </a:solidFill>
                </a:uFill>
              </a:rPr>
              <a:t>Keeps tracks of all devices. The program responsible for this task is known as the I/O controller.  </a:t>
            </a:r>
          </a:p>
          <a:p>
            <a:pPr marL="400410">
              <a:buClr>
                <a:srgbClr val="C00000"/>
              </a:buClr>
              <a:buFont typeface="Wingdings" panose="05000000000000000000" pitchFamily="2" charset="2"/>
              <a:buChar char="Ø"/>
            </a:pPr>
            <a:r>
              <a:rPr b="0" dirty="0" sz="2800" lang="en-US" spc="-1" strike="noStrike">
                <a:solidFill>
                  <a:srgbClr val="000000"/>
                </a:solidFill>
                <a:uFill>
                  <a:solidFill>
                    <a:srgbClr val="FFFFFF"/>
                  </a:solidFill>
                </a:uFill>
              </a:rPr>
              <a:t>Decides which process gets the device when and for how much time.  </a:t>
            </a:r>
          </a:p>
          <a:p>
            <a:pPr>
              <a:lnSpc>
                <a:spcPct val="115000"/>
              </a:lnSpc>
              <a:spcBef>
                <a:spcPts val="0"/>
              </a:spcBef>
              <a:spcAft>
                <a:spcPts val="1000"/>
              </a:spcAft>
              <a:buSzPts val="1000"/>
              <a:buFont typeface="Wingdings" panose="05000000000000000000" pitchFamily="2" charset="2"/>
              <a:buChar char="Ø"/>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offers buffer caching system</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buSzPts val="1000"/>
              <a:buFont typeface="Wingdings" panose="05000000000000000000" pitchFamily="2" charset="2"/>
              <a:buChar char="Ø"/>
              <a:tabLst>
                <a:tab algn="l" pos="457200"/>
              </a:tabLst>
            </a:pPr>
            <a:r>
              <a:rPr dirty="0" sz="2800" lang="en-US">
                <a:solidFill>
                  <a:srgbClr val="222222"/>
                </a:solidFill>
                <a:effectLst/>
                <a:ea typeface="Calibri" panose="020F0502020204030204" pitchFamily="34" charset="0"/>
                <a:cs typeface="Times New Roman" panose="02020603050405020304" pitchFamily="18" charset="0"/>
              </a:rPr>
              <a:t>It provides general device driver code (</a:t>
            </a:r>
            <a:r>
              <a:rPr dirty="0" sz="2800" lang="en-US"/>
              <a:t>Device driver is a computer program that operates or controls a particular type of device )</a:t>
            </a:r>
            <a:endParaRPr dirty="0" sz="1800" lang="en-US"/>
          </a:p>
          <a:p>
            <a:pPr>
              <a:lnSpc>
                <a:spcPct val="115000"/>
              </a:lnSpc>
              <a:spcBef>
                <a:spcPts val="0"/>
              </a:spcBef>
              <a:spcAft>
                <a:spcPts val="1000"/>
              </a:spcAft>
              <a:buSzPts val="1000"/>
              <a:buFont typeface="Wingdings" panose="05000000000000000000" pitchFamily="2" charset="2"/>
              <a:buChar char="Ø"/>
              <a:tabLst>
                <a:tab algn="l" pos="457200"/>
              </a:tabLst>
            </a:pPr>
            <a:r>
              <a:rPr dirty="0" sz="2800" lang="en-US">
                <a:solidFill>
                  <a:srgbClr val="222222"/>
                </a:solidFill>
                <a:effectLst/>
                <a:ea typeface="Calibri" panose="020F0502020204030204" pitchFamily="34" charset="0"/>
                <a:cs typeface="Times New Roman" panose="02020603050405020304" pitchFamily="18" charset="0"/>
              </a:rPr>
              <a:t>It provides drivers for particular hardware devices.</a:t>
            </a:r>
            <a:endParaRPr dirty="0" sz="2800" lang="en-US">
              <a:solidFill>
                <a:srgbClr val="222222"/>
              </a:solidFill>
              <a:ea typeface="Calibri" panose="020F0502020204030204" pitchFamily="34" charset="0"/>
              <a:cs typeface="Times New Roman" panose="02020603050405020304" pitchFamily="18" charset="0"/>
            </a:endParaRPr>
          </a:p>
          <a:p>
            <a:pPr>
              <a:lnSpc>
                <a:spcPct val="115000"/>
              </a:lnSpc>
              <a:spcBef>
                <a:spcPts val="0"/>
              </a:spcBef>
              <a:spcAft>
                <a:spcPts val="1000"/>
              </a:spcAft>
              <a:buSzPts val="1000"/>
              <a:buFont typeface="Wingdings" panose="05000000000000000000" pitchFamily="2" charset="2"/>
              <a:buChar char="Ø"/>
              <a:tabLst>
                <a:tab algn="l" pos="457200"/>
              </a:tabLst>
            </a:pPr>
            <a:r>
              <a:rPr b="0" dirty="0" sz="2800" lang="en-US" spc="-1" strike="noStrike">
                <a:solidFill>
                  <a:srgbClr val="000000"/>
                </a:solidFill>
                <a:uFill>
                  <a:solidFill>
                    <a:srgbClr val="FFFFFF"/>
                  </a:solidFill>
                </a:uFill>
              </a:rPr>
              <a:t>Allocates the device in the most efficient way.  </a:t>
            </a:r>
            <a:endParaRPr dirty="0" sz="2800" lang="en-US" spc="-1">
              <a:solidFill>
                <a:srgbClr val="000000"/>
              </a:solidFill>
              <a:uFill>
                <a:solidFill>
                  <a:srgbClr val="FFFFFF"/>
                </a:solidFill>
              </a:uFill>
            </a:endParaRPr>
          </a:p>
          <a:p>
            <a:pPr>
              <a:lnSpc>
                <a:spcPct val="115000"/>
              </a:lnSpc>
              <a:spcBef>
                <a:spcPts val="0"/>
              </a:spcBef>
              <a:spcAft>
                <a:spcPts val="1000"/>
              </a:spcAft>
              <a:buSzPts val="1000"/>
              <a:buFont typeface="Wingdings" panose="05000000000000000000" pitchFamily="2" charset="2"/>
              <a:buChar char="Ø"/>
              <a:tabLst>
                <a:tab algn="l" pos="457200"/>
              </a:tabLst>
            </a:pPr>
            <a:r>
              <a:rPr b="0" dirty="0" sz="2800" lang="en-US" spc="-1" strike="noStrike">
                <a:solidFill>
                  <a:srgbClr val="000000"/>
                </a:solidFill>
                <a:uFill>
                  <a:solidFill>
                    <a:srgbClr val="FFFFFF"/>
                  </a:solidFill>
                </a:uFill>
              </a:rPr>
              <a:t>De-allocates devices. </a:t>
            </a:r>
          </a:p>
          <a:p>
            <a:pPr indent="0" lvl="0" marL="0" marR="0">
              <a:lnSpc>
                <a:spcPct val="115000"/>
              </a:lnSpc>
              <a:spcBef>
                <a:spcPts val="0"/>
              </a:spcBef>
              <a:spcAft>
                <a:spcPts val="1000"/>
              </a:spcAft>
              <a:buSzPts val="1000"/>
              <a:buNone/>
              <a:tabLst>
                <a:tab algn="l" pos="457200"/>
              </a:tabLst>
            </a:pPr>
            <a:r>
              <a:rPr dirty="0" sz="1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59" name="Title 1"/>
          <p:cNvSpPr>
            <a:spLocks noGrp="1"/>
          </p:cNvSpPr>
          <p:nvPr>
            <p:ph type="title"/>
          </p:nvPr>
        </p:nvSpPr>
        <p:spPr>
          <a:xfrm>
            <a:off x="2286000" y="306333"/>
            <a:ext cx="8911687" cy="1280890"/>
          </a:xfrm>
        </p:spPr>
        <p:txBody>
          <a:bodyPr/>
          <a:p>
            <a:r>
              <a:rPr b="1" dirty="0" sz="3600" lang="en-US" spc="-1" strike="noStrike">
                <a:solidFill>
                  <a:srgbClr val="993300"/>
                </a:solidFill>
                <a:uFill>
                  <a:solidFill>
                    <a:srgbClr val="FFFFFF"/>
                  </a:solidFill>
                </a:uFill>
                <a:latin typeface="Arial"/>
              </a:rPr>
              <a:t>File management </a:t>
            </a:r>
            <a:br>
              <a:rPr b="0" dirty="0" sz="1800" lang="en-US" spc="-1" strike="noStrike">
                <a:solidFill>
                  <a:srgbClr val="000000"/>
                </a:solidFill>
                <a:uFill>
                  <a:solidFill>
                    <a:srgbClr val="FFFFFF"/>
                  </a:solidFill>
                </a:uFill>
                <a:latin typeface="Calibri"/>
              </a:rPr>
            </a:br>
            <a:endParaRPr dirty="0" lang="en-US"/>
          </a:p>
        </p:txBody>
      </p:sp>
      <p:sp>
        <p:nvSpPr>
          <p:cNvPr id="1048760" name="Content Placeholder 2"/>
          <p:cNvSpPr>
            <a:spLocks noGrp="1"/>
          </p:cNvSpPr>
          <p:nvPr>
            <p:ph idx="1"/>
          </p:nvPr>
        </p:nvSpPr>
        <p:spPr>
          <a:xfrm>
            <a:off x="1524000" y="1219201"/>
            <a:ext cx="9980612" cy="4692022"/>
          </a:xfrm>
        </p:spPr>
        <p:txBody>
          <a:bodyPr>
            <a:normAutofit fontScale="94444" lnSpcReduction="20000"/>
          </a:bodyPr>
          <a:p>
            <a:pPr marL="0" marR="0"/>
            <a:r>
              <a:rPr dirty="0" sz="2400" lang="en-US">
                <a:solidFill>
                  <a:srgbClr val="222222"/>
                </a:solidFill>
                <a:effectLst/>
                <a:latin typeface="Times New Roman" panose="02020603050405020304" pitchFamily="18" charset="0"/>
                <a:ea typeface="Times New Roman" panose="02020603050405020304" pitchFamily="18" charset="0"/>
              </a:rPr>
              <a:t>A file is a set of related information which should define by its creator. </a:t>
            </a:r>
          </a:p>
          <a:p>
            <a:pPr marL="0" marR="0"/>
            <a:r>
              <a:rPr dirty="0" sz="2400" lang="en-US">
                <a:solidFill>
                  <a:srgbClr val="222222"/>
                </a:solidFill>
                <a:effectLst/>
                <a:latin typeface="Times New Roman" panose="02020603050405020304" pitchFamily="18" charset="0"/>
                <a:ea typeface="Times New Roman" panose="02020603050405020304" pitchFamily="18" charset="0"/>
              </a:rPr>
              <a:t>It commonly represents programs, both source and object forms, and data. </a:t>
            </a:r>
          </a:p>
          <a:p>
            <a:pPr marL="0" marR="0"/>
            <a:r>
              <a:rPr dirty="0" sz="2400" lang="en-US">
                <a:solidFill>
                  <a:srgbClr val="222222"/>
                </a:solidFill>
                <a:effectLst/>
                <a:latin typeface="Times New Roman" panose="02020603050405020304" pitchFamily="18" charset="0"/>
                <a:ea typeface="Times New Roman" panose="02020603050405020304" pitchFamily="18" charset="0"/>
              </a:rPr>
              <a:t>Data files can be numeric, alphabetic, or alphanumeric.</a:t>
            </a:r>
            <a:endParaRPr dirty="0" sz="2400" lang="en-US">
              <a:effectLst/>
              <a:latin typeface="Times New Roman" panose="02020603050405020304" pitchFamily="18" charset="0"/>
              <a:ea typeface="Times New Roman" panose="02020603050405020304" pitchFamily="18" charset="0"/>
            </a:endParaRPr>
          </a:p>
          <a:p>
            <a:pPr marL="0" marR="0"/>
            <a:r>
              <a:rPr dirty="0" sz="2400" lang="en-US">
                <a:solidFill>
                  <a:srgbClr val="222222"/>
                </a:solidFill>
                <a:effectLst/>
                <a:latin typeface="Times New Roman" panose="02020603050405020304" pitchFamily="18" charset="0"/>
                <a:ea typeface="Times New Roman" panose="02020603050405020304" pitchFamily="18" charset="0"/>
              </a:rPr>
              <a:t>The operating system has the following important given activities in connections with file management:</a:t>
            </a:r>
            <a:endParaRPr dirty="0" sz="2400" lang="en-US">
              <a:effectLst/>
              <a:latin typeface="Times New Roman" panose="02020603050405020304" pitchFamily="18" charset="0"/>
              <a:ea typeface="Times New Roman" panose="02020603050405020304" pitchFamily="18" charset="0"/>
            </a:endParaRPr>
          </a:p>
          <a:p>
            <a:pPr indent="-342900" lvl="1">
              <a:lnSpc>
                <a:spcPct val="115000"/>
              </a:lnSpc>
              <a:spcBef>
                <a:spcPts val="0"/>
              </a:spcBef>
              <a:spcAft>
                <a:spcPts val="1000"/>
              </a:spcAft>
              <a:buSzPts val="1000"/>
              <a:buFont typeface="Symbol" panose="05050102010706020507" pitchFamily="18" charset="2"/>
              <a:buChar char=""/>
              <a:tabLst>
                <a:tab algn="l" pos="457200"/>
              </a:tabLst>
            </a:pPr>
            <a:r>
              <a:rPr dirty="0" sz="24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File and directory creation and deletion</a:t>
            </a:r>
            <a:endParaRPr dirty="0" sz="24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1">
              <a:lnSpc>
                <a:spcPct val="115000"/>
              </a:lnSpc>
              <a:spcBef>
                <a:spcPts val="0"/>
              </a:spcBef>
              <a:spcAft>
                <a:spcPts val="1000"/>
              </a:spcAft>
              <a:buSzPts val="1000"/>
              <a:buFont typeface="Symbol" panose="05050102010706020507" pitchFamily="18" charset="2"/>
              <a:buChar char=""/>
              <a:tabLst>
                <a:tab algn="l" pos="457200"/>
              </a:tabLst>
            </a:pPr>
            <a:r>
              <a:rPr dirty="0" sz="24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For manipulating files and directories</a:t>
            </a:r>
            <a:endParaRPr dirty="0" sz="24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1">
              <a:lnSpc>
                <a:spcPct val="115000"/>
              </a:lnSpc>
              <a:spcBef>
                <a:spcPts val="0"/>
              </a:spcBef>
              <a:spcAft>
                <a:spcPts val="1000"/>
              </a:spcAft>
              <a:buSzPts val="1000"/>
              <a:buFont typeface="Symbol" panose="05050102010706020507" pitchFamily="18" charset="2"/>
              <a:buChar char=""/>
              <a:tabLst>
                <a:tab algn="l" pos="457200"/>
              </a:tabLst>
            </a:pPr>
            <a:r>
              <a:rPr dirty="0" sz="24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Mapping files onto secondary storage</a:t>
            </a:r>
            <a:endParaRPr dirty="0" sz="24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1">
              <a:lnSpc>
                <a:spcPct val="115000"/>
              </a:lnSpc>
              <a:spcBef>
                <a:spcPts val="0"/>
              </a:spcBef>
              <a:spcAft>
                <a:spcPts val="1000"/>
              </a:spcAft>
              <a:buSzPts val="1000"/>
              <a:buFont typeface="Symbol" panose="05050102010706020507" pitchFamily="18" charset="2"/>
              <a:buChar char=""/>
              <a:tabLst>
                <a:tab algn="l" pos="457200"/>
              </a:tabLst>
            </a:pPr>
            <a:r>
              <a:rPr dirty="0" sz="24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Backup files on stable storage media</a:t>
            </a:r>
            <a:endParaRPr dirty="0" sz="24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61" name="Title 1"/>
          <p:cNvSpPr>
            <a:spLocks noGrp="1"/>
          </p:cNvSpPr>
          <p:nvPr>
            <p:ph type="title"/>
          </p:nvPr>
        </p:nvSpPr>
        <p:spPr>
          <a:xfrm>
            <a:off x="2057400" y="306333"/>
            <a:ext cx="8911687" cy="1280890"/>
          </a:xfrm>
        </p:spPr>
        <p:txBody>
          <a:bodyPr/>
          <a:p>
            <a:r>
              <a:rPr b="1" dirty="0" sz="3600" lang="en-US" spc="-1" strike="noStrike">
                <a:solidFill>
                  <a:srgbClr val="993300"/>
                </a:solidFill>
                <a:uFill>
                  <a:solidFill>
                    <a:srgbClr val="FFFFFF"/>
                  </a:solidFill>
                </a:uFill>
                <a:latin typeface="Arial"/>
              </a:rPr>
              <a:t>Security and protection </a:t>
            </a:r>
            <a:endParaRPr dirty="0" lang="en-US"/>
          </a:p>
        </p:txBody>
      </p:sp>
      <p:sp>
        <p:nvSpPr>
          <p:cNvPr id="1048762" name="Content Placeholder 2"/>
          <p:cNvSpPr>
            <a:spLocks noGrp="1"/>
          </p:cNvSpPr>
          <p:nvPr>
            <p:ph idx="1"/>
          </p:nvPr>
        </p:nvSpPr>
        <p:spPr>
          <a:xfrm>
            <a:off x="1642011" y="1219199"/>
            <a:ext cx="9940389" cy="5332467"/>
          </a:xfrm>
        </p:spPr>
        <p:txBody>
          <a:bodyPr>
            <a:normAutofit/>
          </a:bodyPr>
          <a:p>
            <a:r>
              <a:rPr dirty="0" sz="2800" lang="en-US">
                <a:solidFill>
                  <a:srgbClr val="222222"/>
                </a:solidFill>
                <a:effectLst/>
                <a:latin typeface="+mj-lt"/>
                <a:ea typeface="Calibri" panose="020F0502020204030204" pitchFamily="34" charset="0"/>
                <a:cs typeface="Times New Roman" panose="02020603050405020304" pitchFamily="18" charset="0"/>
              </a:rPr>
              <a:t>The various processes in an operating system need to be secured from each other's activities. </a:t>
            </a:r>
          </a:p>
          <a:p>
            <a:r>
              <a:rPr dirty="0" sz="2800" lang="en-US">
                <a:solidFill>
                  <a:srgbClr val="222222"/>
                </a:solidFill>
                <a:effectLst/>
                <a:latin typeface="+mj-lt"/>
                <a:ea typeface="Times New Roman" panose="02020603050405020304" pitchFamily="18" charset="0"/>
              </a:rPr>
              <a:t>For example, Memory addressing hardware helps you to confirm a process can be executed within its own address space. The time ensures that no process has control of the CPU without renouncing it.</a:t>
            </a:r>
            <a:endParaRPr dirty="0" sz="2800" lang="en-US">
              <a:effectLst/>
              <a:latin typeface="+mj-lt"/>
              <a:ea typeface="Times New Roman" panose="02020603050405020304" pitchFamily="18" charset="0"/>
            </a:endParaRPr>
          </a:p>
          <a:p>
            <a:pPr indent="0" marL="0">
              <a:buNone/>
            </a:pPr>
            <a:endParaRPr dirty="0" sz="2800" lang="en-US">
              <a:effectLst/>
              <a:latin typeface="+mj-lt"/>
              <a:ea typeface="Times New Roman" panose="02020603050405020304" pitchFamily="18" charset="0"/>
            </a:endParaRPr>
          </a:p>
          <a:p>
            <a:endParaRPr dirty="0" sz="2800" lang="en-US">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63" name="Title 1"/>
          <p:cNvSpPr>
            <a:spLocks noGrp="1"/>
          </p:cNvSpPr>
          <p:nvPr>
            <p:ph type="title"/>
          </p:nvPr>
        </p:nvSpPr>
        <p:spPr>
          <a:xfrm>
            <a:off x="2438400" y="228600"/>
            <a:ext cx="8911687" cy="595090"/>
          </a:xfrm>
        </p:spPr>
        <p:txBody>
          <a:bodyPr>
            <a:normAutofit fontScale="90000"/>
          </a:bodyPr>
          <a:p>
            <a:r>
              <a:rPr dirty="0" lang="en-US" err="1"/>
              <a:t>Cont</a:t>
            </a:r>
            <a:r>
              <a:rPr dirty="0" lang="en-US"/>
              <a:t>…</a:t>
            </a:r>
          </a:p>
        </p:txBody>
      </p:sp>
      <p:sp>
        <p:nvSpPr>
          <p:cNvPr id="1048764" name="Content Placeholder 2"/>
          <p:cNvSpPr>
            <a:spLocks noGrp="1"/>
          </p:cNvSpPr>
          <p:nvPr>
            <p:ph idx="1"/>
          </p:nvPr>
        </p:nvSpPr>
        <p:spPr>
          <a:xfrm>
            <a:off x="1905000" y="990600"/>
            <a:ext cx="9753600" cy="4920622"/>
          </a:xfrm>
        </p:spPr>
        <p:txBody>
          <a:bodyPr>
            <a:normAutofit fontScale="96429" lnSpcReduction="20000"/>
          </a:bodyPr>
          <a:p>
            <a:r>
              <a:rPr dirty="0" sz="2800" lang="en-US">
                <a:solidFill>
                  <a:srgbClr val="222222"/>
                </a:solidFill>
                <a:effectLst/>
                <a:latin typeface="Times New Roman" panose="02020603050405020304" pitchFamily="18" charset="0"/>
                <a:ea typeface="Times New Roman" panose="02020603050405020304" pitchFamily="18" charset="0"/>
              </a:rPr>
              <a:t>Here, are some other important activities of OS:</a:t>
            </a:r>
            <a:endParaRPr dirty="0" sz="2800" lang="en-US">
              <a:effectLst/>
              <a:latin typeface="Times New Roman" panose="02020603050405020304" pitchFamily="18" charset="0"/>
              <a:ea typeface="Times New Roman" panose="02020603050405020304" pitchFamily="18" charset="0"/>
            </a:endParaRPr>
          </a:p>
          <a:p>
            <a:pPr>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user's program can't execute I/O operations directly. The operating system should provide some medium to perform this.</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OS checks the capability of the program to read, write, create, and delete files.</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OS facilitates an exchange of information between processes executing on the same or different systems.</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buSzPts val="1000"/>
              <a:tabLst>
                <a:tab algn="l" pos="457200"/>
              </a:tabLst>
            </a:pPr>
            <a:r>
              <a:rPr dirty="0" sz="2800" lang="en-US">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OS components help you to makes sure that you get the correct computing by detecting errors in the CPU and memory hardware.</a:t>
            </a:r>
            <a:endParaRPr dirty="0" sz="2800" lang="en-US">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sz="280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65" name="Title 1"/>
          <p:cNvSpPr>
            <a:spLocks noGrp="1"/>
          </p:cNvSpPr>
          <p:nvPr>
            <p:ph type="title"/>
          </p:nvPr>
        </p:nvSpPr>
        <p:spPr/>
        <p:txBody>
          <a:bodyPr/>
          <a:p>
            <a:r>
              <a:rPr b="1" dirty="0" sz="3600" lang="en-US">
                <a:solidFill>
                  <a:srgbClr val="C00000"/>
                </a:solidFill>
              </a:rPr>
              <a:t>Design issues </a:t>
            </a:r>
            <a:endParaRPr dirty="0" lang="en-US"/>
          </a:p>
        </p:txBody>
      </p:sp>
      <p:sp>
        <p:nvSpPr>
          <p:cNvPr id="1048766" name="Content Placeholder 2"/>
          <p:cNvSpPr>
            <a:spLocks noGrp="1"/>
          </p:cNvSpPr>
          <p:nvPr>
            <p:ph idx="1"/>
          </p:nvPr>
        </p:nvSpPr>
        <p:spPr>
          <a:xfrm>
            <a:off x="1524000" y="1524000"/>
            <a:ext cx="9980612" cy="4387222"/>
          </a:xfrm>
        </p:spPr>
        <p:txBody>
          <a:bodyPr>
            <a:normAutofit fontScale="87500" lnSpcReduction="10000"/>
          </a:bodyPr>
          <a:p>
            <a:pPr indent="0" marL="0">
              <a:lnSpc>
                <a:spcPct val="150000"/>
              </a:lnSpc>
              <a:buNone/>
            </a:pPr>
            <a:r>
              <a:rPr b="1" dirty="0" sz="2800" lang="en-US">
                <a:solidFill>
                  <a:srgbClr val="7030A0"/>
                </a:solidFill>
                <a:latin typeface="Calibri" panose="020F0502020204030204" pitchFamily="34" charset="0"/>
                <a:cs typeface="Calibri" panose="020F0502020204030204" pitchFamily="34" charset="0"/>
              </a:rPr>
              <a:t>Efficiency</a:t>
            </a:r>
          </a:p>
          <a:p>
            <a:pPr indent="-457200" marL="914400">
              <a:lnSpc>
                <a:spcPct val="150000"/>
              </a:lnSpc>
              <a:buClr>
                <a:srgbClr val="C00000"/>
              </a:buClr>
              <a:buFont typeface="Wingdings" panose="05000000000000000000" pitchFamily="2" charset="2"/>
              <a:buChar char="§"/>
            </a:pPr>
            <a:r>
              <a:rPr dirty="0" sz="2400" lang="en-US">
                <a:latin typeface="Calibri" panose="020F0502020204030204" pitchFamily="34" charset="0"/>
                <a:cs typeface="Calibri" panose="020F0502020204030204" pitchFamily="34" charset="0"/>
              </a:rPr>
              <a:t>Most I/O devices slow compared to main memory(and the CPU)</a:t>
            </a:r>
          </a:p>
          <a:p>
            <a:pPr indent="-457200" marL="914400">
              <a:lnSpc>
                <a:spcPct val="150000"/>
              </a:lnSpc>
              <a:buClr>
                <a:srgbClr val="C00000"/>
              </a:buClr>
              <a:buFont typeface="Wingdings" panose="05000000000000000000" pitchFamily="2" charset="2"/>
              <a:buChar char="§"/>
            </a:pPr>
            <a:r>
              <a:rPr dirty="0" sz="2400" lang="en-US">
                <a:latin typeface="Calibri" panose="020F0502020204030204" pitchFamily="34" charset="0"/>
                <a:cs typeface="Calibri" panose="020F0502020204030204" pitchFamily="34" charset="0"/>
              </a:rPr>
              <a:t>Use of multiprogramming allows for some processes to be waiting on I/O while another process executes </a:t>
            </a:r>
          </a:p>
          <a:p>
            <a:pPr indent="-457200" marL="914400">
              <a:lnSpc>
                <a:spcPct val="150000"/>
              </a:lnSpc>
              <a:buClr>
                <a:srgbClr val="C00000"/>
              </a:buClr>
              <a:buFont typeface="Wingdings" panose="05000000000000000000" pitchFamily="2" charset="2"/>
              <a:buChar char="§"/>
            </a:pPr>
            <a:r>
              <a:rPr dirty="0" sz="2400" lang="en-US">
                <a:latin typeface="Calibri" panose="020F0502020204030204" pitchFamily="34" charset="0"/>
                <a:cs typeface="Calibri" panose="020F0502020204030204" pitchFamily="34" charset="0"/>
              </a:rPr>
              <a:t>Often I/O still cannot keep up with processor speed </a:t>
            </a:r>
          </a:p>
          <a:p>
            <a:pPr indent="-457200" marL="914400">
              <a:lnSpc>
                <a:spcPct val="150000"/>
              </a:lnSpc>
              <a:buClr>
                <a:srgbClr val="C00000"/>
              </a:buClr>
              <a:buFont typeface="Wingdings" panose="05000000000000000000" pitchFamily="2" charset="2"/>
              <a:buChar char="§"/>
            </a:pPr>
            <a:r>
              <a:rPr dirty="0" sz="2400" lang="en-US">
                <a:latin typeface="Calibri" panose="020F0502020204030204" pitchFamily="34" charset="0"/>
                <a:cs typeface="Calibri" panose="020F0502020204030204" pitchFamily="34" charset="0"/>
              </a:rPr>
              <a:t>Swapping may used to bring in additional Ready processes </a:t>
            </a:r>
          </a:p>
          <a:p>
            <a:pPr indent="-457200" marL="914400">
              <a:lnSpc>
                <a:spcPct val="150000"/>
              </a:lnSpc>
              <a:buClr>
                <a:srgbClr val="C00000"/>
              </a:buClr>
              <a:buFont typeface="Wingdings" panose="05000000000000000000" pitchFamily="2" charset="2"/>
              <a:buChar char="§"/>
            </a:pPr>
            <a:r>
              <a:rPr dirty="0" sz="2400" lang="en-US">
                <a:latin typeface="Calibri" panose="020F0502020204030204" pitchFamily="34" charset="0"/>
                <a:cs typeface="Calibri" panose="020F0502020204030204" pitchFamily="34" charset="0"/>
              </a:rPr>
              <a:t>Optimize I/O efficiency – especially Disk &amp; Network I/O</a:t>
            </a:r>
            <a:endParaRPr dirty="0" sz="240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67" name="Title 1"/>
          <p:cNvSpPr>
            <a:spLocks noGrp="1"/>
          </p:cNvSpPr>
          <p:nvPr>
            <p:ph type="title"/>
          </p:nvPr>
        </p:nvSpPr>
        <p:spPr>
          <a:xfrm>
            <a:off x="2362200" y="228600"/>
            <a:ext cx="8911687" cy="518890"/>
          </a:xfrm>
        </p:spPr>
        <p:txBody>
          <a:bodyPr>
            <a:normAutofit fontScale="90000"/>
          </a:bodyPr>
          <a:p>
            <a:r>
              <a:rPr dirty="0" lang="en-US" err="1"/>
              <a:t>Cont</a:t>
            </a:r>
            <a:r>
              <a:rPr dirty="0" lang="en-US"/>
              <a:t>…</a:t>
            </a:r>
          </a:p>
        </p:txBody>
      </p:sp>
      <p:sp>
        <p:nvSpPr>
          <p:cNvPr id="1048768" name="Content Placeholder 2"/>
          <p:cNvSpPr>
            <a:spLocks noGrp="1"/>
          </p:cNvSpPr>
          <p:nvPr>
            <p:ph idx="1"/>
          </p:nvPr>
        </p:nvSpPr>
        <p:spPr>
          <a:xfrm>
            <a:off x="1828800" y="914400"/>
            <a:ext cx="9675812" cy="4996822"/>
          </a:xfrm>
        </p:spPr>
        <p:txBody>
          <a:bodyPr>
            <a:normAutofit fontScale="95833" lnSpcReduction="10000"/>
          </a:bodyPr>
          <a:p>
            <a:pPr indent="0" marL="0">
              <a:buNone/>
            </a:pPr>
            <a:r>
              <a:rPr b="1" dirty="0" sz="3600" lang="en-US">
                <a:solidFill>
                  <a:srgbClr val="C00000"/>
                </a:solidFill>
              </a:rPr>
              <a:t>Robustness</a:t>
            </a:r>
          </a:p>
          <a:p>
            <a:pPr indent="-514350" marL="628650">
              <a:buClr>
                <a:srgbClr val="C00000"/>
              </a:buClr>
              <a:buFont typeface="Wingdings" panose="05000000000000000000" pitchFamily="2" charset="2"/>
              <a:buChar char="§"/>
            </a:pPr>
            <a:r>
              <a:rPr dirty="0" sz="2800" lang="en-US"/>
              <a:t>The system is robust if the addition of a feature doesn't cause the breakdown of a previous feature.</a:t>
            </a:r>
          </a:p>
          <a:p>
            <a:pPr indent="-514350" marL="628650">
              <a:buClr>
                <a:srgbClr val="C00000"/>
              </a:buClr>
              <a:buFont typeface="Wingdings" panose="05000000000000000000" pitchFamily="2" charset="2"/>
              <a:buChar char="§"/>
            </a:pPr>
            <a:r>
              <a:rPr dirty="0" sz="2800" lang="en-US"/>
              <a:t>In the case of a robust design, there is no implication that other parts of the design (or features) would be shaped by the addition of a new one... to the contrary, robustness implies a certain rigidity, such that the original features will be there no matter what you change in other areas.</a:t>
            </a:r>
          </a:p>
          <a:p>
            <a:pPr indent="-514350" marL="628650">
              <a:buClr>
                <a:srgbClr val="C00000"/>
              </a:buClr>
              <a:buFont typeface="Wingdings" panose="05000000000000000000" pitchFamily="2" charset="2"/>
              <a:buChar char="§"/>
            </a:pPr>
            <a:r>
              <a:rPr dirty="0" sz="2800" lang="en-US"/>
              <a:t>In a good, robust OS, there's no way to crash or damage one part of the OS by crashing or adding insane features to another part.</a:t>
            </a:r>
          </a:p>
          <a:p>
            <a:pPr indent="-514350" marL="628650">
              <a:buClr>
                <a:srgbClr val="C00000"/>
              </a:buClr>
              <a:buFont typeface="Wingdings" panose="05000000000000000000" pitchFamily="2" charset="2"/>
              <a:buChar char="§"/>
            </a:pPr>
            <a:endParaRPr dirty="0" sz="4000" lang="en-US"/>
          </a:p>
          <a:p>
            <a:pPr indent="0" marL="0">
              <a:buNone/>
            </a:pPr>
            <a:endParaRPr dirty="0" sz="240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69" name="Title 1"/>
          <p:cNvSpPr>
            <a:spLocks noGrp="1"/>
          </p:cNvSpPr>
          <p:nvPr>
            <p:ph type="title"/>
          </p:nvPr>
        </p:nvSpPr>
        <p:spPr/>
        <p:txBody>
          <a:bodyPr/>
          <a:p>
            <a:r>
              <a:rPr b="1" dirty="0" sz="3600" lang="en-US">
                <a:solidFill>
                  <a:srgbClr val="C00000"/>
                </a:solidFill>
              </a:rPr>
              <a:t>Flexibility</a:t>
            </a:r>
            <a:endParaRPr dirty="0" lang="en-US"/>
          </a:p>
        </p:txBody>
      </p:sp>
      <p:sp>
        <p:nvSpPr>
          <p:cNvPr id="1048770" name="Content Placeholder 2"/>
          <p:cNvSpPr>
            <a:spLocks noGrp="1"/>
          </p:cNvSpPr>
          <p:nvPr>
            <p:ph idx="1"/>
          </p:nvPr>
        </p:nvSpPr>
        <p:spPr>
          <a:xfrm>
            <a:off x="1905000" y="1676400"/>
            <a:ext cx="9599612" cy="4234822"/>
          </a:xfrm>
        </p:spPr>
        <p:txBody>
          <a:bodyPr>
            <a:normAutofit/>
          </a:bodyPr>
          <a:p>
            <a:pPr algn="just" lvl="0">
              <a:buClr>
                <a:srgbClr val="C00000"/>
              </a:buClr>
              <a:buFont typeface="Wingdings" panose="05000000000000000000" pitchFamily="2" charset="2"/>
              <a:buChar char="§"/>
            </a:pPr>
            <a:r>
              <a:rPr dirty="0" sz="2800" lang="en-US"/>
              <a:t>Flexible operating systems are taken to be those whose designs have been motivated to some degree by the desire to allow the system to be tailored, either statically or dynamically, to the requirements of specific applications or application domains.</a:t>
            </a:r>
          </a:p>
          <a:p>
            <a:pPr algn="just" lvl="0">
              <a:buClr>
                <a:srgbClr val="C00000"/>
              </a:buClr>
              <a:buFont typeface="Wingdings" panose="05000000000000000000" pitchFamily="2" charset="2"/>
              <a:buChar char="§"/>
            </a:pPr>
            <a:r>
              <a:rPr dirty="0" sz="2800" lang="en-US"/>
              <a:t>The use of object orientation is a common feature of many flexible operating systems.</a:t>
            </a:r>
          </a:p>
          <a:p>
            <a:pPr algn="just"/>
            <a:endParaRPr dirty="0" sz="20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71" name="Title 1"/>
          <p:cNvSpPr>
            <a:spLocks noGrp="1"/>
          </p:cNvSpPr>
          <p:nvPr>
            <p:ph type="title"/>
          </p:nvPr>
        </p:nvSpPr>
        <p:spPr/>
        <p:txBody>
          <a:bodyPr/>
          <a:p>
            <a:r>
              <a:rPr b="1" dirty="0" sz="3600" lang="en-US">
                <a:solidFill>
                  <a:srgbClr val="C00000"/>
                </a:solidFill>
              </a:rPr>
              <a:t>Portability</a:t>
            </a:r>
            <a:endParaRPr dirty="0" lang="en-US"/>
          </a:p>
        </p:txBody>
      </p:sp>
      <p:sp>
        <p:nvSpPr>
          <p:cNvPr id="1048772" name="Content Placeholder 2"/>
          <p:cNvSpPr>
            <a:spLocks noGrp="1"/>
          </p:cNvSpPr>
          <p:nvPr>
            <p:ph idx="1"/>
          </p:nvPr>
        </p:nvSpPr>
        <p:spPr>
          <a:xfrm>
            <a:off x="1828800" y="1524000"/>
            <a:ext cx="9675812" cy="4387222"/>
          </a:xfrm>
        </p:spPr>
        <p:txBody>
          <a:bodyPr>
            <a:normAutofit/>
          </a:bodyPr>
          <a:p>
            <a:pPr algn="just"/>
            <a:r>
              <a:rPr dirty="0" sz="3200" lang="en-US">
                <a:solidFill>
                  <a:srgbClr val="202124"/>
                </a:solidFill>
                <a:latin typeface="+mj-lt"/>
              </a:rPr>
              <a:t>T</a:t>
            </a:r>
            <a:r>
              <a:rPr b="0" dirty="0" sz="3200" i="0" lang="en-US">
                <a:solidFill>
                  <a:srgbClr val="202124"/>
                </a:solidFill>
                <a:effectLst/>
                <a:latin typeface="+mj-lt"/>
              </a:rPr>
              <a:t>he ability of software to be transferred from one machine or system to another.</a:t>
            </a:r>
            <a:r>
              <a:rPr dirty="0" sz="3200" lang="en-US">
                <a:solidFill>
                  <a:srgbClr val="202124"/>
                </a:solidFill>
                <a:latin typeface="+mj-lt"/>
              </a:rPr>
              <a:t> </a:t>
            </a:r>
            <a:r>
              <a:rPr dirty="0" sz="3200" lang="en-US" err="1">
                <a:solidFill>
                  <a:srgbClr val="202124"/>
                </a:solidFill>
                <a:latin typeface="+mj-lt"/>
              </a:rPr>
              <a:t>E</a:t>
            </a:r>
            <a:r>
              <a:rPr b="0" dirty="0" sz="3200" i="0" lang="en-US" err="1">
                <a:solidFill>
                  <a:srgbClr val="202124"/>
                </a:solidFill>
                <a:effectLst/>
                <a:latin typeface="+mj-lt"/>
              </a:rPr>
              <a:t>g</a:t>
            </a:r>
            <a:r>
              <a:rPr b="0" dirty="0" sz="3200" i="0" lang="en-US">
                <a:solidFill>
                  <a:srgbClr val="202124"/>
                </a:solidFill>
                <a:effectLst/>
                <a:latin typeface="+mj-lt"/>
              </a:rPr>
              <a:t>: </a:t>
            </a:r>
            <a:r>
              <a:rPr b="0" dirty="0" sz="3200" i="0" lang="en-US">
                <a:solidFill>
                  <a:srgbClr val="70757A"/>
                </a:solidFill>
                <a:effectLst/>
                <a:latin typeface="+mj-lt"/>
              </a:rPr>
              <a:t>"portability to multiple operating systems“</a:t>
            </a:r>
          </a:p>
          <a:p>
            <a:pPr algn="just"/>
            <a:r>
              <a:rPr b="1" dirty="0" sz="3200" i="0" lang="en-US">
                <a:solidFill>
                  <a:srgbClr val="202124"/>
                </a:solidFill>
                <a:effectLst/>
                <a:latin typeface="+mj-lt"/>
              </a:rPr>
              <a:t>Portability</a:t>
            </a:r>
            <a:r>
              <a:rPr b="0" dirty="0" sz="3200" i="0" lang="en-US">
                <a:solidFill>
                  <a:srgbClr val="202124"/>
                </a:solidFill>
                <a:effectLst/>
                <a:latin typeface="+mj-lt"/>
              </a:rPr>
              <a:t> is a characteristic attributed to a computer program if it can be used in an </a:t>
            </a:r>
            <a:r>
              <a:rPr b="1" dirty="0" sz="3200" i="0" lang="en-US">
                <a:solidFill>
                  <a:srgbClr val="202124"/>
                </a:solidFill>
                <a:effectLst/>
                <a:latin typeface="+mj-lt"/>
              </a:rPr>
              <a:t>operating systems</a:t>
            </a:r>
            <a:r>
              <a:rPr b="0" dirty="0" sz="3200" i="0" lang="en-US">
                <a:solidFill>
                  <a:srgbClr val="202124"/>
                </a:solidFill>
                <a:effectLst/>
                <a:latin typeface="+mj-lt"/>
              </a:rPr>
              <a:t> other than the one in which it was created without requiring major rework. </a:t>
            </a:r>
            <a:endParaRPr b="0" dirty="0" sz="3200" i="0" lang="en-US">
              <a:solidFill>
                <a:srgbClr val="70757A"/>
              </a:solidFill>
              <a:effectLst/>
              <a:latin typeface="+mj-lt"/>
            </a:endParaRPr>
          </a:p>
          <a:p>
            <a:pPr algn="just"/>
            <a:endParaRPr dirty="0" sz="2000" lang="en-US">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0" name="Title 1"/>
          <p:cNvSpPr>
            <a:spLocks noGrp="1"/>
          </p:cNvSpPr>
          <p:nvPr>
            <p:ph type="title"/>
          </p:nvPr>
        </p:nvSpPr>
        <p:spPr>
          <a:xfrm>
            <a:off x="2362200" y="115031"/>
            <a:ext cx="8911687" cy="595090"/>
          </a:xfrm>
        </p:spPr>
        <p:txBody>
          <a:bodyPr>
            <a:normAutofit fontScale="90000"/>
          </a:bodyPr>
          <a:p>
            <a:r>
              <a:rPr b="1" dirty="0" lang="en-US" err="1">
                <a:solidFill>
                  <a:srgbClr val="C00000"/>
                </a:solidFill>
              </a:rPr>
              <a:t>Cont</a:t>
            </a:r>
            <a:r>
              <a:rPr b="1" dirty="0" lang="en-US">
                <a:solidFill>
                  <a:srgbClr val="C00000"/>
                </a:solidFill>
              </a:rPr>
              <a:t>….</a:t>
            </a:r>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914400" y="2819400"/>
            <a:ext cx="11049000" cy="3913576"/>
          </a:xfrm>
        </p:spPr>
      </p:pic>
      <p:sp>
        <p:nvSpPr>
          <p:cNvPr id="1048631" name="TextBox 5"/>
          <p:cNvSpPr txBox="1"/>
          <p:nvPr/>
        </p:nvSpPr>
        <p:spPr>
          <a:xfrm>
            <a:off x="1524000" y="1133086"/>
            <a:ext cx="10287000" cy="1200329"/>
          </a:xfrm>
          <a:prstGeom prst="rect"/>
          <a:noFill/>
        </p:spPr>
        <p:txBody>
          <a:bodyPr wrap="square">
            <a:spAutoFit/>
          </a:bodyPr>
          <a:p>
            <a:r>
              <a:rPr b="1" dirty="0" lang="en-US"/>
              <a:t>Input device </a:t>
            </a:r>
            <a:r>
              <a:rPr dirty="0" lang="en-US"/>
              <a:t>enables users to enter data or programs into a computer. This device converts data or instructions from a form suitable to human beings to one understandable by the computer. </a:t>
            </a:r>
          </a:p>
          <a:p>
            <a:r>
              <a:rPr b="1" dirty="0" lang="en-US"/>
              <a:t>Output devices </a:t>
            </a:r>
            <a:r>
              <a:rPr dirty="0" lang="en-US"/>
              <a:t>used to provide processed information to user. Hence, it converts data from machine understandable to human understandable language.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73" name="Title 1"/>
          <p:cNvSpPr>
            <a:spLocks noGrp="1"/>
          </p:cNvSpPr>
          <p:nvPr>
            <p:ph type="title"/>
          </p:nvPr>
        </p:nvSpPr>
        <p:spPr>
          <a:xfrm>
            <a:off x="2134662" y="306333"/>
            <a:ext cx="8911687" cy="1280890"/>
          </a:xfrm>
        </p:spPr>
        <p:txBody>
          <a:bodyPr/>
          <a:p>
            <a:r>
              <a:rPr b="1" dirty="0" sz="3600" lang="en-US">
                <a:solidFill>
                  <a:srgbClr val="C00000"/>
                </a:solidFill>
              </a:rPr>
              <a:t>Compatibility</a:t>
            </a:r>
            <a:endParaRPr dirty="0" lang="en-US"/>
          </a:p>
        </p:txBody>
      </p:sp>
      <p:sp>
        <p:nvSpPr>
          <p:cNvPr id="1048774" name="Content Placeholder 2"/>
          <p:cNvSpPr>
            <a:spLocks noGrp="1"/>
          </p:cNvSpPr>
          <p:nvPr>
            <p:ph idx="1"/>
          </p:nvPr>
        </p:nvSpPr>
        <p:spPr>
          <a:xfrm>
            <a:off x="1676400" y="1447800"/>
            <a:ext cx="9828212" cy="4463422"/>
          </a:xfrm>
        </p:spPr>
        <p:txBody>
          <a:bodyPr/>
          <a:p>
            <a:pPr>
              <a:buClr>
                <a:srgbClr val="C00000"/>
              </a:buClr>
              <a:buFont typeface="Wingdings" panose="05000000000000000000" pitchFamily="2" charset="2"/>
              <a:buChar char="§"/>
            </a:pPr>
            <a:r>
              <a:rPr dirty="0" sz="2400" lang="en-US"/>
              <a:t>when you upgrade or even update your operating system, it can cause compatibility issues with some of your installed software. </a:t>
            </a:r>
          </a:p>
          <a:p>
            <a:pPr>
              <a:buClr>
                <a:srgbClr val="C00000"/>
              </a:buClr>
              <a:buFont typeface="Wingdings" panose="05000000000000000000" pitchFamily="2" charset="2"/>
              <a:buChar char="§"/>
            </a:pPr>
            <a:r>
              <a:rPr dirty="0" sz="2400" lang="en-US"/>
              <a:t>While the basic operations of a kernel are of supreme interest to researchers in the operating system area, most people do not want to know what is going on as long as their programs work. </a:t>
            </a:r>
          </a:p>
          <a:p>
            <a:pPr>
              <a:buClr>
                <a:srgbClr val="C00000"/>
              </a:buClr>
              <a:buFont typeface="Wingdings" panose="05000000000000000000" pitchFamily="2" charset="2"/>
              <a:buChar char="§"/>
            </a:pPr>
            <a:r>
              <a:rPr dirty="0" sz="2400" lang="en-US"/>
              <a:t>As such, one of the most important features of an operating system is the lack of surprises it offers to the user, be a normal end-user or a programmer. Even new features should be offered as a superset, rather than instead of functionality that the user is accustomed to.</a:t>
            </a:r>
          </a:p>
          <a:p>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75" name="Title 1"/>
          <p:cNvSpPr>
            <a:spLocks noGrp="1"/>
          </p:cNvSpPr>
          <p:nvPr>
            <p:ph type="title"/>
          </p:nvPr>
        </p:nvSpPr>
        <p:spPr/>
        <p:txBody>
          <a:bodyPr/>
          <a:p>
            <a:r>
              <a:rPr b="1" dirty="0" sz="3600" lang="en-US">
                <a:solidFill>
                  <a:srgbClr val="C00000"/>
                </a:solidFill>
              </a:rPr>
              <a:t>Structuring Methods</a:t>
            </a:r>
            <a:endParaRPr dirty="0" lang="en-US"/>
          </a:p>
        </p:txBody>
      </p:sp>
      <p:sp>
        <p:nvSpPr>
          <p:cNvPr id="1048776" name="Content Placeholder 2"/>
          <p:cNvSpPr>
            <a:spLocks noGrp="1"/>
          </p:cNvSpPr>
          <p:nvPr>
            <p:ph idx="1"/>
          </p:nvPr>
        </p:nvSpPr>
        <p:spPr>
          <a:xfrm>
            <a:off x="1600200" y="1447800"/>
            <a:ext cx="9904412" cy="4463422"/>
          </a:xfrm>
        </p:spPr>
        <p:txBody>
          <a:bodyPr>
            <a:normAutofit fontScale="96429" lnSpcReduction="20000"/>
          </a:bodyPr>
          <a:p>
            <a:pPr>
              <a:buNone/>
            </a:pPr>
            <a:r>
              <a:rPr b="1" dirty="0" sz="2800" lang="en-US">
                <a:solidFill>
                  <a:srgbClr val="7030A0"/>
                </a:solidFill>
                <a:latin typeface="Times New Roman" panose="02020603050405020304" pitchFamily="18" charset="0"/>
                <a:cs typeface="Times New Roman" panose="02020603050405020304" pitchFamily="18" charset="0"/>
              </a:rPr>
              <a:t>Kernels</a:t>
            </a:r>
          </a:p>
          <a:p>
            <a:pPr>
              <a:buClr>
                <a:srgbClr val="C00000"/>
              </a:buCl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Kernel is a central part of an operating system.it manages the operations of the computer and the hardware, most notably memory and CPU time. </a:t>
            </a:r>
          </a:p>
          <a:p>
            <a:pPr>
              <a:buClr>
                <a:srgbClr val="C00000"/>
              </a:buCl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The part of the OS critical to correct operation (trusted software)</a:t>
            </a:r>
          </a:p>
          <a:p>
            <a:pPr>
              <a:buClr>
                <a:srgbClr val="C00000"/>
              </a:buCl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Executes in supervisor mode</a:t>
            </a:r>
          </a:p>
          <a:p>
            <a:pPr>
              <a:buClr>
                <a:srgbClr val="C00000"/>
              </a:buClr>
              <a:buFont typeface="Wingdings" panose="05000000000000000000" pitchFamily="2" charset="2"/>
              <a:buChar char="§"/>
            </a:pPr>
            <a:r>
              <a:rPr dirty="0" sz="2800" lang="en-US">
                <a:latin typeface="Times New Roman" panose="02020603050405020304" pitchFamily="18" charset="0"/>
                <a:cs typeface="Times New Roman" panose="02020603050405020304" pitchFamily="18" charset="0"/>
              </a:rPr>
              <a:t>The trap instruction is used to switch from user to supervisor mode, entering the OS</a:t>
            </a:r>
          </a:p>
          <a:p>
            <a:endParaRPr dirty="0" sz="28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77" name="Title 1"/>
          <p:cNvSpPr>
            <a:spLocks noGrp="1"/>
          </p:cNvSpPr>
          <p:nvPr>
            <p:ph type="title"/>
          </p:nvPr>
        </p:nvSpPr>
        <p:spPr>
          <a:xfrm>
            <a:off x="2209800" y="228600"/>
            <a:ext cx="8911687" cy="518890"/>
          </a:xfrm>
        </p:spPr>
        <p:txBody>
          <a:bodyPr>
            <a:normAutofit fontScale="90000"/>
          </a:bodyPr>
          <a:p>
            <a:r>
              <a:rPr b="1" dirty="0" sz="3600" lang="en-US">
                <a:solidFill>
                  <a:srgbClr val="C00000"/>
                </a:solidFill>
              </a:rPr>
              <a:t>Resource Abstraction</a:t>
            </a:r>
            <a:endParaRPr dirty="0" lang="en-US"/>
          </a:p>
        </p:txBody>
      </p:sp>
      <p:sp>
        <p:nvSpPr>
          <p:cNvPr id="1048778" name="Content Placeholder 2"/>
          <p:cNvSpPr>
            <a:spLocks noGrp="1"/>
          </p:cNvSpPr>
          <p:nvPr>
            <p:ph idx="1"/>
          </p:nvPr>
        </p:nvSpPr>
        <p:spPr>
          <a:xfrm>
            <a:off x="1905000" y="1295400"/>
            <a:ext cx="9599612" cy="4615822"/>
          </a:xfrm>
        </p:spPr>
        <p:txBody>
          <a:bodyPr>
            <a:normAutofit fontScale="94444" lnSpcReduction="10000"/>
          </a:bodyPr>
          <a:p>
            <a:pPr eaLnBrk="1" hangingPunct="1"/>
            <a:r>
              <a:rPr dirty="0" sz="2800" lang="en-US">
                <a:latin typeface="Times New Roman" panose="02020603050405020304" pitchFamily="18" charset="0"/>
                <a:cs typeface="Times New Roman" panose="02020603050405020304" pitchFamily="18" charset="0"/>
              </a:rPr>
              <a:t>Provides an abstract model of the operation of hardware components</a:t>
            </a:r>
          </a:p>
          <a:p>
            <a:pPr eaLnBrk="1" hangingPunct="1" lvl="1"/>
            <a:r>
              <a:rPr dirty="0" sz="2400" lang="en-US">
                <a:latin typeface="Times New Roman" panose="02020603050405020304" pitchFamily="18" charset="0"/>
                <a:cs typeface="Times New Roman" panose="02020603050405020304" pitchFamily="18" charset="0"/>
              </a:rPr>
              <a:t>Like data abstraction in Object-Oriented programming</a:t>
            </a:r>
          </a:p>
          <a:p>
            <a:pPr eaLnBrk="1" hangingPunct="1" lvl="2"/>
            <a:r>
              <a:rPr dirty="0" sz="2000" lang="en-US">
                <a:latin typeface="Times New Roman" panose="02020603050405020304" pitchFamily="18" charset="0"/>
                <a:cs typeface="Times New Roman" panose="02020603050405020304" pitchFamily="18" charset="0"/>
              </a:rPr>
              <a:t>Interface functions</a:t>
            </a:r>
          </a:p>
          <a:p>
            <a:pPr eaLnBrk="1" hangingPunct="1" lvl="2"/>
            <a:r>
              <a:rPr dirty="0" sz="2000" lang="en-US">
                <a:latin typeface="Times New Roman" panose="02020603050405020304" pitchFamily="18" charset="0"/>
                <a:cs typeface="Times New Roman" panose="02020603050405020304" pitchFamily="18" charset="0"/>
              </a:rPr>
              <a:t>Internal functions and status</a:t>
            </a:r>
          </a:p>
          <a:p>
            <a:pPr eaLnBrk="1" hangingPunct="1"/>
            <a:r>
              <a:rPr dirty="0" sz="2800" lang="en-US">
                <a:latin typeface="Times New Roman" panose="02020603050405020304" pitchFamily="18" charset="0"/>
                <a:cs typeface="Times New Roman" panose="02020603050405020304" pitchFamily="18" charset="0"/>
              </a:rPr>
              <a:t>Eliminates the tedious details that a programmer would otherwise have to handle</a:t>
            </a:r>
          </a:p>
          <a:p>
            <a:r>
              <a:rPr dirty="0" sz="2800" lang="en-US">
                <a:latin typeface="Times New Roman" panose="02020603050405020304" pitchFamily="18" charset="0"/>
                <a:cs typeface="Times New Roman" panose="02020603050405020304" pitchFamily="18" charset="0"/>
              </a:rPr>
              <a:t>It is an extended machine providing abstraction of the hardware </a:t>
            </a:r>
          </a:p>
          <a:p>
            <a:pPr marL="457200">
              <a:buFont typeface="Wingdings" pitchFamily="2" charset="2"/>
              <a:buChar char="Ø"/>
            </a:pPr>
            <a:r>
              <a:rPr dirty="0" sz="2800" lang="en-US">
                <a:latin typeface="Times New Roman" panose="02020603050405020304" pitchFamily="18" charset="0"/>
                <a:cs typeface="Times New Roman" panose="02020603050405020304" pitchFamily="18" charset="0"/>
              </a:rPr>
              <a:t>Hides the messy details which must be performed </a:t>
            </a:r>
          </a:p>
          <a:p>
            <a:pPr marL="457200">
              <a:buFont typeface="Wingdings" pitchFamily="2" charset="2"/>
              <a:buChar char="Ø"/>
            </a:pPr>
            <a:r>
              <a:rPr dirty="0" sz="2800" lang="en-US">
                <a:latin typeface="Times New Roman" panose="02020603050405020304" pitchFamily="18" charset="0"/>
                <a:cs typeface="Times New Roman" panose="02020603050405020304" pitchFamily="18" charset="0"/>
              </a:rPr>
              <a:t>Presents user with a virtual machine, easier to use</a:t>
            </a:r>
          </a:p>
          <a:p>
            <a:pPr indent="0" marL="0">
              <a:buNone/>
            </a:pPr>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79" name="Title 1"/>
          <p:cNvSpPr>
            <a:spLocks noGrp="1"/>
          </p:cNvSpPr>
          <p:nvPr>
            <p:ph type="title"/>
          </p:nvPr>
        </p:nvSpPr>
        <p:spPr/>
        <p:txBody>
          <a:bodyPr/>
          <a:p>
            <a:r>
              <a:rPr b="1" dirty="0" sz="3600" lang="en-US">
                <a:solidFill>
                  <a:srgbClr val="C00000"/>
                </a:solidFill>
              </a:rPr>
              <a:t>Process abstraction</a:t>
            </a:r>
            <a:endParaRPr dirty="0" lang="en-US"/>
          </a:p>
        </p:txBody>
      </p:sp>
      <p:sp>
        <p:nvSpPr>
          <p:cNvPr id="1048780" name="Content Placeholder 2"/>
          <p:cNvSpPr>
            <a:spLocks noGrp="1"/>
          </p:cNvSpPr>
          <p:nvPr>
            <p:ph idx="1"/>
          </p:nvPr>
        </p:nvSpPr>
        <p:spPr>
          <a:xfrm>
            <a:off x="1676400" y="1676400"/>
            <a:ext cx="9828212" cy="4234822"/>
          </a:xfrm>
        </p:spPr>
        <p:txBody>
          <a:bodyPr>
            <a:noAutofit/>
          </a:bodyPr>
          <a:p>
            <a:r>
              <a:rPr dirty="0" sz="2400" lang="en-US"/>
              <a:t>Running program, stream of running instructions + process state </a:t>
            </a:r>
          </a:p>
          <a:p>
            <a:pPr marL="457200">
              <a:buFont typeface="Wingdings" pitchFamily="2" charset="2"/>
              <a:buChar char="Ø"/>
            </a:pPr>
            <a:r>
              <a:rPr dirty="0" sz="2400" lang="en-US"/>
              <a:t>A key OS abstraction: the applications you use are built of processes: Shell, </a:t>
            </a:r>
            <a:r>
              <a:rPr dirty="0" sz="2400" lang="en-US" err="1"/>
              <a:t>powerpoint</a:t>
            </a:r>
            <a:r>
              <a:rPr dirty="0" sz="2400" lang="en-US"/>
              <a:t>, </a:t>
            </a:r>
            <a:r>
              <a:rPr dirty="0" sz="2400" lang="en-US" err="1"/>
              <a:t>gcc</a:t>
            </a:r>
            <a:r>
              <a:rPr dirty="0" sz="2400" lang="en-US"/>
              <a:t>, browser, … </a:t>
            </a:r>
          </a:p>
          <a:p>
            <a:r>
              <a:rPr dirty="0" sz="2400" lang="en-US"/>
              <a:t>Easy to use </a:t>
            </a:r>
          </a:p>
          <a:p>
            <a:pPr marL="457200">
              <a:buFont typeface="Wingdings" pitchFamily="2" charset="2"/>
              <a:buChar char="Ø"/>
            </a:pPr>
            <a:r>
              <a:rPr dirty="0" sz="2400" lang="en-US"/>
              <a:t>Processes are protected from each other </a:t>
            </a:r>
          </a:p>
          <a:p>
            <a:pPr marL="548640">
              <a:buFont typeface="Wingdings" pitchFamily="2" charset="2"/>
              <a:buChar char="ü"/>
            </a:pPr>
            <a:r>
              <a:rPr dirty="0" sz="2400" lang="en-US"/>
              <a:t>process = address space </a:t>
            </a:r>
          </a:p>
          <a:p>
            <a:pPr marL="457200">
              <a:buFont typeface="Wingdings" pitchFamily="2" charset="2"/>
              <a:buChar char="Ø"/>
            </a:pPr>
            <a:r>
              <a:rPr dirty="0" sz="2400" lang="en-US"/>
              <a:t>Hide details of CPU, when &amp; where to run</a:t>
            </a:r>
          </a:p>
          <a:p>
            <a:pPr marL="347472"/>
            <a:r>
              <a:rPr dirty="0" sz="2400" lang="en-US"/>
              <a:t>Process abstraction of CPU/memory use</a:t>
            </a:r>
          </a:p>
          <a:p>
            <a:pPr lvl="2" marL="457200">
              <a:buFont typeface="Wingdings" pitchFamily="2" charset="2"/>
              <a:buChar char="Ø"/>
            </a:pPr>
            <a:r>
              <a:rPr dirty="0" sz="2400" lang="en-US"/>
              <a:t>Address space</a:t>
            </a:r>
          </a:p>
          <a:p>
            <a:pPr lvl="2" marL="457200">
              <a:buFont typeface="Wingdings" pitchFamily="2" charset="2"/>
              <a:buChar char="Ø"/>
            </a:pPr>
            <a:r>
              <a:rPr dirty="0" sz="2400" lang="en-US"/>
              <a:t>Thread abstraction of CPU within address space</a:t>
            </a:r>
          </a:p>
          <a:p>
            <a:endParaRPr dirty="0" sz="240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81" name="Title 1"/>
          <p:cNvSpPr>
            <a:spLocks noGrp="1"/>
          </p:cNvSpPr>
          <p:nvPr>
            <p:ph type="title"/>
          </p:nvPr>
        </p:nvSpPr>
        <p:spPr>
          <a:xfrm>
            <a:off x="1981200" y="199288"/>
            <a:ext cx="8911687" cy="747490"/>
          </a:xfrm>
        </p:spPr>
        <p:txBody>
          <a:bodyPr>
            <a:normAutofit fontScale="90000"/>
          </a:bodyPr>
          <a:p>
            <a:r>
              <a:rPr b="1" dirty="0" sz="3600" lang="en-US" spc="-1" strike="noStrike">
                <a:solidFill>
                  <a:srgbClr val="993300"/>
                </a:solidFill>
                <a:uFill>
                  <a:solidFill>
                    <a:srgbClr val="FFFFFF"/>
                  </a:solidFill>
                </a:uFill>
                <a:latin typeface="Arial"/>
              </a:rPr>
              <a:t>Evolutio</a:t>
            </a:r>
            <a:r>
              <a:rPr b="1" dirty="0" sz="3600" lang="en-US" spc="-1">
                <a:solidFill>
                  <a:srgbClr val="993300"/>
                </a:solidFill>
                <a:uFill>
                  <a:solidFill>
                    <a:srgbClr val="FFFFFF"/>
                  </a:solidFill>
                </a:uFill>
                <a:latin typeface="Arial"/>
              </a:rPr>
              <a:t>n or types of operating system</a:t>
            </a:r>
            <a:br>
              <a:rPr b="0" dirty="0" sz="1800" lang="en-US" spc="-1" strike="noStrike">
                <a:solidFill>
                  <a:srgbClr val="000000"/>
                </a:solidFill>
                <a:uFill>
                  <a:solidFill>
                    <a:srgbClr val="FFFFFF"/>
                  </a:solidFill>
                </a:uFill>
                <a:latin typeface="Calibri"/>
              </a:rPr>
            </a:br>
            <a:endParaRPr dirty="0" lang="en-US"/>
          </a:p>
        </p:txBody>
      </p:sp>
      <p:sp>
        <p:nvSpPr>
          <p:cNvPr id="1048782" name="Content Placeholder 2"/>
          <p:cNvSpPr>
            <a:spLocks noGrp="1"/>
          </p:cNvSpPr>
          <p:nvPr>
            <p:ph idx="1"/>
          </p:nvPr>
        </p:nvSpPr>
        <p:spPr>
          <a:xfrm>
            <a:off x="1828800" y="1143000"/>
            <a:ext cx="9675812" cy="4768222"/>
          </a:xfrm>
        </p:spPr>
        <p:txBody>
          <a:bodyPr>
            <a:normAutofit fontScale="94444" lnSpcReduction="10000"/>
          </a:bodyPr>
          <a:p>
            <a:pPr indent="-400050" marL="400050">
              <a:buFont typeface="+mj-lt"/>
              <a:buAutoNum type="romanUcPeriod"/>
            </a:pPr>
            <a:r>
              <a:rPr b="1" dirty="0" sz="2800" lang="en-US">
                <a:solidFill>
                  <a:srgbClr val="C00000"/>
                </a:solidFill>
              </a:rPr>
              <a:t>Batch operating system </a:t>
            </a:r>
          </a:p>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The users of batch operating system do not interact with the computer directly. </a:t>
            </a:r>
            <a:endParaRPr b="0" dirty="0" sz="2400" lang="en-US" spc="-1" strike="noStrike">
              <a:solidFill>
                <a:srgbClr val="000000"/>
              </a:solidFill>
              <a:uFill>
                <a:solidFill>
                  <a:srgbClr val="FFFFFF"/>
                </a:solidFill>
              </a:uFill>
              <a:latin typeface="+mj-lt"/>
            </a:endParaRPr>
          </a:p>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Each user prepares his job on an off-line device like punch cards and submits it to the computer operator. To speed up processing, jobs with similar needs are batched together and run as a group. </a:t>
            </a:r>
            <a:endParaRPr b="0" dirty="0" sz="2400" lang="en-US" spc="-1" strike="noStrike">
              <a:solidFill>
                <a:srgbClr val="000000"/>
              </a:solidFill>
              <a:uFill>
                <a:solidFill>
                  <a:srgbClr val="FFFFFF"/>
                </a:solidFill>
              </a:uFill>
              <a:latin typeface="+mj-lt"/>
            </a:endParaRPr>
          </a:p>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Thus, the programmers left their programs with the operator. The operator then sorts programs into batches with similar requirements.</a:t>
            </a:r>
          </a:p>
          <a:p>
            <a:pPr indent="-228240" marL="228600">
              <a:lnSpc>
                <a:spcPct val="100000"/>
              </a:lnSpc>
              <a:buClr>
                <a:srgbClr val="C00000"/>
              </a:buClr>
              <a:buFont typeface="Arial"/>
              <a:buChar char="•"/>
            </a:pPr>
            <a:r>
              <a:rPr dirty="0" sz="2800" lang="en-US" spc="-1" err="1">
                <a:solidFill>
                  <a:srgbClr val="000000"/>
                </a:solidFill>
                <a:uFill>
                  <a:solidFill>
                    <a:srgbClr val="FFFFFF"/>
                  </a:solidFill>
                </a:uFill>
                <a:latin typeface="+mj-lt"/>
              </a:rPr>
              <a:t>Eg</a:t>
            </a:r>
            <a:r>
              <a:rPr dirty="0" sz="2800" lang="en-US" spc="-1">
                <a:solidFill>
                  <a:srgbClr val="000000"/>
                </a:solidFill>
                <a:uFill>
                  <a:solidFill>
                    <a:srgbClr val="FFFFFF"/>
                  </a:solidFill>
                </a:uFill>
                <a:latin typeface="+mj-lt"/>
              </a:rPr>
              <a:t>: payroll system, bank statement </a:t>
            </a:r>
            <a:endParaRPr b="0" dirty="0" sz="2400" lang="en-US" spc="-1" strike="noStrike">
              <a:solidFill>
                <a:srgbClr val="000000"/>
              </a:solidFill>
              <a:uFill>
                <a:solidFill>
                  <a:srgbClr val="FFFFFF"/>
                </a:solidFill>
              </a:uFill>
              <a:latin typeface="+mj-lt"/>
            </a:endParaRPr>
          </a:p>
          <a:p>
            <a:pPr marL="0" marR="0">
              <a:lnSpc>
                <a:spcPct val="115000"/>
              </a:lnSpc>
              <a:spcBef>
                <a:spcPts val="0"/>
              </a:spcBef>
              <a:spcAft>
                <a:spcPts val="1000"/>
              </a:spcAft>
            </a:pP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b="1" dirty="0" sz="2800" lang="en-US">
              <a:solidFill>
                <a:srgbClr val="C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86" name="Title 1"/>
          <p:cNvSpPr>
            <a:spLocks noGrp="1"/>
          </p:cNvSpPr>
          <p:nvPr>
            <p:ph type="title"/>
          </p:nvPr>
        </p:nvSpPr>
        <p:spPr>
          <a:xfrm>
            <a:off x="2057400" y="0"/>
            <a:ext cx="8911687" cy="685800"/>
          </a:xfrm>
        </p:spPr>
        <p:txBody>
          <a:bodyPr/>
          <a:p>
            <a:r>
              <a:rPr dirty="0" lang="en-US" err="1"/>
              <a:t>Cont</a:t>
            </a:r>
            <a:r>
              <a:rPr dirty="0" lang="en-US"/>
              <a:t>… </a:t>
            </a:r>
          </a:p>
        </p:txBody>
      </p:sp>
      <p:sp>
        <p:nvSpPr>
          <p:cNvPr id="1048787" name="Content Placeholder 2"/>
          <p:cNvSpPr>
            <a:spLocks noGrp="1"/>
          </p:cNvSpPr>
          <p:nvPr>
            <p:ph idx="1"/>
          </p:nvPr>
        </p:nvSpPr>
        <p:spPr>
          <a:xfrm>
            <a:off x="1828800" y="838200"/>
            <a:ext cx="9675812" cy="5073022"/>
          </a:xfrm>
        </p:spPr>
        <p:txBody>
          <a:bodyPr/>
          <a:p>
            <a:pPr indent="-228240" marL="228600">
              <a:lnSpc>
                <a:spcPct val="100000"/>
              </a:lnSpc>
              <a:buClr>
                <a:srgbClr val="C00000"/>
              </a:buClr>
              <a:buFont typeface="Arial"/>
              <a:buChar char="•"/>
            </a:pPr>
            <a:r>
              <a:rPr b="0" dirty="0" sz="3200" lang="en-US" spc="-1" strike="noStrike">
                <a:solidFill>
                  <a:srgbClr val="000000"/>
                </a:solidFill>
                <a:uFill>
                  <a:solidFill>
                    <a:srgbClr val="FFFFFF"/>
                  </a:solidFill>
                </a:uFill>
                <a:latin typeface="+mj-lt"/>
              </a:rPr>
              <a:t>The problems with Batch Systems are following. </a:t>
            </a:r>
            <a:endParaRPr b="0" dirty="0" sz="28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Lack of interaction between the user and job.</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CPU is often idle, because the speeds of the mechanical I/O devices is slower than CPU. </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Difficult to provide the desired priority.</a:t>
            </a:r>
            <a:endParaRPr b="0" dirty="0" sz="2000" lang="en-US" spc="-1" strike="noStrike">
              <a:solidFill>
                <a:srgbClr val="000000"/>
              </a:solidFill>
              <a:uFill>
                <a:solidFill>
                  <a:srgbClr val="FFFFFF"/>
                </a:solidFill>
              </a:uFill>
              <a:latin typeface="+mj-lt"/>
            </a:endParaRPr>
          </a:p>
          <a:p>
            <a:endParaRPr dirty="0" lang="en-US">
              <a:latin typeface="+mj-lt"/>
            </a:endParaRPr>
          </a:p>
        </p:txBody>
      </p:sp>
      <p:pic>
        <p:nvPicPr>
          <p:cNvPr id="2097162" name="Picture 4"/>
          <p:cNvPicPr>
            <a:picLocks/>
          </p:cNvPicPr>
          <p:nvPr/>
        </p:nvPicPr>
        <p:blipFill>
          <a:blip xmlns:r="http://schemas.openxmlformats.org/officeDocument/2006/relationships" r:embed="rId1"/>
          <a:stretch>
            <a:fillRect/>
          </a:stretch>
        </p:blipFill>
        <p:spPr>
          <a:xfrm>
            <a:off x="1098812" y="3643560"/>
            <a:ext cx="10405800" cy="3214440"/>
          </a:xfrm>
          <a:prstGeom prst="rect"/>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88" name="Title 1"/>
          <p:cNvSpPr>
            <a:spLocks noGrp="1"/>
          </p:cNvSpPr>
          <p:nvPr>
            <p:ph type="title"/>
          </p:nvPr>
        </p:nvSpPr>
        <p:spPr>
          <a:xfrm>
            <a:off x="2057400" y="233924"/>
            <a:ext cx="8911687" cy="747490"/>
          </a:xfrm>
        </p:spPr>
        <p:txBody>
          <a:bodyPr/>
          <a:p>
            <a:r>
              <a:rPr b="1" dirty="0" sz="3600" lang="en-US" spc="-1" strike="noStrike">
                <a:solidFill>
                  <a:srgbClr val="993300"/>
                </a:solidFill>
                <a:uFill>
                  <a:solidFill>
                    <a:srgbClr val="FFFFFF"/>
                  </a:solidFill>
                </a:uFill>
                <a:latin typeface="Arial"/>
              </a:rPr>
              <a:t>Time sharing operating system</a:t>
            </a:r>
            <a:endParaRPr dirty="0" lang="en-US"/>
          </a:p>
        </p:txBody>
      </p:sp>
      <p:sp>
        <p:nvSpPr>
          <p:cNvPr id="1048789" name="Content Placeholder 2"/>
          <p:cNvSpPr>
            <a:spLocks noGrp="1"/>
          </p:cNvSpPr>
          <p:nvPr>
            <p:ph idx="1"/>
          </p:nvPr>
        </p:nvSpPr>
        <p:spPr>
          <a:xfrm>
            <a:off x="1524000" y="1295400"/>
            <a:ext cx="9980612" cy="4615822"/>
          </a:xfrm>
        </p:spPr>
        <p:txBody>
          <a:bodyPr>
            <a:normAutofit fontScale="95833" lnSpcReduction="20000"/>
          </a:bodyPr>
          <a:p>
            <a:pPr indent="-228240" marL="228600">
              <a:lnSpc>
                <a:spcPct val="150000"/>
              </a:lnSpc>
              <a:buClr>
                <a:srgbClr val="C00000"/>
              </a:buClr>
              <a:buFont typeface="Arial"/>
              <a:buChar char="•"/>
            </a:pP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Time sharing is a technique which enables many people, located at various terminals(shell), to use a single computer system at the same time. </a:t>
            </a:r>
          </a:p>
          <a:p>
            <a:pPr indent="-228240" marL="228600">
              <a:lnSpc>
                <a:spcPct val="150000"/>
              </a:lnSpc>
              <a:buClr>
                <a:srgbClr val="C00000"/>
              </a:buClr>
              <a:buFont typeface="Arial"/>
              <a:buChar char="•"/>
            </a:pPr>
            <a:r>
              <a:rPr dirty="0" sz="2400" lang="en-US">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processor time (CPU) which is shared among multiple users simultaneously is termed as time sharing.</a:t>
            </a:r>
            <a:endParaRPr dirty="0" sz="24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228240" marL="228600">
              <a:lnSpc>
                <a:spcPct val="150000"/>
              </a:lnSpc>
              <a:buClr>
                <a:srgbClr val="C00000"/>
              </a:buClr>
              <a:buFont typeface="Arial"/>
              <a:buChar char="•"/>
            </a:pP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Time-sharing or multitasking is a logical extension of multiprogramming. </a:t>
            </a:r>
            <a:endParaRPr dirty="0" sz="2400" lang="en-US"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indent="-228240" marL="228600">
              <a:lnSpc>
                <a:spcPct val="150000"/>
              </a:lnSpc>
              <a:buClr>
                <a:srgbClr val="C00000"/>
              </a:buClr>
              <a:buFont typeface="Arial"/>
              <a:buChar char="•"/>
            </a:pP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Example: UNIX, </a:t>
            </a:r>
            <a:r>
              <a:rPr b="0" dirty="0" sz="2400" lang="en-US" spc="-1" err="1" strike="noStrike">
                <a:solidFill>
                  <a:srgbClr val="000000"/>
                </a:solidFill>
                <a:uFill>
                  <a:solidFill>
                    <a:srgbClr val="FFFFFF"/>
                  </a:solidFill>
                </a:uFill>
                <a:latin typeface="Times New Roman" panose="02020603050405020304" pitchFamily="18" charset="0"/>
                <a:cs typeface="Times New Roman" panose="02020603050405020304" pitchFamily="18" charset="0"/>
              </a:rPr>
              <a:t>Mutics</a:t>
            </a:r>
            <a:r>
              <a:rPr b="0" dirty="0" sz="2400" lang="en-US" spc="-1" strike="noStrike">
                <a:solidFill>
                  <a:srgbClr val="000000"/>
                </a:solidFill>
                <a:uFill>
                  <a:solidFill>
                    <a:srgbClr val="FFFFFF"/>
                  </a:solidFill>
                </a:uFill>
                <a:latin typeface="Times New Roman" panose="02020603050405020304" pitchFamily="18" charset="0"/>
                <a:cs typeface="Times New Roman" panose="02020603050405020304" pitchFamily="18" charset="0"/>
              </a:rPr>
              <a:t>, Linux….</a:t>
            </a:r>
            <a:endParaRPr b="0" dirty="0" sz="2400" lang="en-US" spc="-1" strike="noStrike">
              <a:solidFill>
                <a:srgbClr val="000000"/>
              </a:solidFill>
              <a:uFill>
                <a:solidFill>
                  <a:srgbClr val="FFFFFF"/>
                </a:solidFill>
              </a:uFill>
              <a:latin typeface="Calibri"/>
            </a:endParaRPr>
          </a:p>
          <a:p>
            <a:pPr>
              <a:lnSpc>
                <a:spcPct val="100000"/>
              </a:lnSpc>
            </a:pPr>
            <a:endParaRPr b="0" dirty="0" sz="2400" lang="en-US" spc="-1" strike="noStrike">
              <a:solidFill>
                <a:srgbClr val="000000"/>
              </a:solidFill>
              <a:uFill>
                <a:solidFill>
                  <a:srgbClr val="FFFFFF"/>
                </a:solidFill>
              </a:uFill>
              <a:latin typeface="Calibri"/>
            </a:endParaRPr>
          </a:p>
          <a:p>
            <a:endParaRPr dirty="0" sz="240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pic>
        <p:nvPicPr>
          <p:cNvPr id="2097163" name="Picture 2" descr="What are the types of an Operating System?"/>
          <p:cNvPicPr>
            <a:picLocks noChangeAspect="1" noGrp="1" noChangeArrowheads="1"/>
          </p:cNvPicPr>
          <p:nvPr>
            <p:ph idx="1"/>
          </p:nvPr>
        </p:nvPicPr>
        <p:blipFill>
          <a:blip xmlns:r="http://schemas.openxmlformats.org/officeDocument/2006/relationships" r:embed="rId1"/>
          <a:srcRect/>
          <a:stretch>
            <a:fillRect/>
          </a:stretch>
        </p:blipFill>
        <p:spPr bwMode="auto">
          <a:xfrm>
            <a:off x="3581400" y="1600200"/>
            <a:ext cx="5577174" cy="3711356"/>
          </a:xfrm>
          <a:prstGeom prst="rect"/>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90" name="Title 1"/>
          <p:cNvSpPr>
            <a:spLocks noGrp="1"/>
          </p:cNvSpPr>
          <p:nvPr>
            <p:ph type="title"/>
          </p:nvPr>
        </p:nvSpPr>
        <p:spPr>
          <a:xfrm>
            <a:off x="2362200" y="0"/>
            <a:ext cx="8911687" cy="1280890"/>
          </a:xfrm>
        </p:spPr>
        <p:txBody>
          <a:bodyPr/>
          <a:p>
            <a:r>
              <a:rPr dirty="0" lang="en-US" err="1"/>
              <a:t>Cont</a:t>
            </a:r>
            <a:r>
              <a:rPr dirty="0" lang="en-US"/>
              <a:t>…</a:t>
            </a:r>
          </a:p>
        </p:txBody>
      </p:sp>
      <p:sp>
        <p:nvSpPr>
          <p:cNvPr id="1048791" name="Content Placeholder 2"/>
          <p:cNvSpPr>
            <a:spLocks noGrp="1"/>
          </p:cNvSpPr>
          <p:nvPr>
            <p:ph idx="1"/>
          </p:nvPr>
        </p:nvSpPr>
        <p:spPr>
          <a:xfrm>
            <a:off x="1600200" y="990600"/>
            <a:ext cx="9904412" cy="4920622"/>
          </a:xfrm>
        </p:spPr>
        <p:txBody>
          <a:bodyPr>
            <a:normAutofit fontScale="83333" lnSpcReduction="20000"/>
          </a:bodyPr>
          <a:p>
            <a:pPr indent="-228240" marL="228600">
              <a:lnSpc>
                <a:spcPct val="150000"/>
              </a:lnSpc>
              <a:buClr>
                <a:srgbClr val="C00000"/>
              </a:buClr>
              <a:buFont typeface="Arial"/>
              <a:buChar char="•"/>
            </a:pPr>
            <a:r>
              <a:rPr dirty="0" sz="2800" lang="en-US">
                <a:solidFill>
                  <a:schemeClr val="tx1"/>
                </a:solidFill>
                <a:latin typeface="+mj-lt"/>
                <a:cs typeface="Times New Roman" panose="02020603050405020304" pitchFamily="18" charset="0"/>
              </a:rPr>
              <a:t>Multiple jobs are executed by the CPU by </a:t>
            </a:r>
            <a:r>
              <a:rPr b="1" dirty="0" sz="2800" lang="en-US">
                <a:solidFill>
                  <a:schemeClr val="tx1"/>
                </a:solidFill>
                <a:latin typeface="+mj-lt"/>
                <a:cs typeface="Times New Roman" panose="02020603050405020304" pitchFamily="18" charset="0"/>
              </a:rPr>
              <a:t>switching</a:t>
            </a:r>
            <a:r>
              <a:rPr dirty="0" sz="2800" lang="en-US">
                <a:solidFill>
                  <a:schemeClr val="tx1"/>
                </a:solidFill>
                <a:latin typeface="+mj-lt"/>
                <a:cs typeface="Times New Roman" panose="02020603050405020304" pitchFamily="18" charset="0"/>
              </a:rPr>
              <a:t> between them, but the switches occur so frequently.  Thus,  the  user  can  receive  an  immediate  response. </a:t>
            </a:r>
          </a:p>
          <a:p>
            <a:pPr indent="-228240" marL="228600">
              <a:lnSpc>
                <a:spcPct val="100000"/>
              </a:lnSpc>
              <a:buClr>
                <a:srgbClr val="C00000"/>
              </a:buClr>
              <a:buFont typeface="Arial"/>
              <a:buChar char="•"/>
            </a:pPr>
            <a:r>
              <a:rPr b="1" dirty="0" sz="2800" lang="en-US" spc="-1" strike="noStrike">
                <a:solidFill>
                  <a:schemeClr val="tx1"/>
                </a:solidFill>
                <a:uFill>
                  <a:solidFill>
                    <a:srgbClr val="FFFFFF"/>
                  </a:solidFill>
                </a:uFill>
                <a:latin typeface="+mj-lt"/>
              </a:rPr>
              <a:t>Advantages</a:t>
            </a:r>
            <a:endParaRPr b="0" dirty="0" sz="28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Provide advantage of quick response. </a:t>
            </a:r>
            <a:endParaRPr b="0" dirty="0" sz="20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Avoids duplication of software. </a:t>
            </a:r>
            <a:endParaRPr b="0" dirty="0" sz="20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Reduces CPU idle time. </a:t>
            </a:r>
            <a:endParaRPr b="0" dirty="0" sz="2000" lang="en-US" spc="-1" strike="noStrike">
              <a:solidFill>
                <a:schemeClr val="tx1"/>
              </a:solidFill>
              <a:uFill>
                <a:solidFill>
                  <a:srgbClr val="FFFFFF"/>
                </a:solidFill>
              </a:uFill>
              <a:latin typeface="+mj-lt"/>
            </a:endParaRPr>
          </a:p>
          <a:p>
            <a:pPr indent="-228240" marL="228600">
              <a:lnSpc>
                <a:spcPct val="100000"/>
              </a:lnSpc>
              <a:buClr>
                <a:srgbClr val="C00000"/>
              </a:buClr>
              <a:buFont typeface="Arial"/>
              <a:buChar char="•"/>
            </a:pPr>
            <a:r>
              <a:rPr b="1" dirty="0" sz="3200" lang="en-US" spc="-1" strike="noStrike">
                <a:solidFill>
                  <a:schemeClr val="tx1"/>
                </a:solidFill>
                <a:uFill>
                  <a:solidFill>
                    <a:srgbClr val="FFFFFF"/>
                  </a:solidFill>
                </a:uFill>
                <a:latin typeface="+mj-lt"/>
              </a:rPr>
              <a:t>Disadvantages </a:t>
            </a:r>
            <a:endParaRPr b="0" dirty="0" sz="28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Problem of reliability.</a:t>
            </a:r>
            <a:endParaRPr b="0" dirty="0" sz="20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Question of security and integrity of user programs and data. </a:t>
            </a:r>
            <a:endParaRPr b="0" dirty="0" sz="2000" lang="en-US" spc="-1" strike="noStrike">
              <a:solidFill>
                <a:schemeClr val="tx1"/>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chemeClr val="tx1"/>
                </a:solidFill>
                <a:uFill>
                  <a:solidFill>
                    <a:srgbClr val="FFFFFF"/>
                  </a:solidFill>
                </a:uFill>
                <a:latin typeface="+mj-lt"/>
              </a:rPr>
              <a:t>Problem of data communication.</a:t>
            </a:r>
            <a:endParaRPr b="0" dirty="0" sz="2000" lang="en-US" spc="-1" strike="noStrike">
              <a:solidFill>
                <a:schemeClr val="tx1"/>
              </a:solidFill>
              <a:uFill>
                <a:solidFill>
                  <a:srgbClr val="FFFFFF"/>
                </a:solidFill>
              </a:uFill>
              <a:latin typeface="+mj-lt"/>
            </a:endParaRPr>
          </a:p>
          <a:p>
            <a:endParaRPr dirty="0" lang="en-US">
              <a:solidFill>
                <a:schemeClr val="tx1"/>
              </a:solidFill>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92" name="Title 1"/>
          <p:cNvSpPr>
            <a:spLocks noGrp="1"/>
          </p:cNvSpPr>
          <p:nvPr>
            <p:ph type="title"/>
          </p:nvPr>
        </p:nvSpPr>
        <p:spPr>
          <a:xfrm>
            <a:off x="1905000" y="306333"/>
            <a:ext cx="8911687" cy="1280890"/>
          </a:xfrm>
        </p:spPr>
        <p:txBody>
          <a:bodyPr/>
          <a:p>
            <a:r>
              <a:rPr b="1" dirty="0" sz="3600" lang="en-US" spc="-1" strike="noStrike">
                <a:solidFill>
                  <a:srgbClr val="993300"/>
                </a:solidFill>
                <a:uFill>
                  <a:solidFill>
                    <a:srgbClr val="FFFFFF"/>
                  </a:solidFill>
                </a:uFill>
                <a:latin typeface="Arial"/>
              </a:rPr>
              <a:t>Distributed operating system</a:t>
            </a:r>
            <a:endParaRPr dirty="0" lang="en-US"/>
          </a:p>
        </p:txBody>
      </p:sp>
      <p:sp>
        <p:nvSpPr>
          <p:cNvPr id="1048793" name="Content Placeholder 2"/>
          <p:cNvSpPr>
            <a:spLocks noGrp="1"/>
          </p:cNvSpPr>
          <p:nvPr>
            <p:ph idx="1"/>
          </p:nvPr>
        </p:nvSpPr>
        <p:spPr>
          <a:xfrm>
            <a:off x="1371600" y="1219200"/>
            <a:ext cx="10133012" cy="4692022"/>
          </a:xfrm>
        </p:spPr>
        <p:txBody>
          <a:bodyPr>
            <a:normAutofit fontScale="94444" lnSpcReduction="20000"/>
          </a:bodyPr>
          <a:p>
            <a:pPr indent="-457200" marL="457560">
              <a:buClr>
                <a:srgbClr val="C00000"/>
              </a:buClr>
              <a:buFont typeface="Wingdings" panose="05000000000000000000" pitchFamily="2" charset="2"/>
              <a:buChar char="Ø"/>
            </a:pPr>
            <a:r>
              <a:rPr dirty="0" sz="2800" lang="en-US">
                <a:solidFill>
                  <a:srgbClr val="222222"/>
                </a:solidFill>
                <a:effectLst/>
                <a:latin typeface="+mj-lt"/>
                <a:ea typeface="Times New Roman" panose="02020603050405020304" pitchFamily="18" charset="0"/>
                <a:cs typeface="Times New Roman" panose="02020603050405020304" pitchFamily="18" charset="0"/>
              </a:rPr>
              <a:t>Distributed systems use many processors located in different machines to provide very fast computation to its users.</a:t>
            </a:r>
            <a:endParaRPr dirty="0" sz="2800" lang="en-US">
              <a:effectLst/>
              <a:latin typeface="+mj-lt"/>
              <a:ea typeface="Calibri" panose="020F0502020204030204" pitchFamily="34" charset="0"/>
              <a:cs typeface="Times New Roman" panose="02020603050405020304" pitchFamily="18" charset="0"/>
            </a:endParaRPr>
          </a:p>
          <a:p>
            <a:pPr indent="-457200" marL="457560">
              <a:lnSpc>
                <a:spcPct val="100000"/>
              </a:lnSpc>
              <a:buClr>
                <a:srgbClr val="C00000"/>
              </a:buClr>
              <a:buFont typeface="Wingdings" panose="05000000000000000000" pitchFamily="2" charset="2"/>
              <a:buChar char="Ø"/>
            </a:pPr>
            <a:r>
              <a:rPr b="0" dirty="0" sz="2800" lang="en-US" spc="-1" strike="noStrike">
                <a:solidFill>
                  <a:srgbClr val="000000"/>
                </a:solidFill>
                <a:uFill>
                  <a:solidFill>
                    <a:srgbClr val="FFFFFF"/>
                  </a:solidFill>
                </a:uFill>
                <a:latin typeface="+mj-lt"/>
              </a:rPr>
              <a:t>Data processing jobs are distributed among the processors accordingly to which one can perform each job most efficiently.</a:t>
            </a:r>
          </a:p>
          <a:p>
            <a:pPr indent="-457200" marL="457560">
              <a:lnSpc>
                <a:spcPct val="100000"/>
              </a:lnSpc>
              <a:buClr>
                <a:srgbClr val="C00000"/>
              </a:buClr>
              <a:buFont typeface="Wingdings" panose="05000000000000000000" pitchFamily="2" charset="2"/>
              <a:buChar char="Ø"/>
            </a:pPr>
            <a:r>
              <a:rPr b="0" dirty="0" sz="2800" lang="en-US" spc="-1" strike="noStrike">
                <a:solidFill>
                  <a:srgbClr val="000000"/>
                </a:solidFill>
                <a:uFill>
                  <a:solidFill>
                    <a:srgbClr val="FFFFFF"/>
                  </a:solidFill>
                </a:uFill>
                <a:latin typeface="+mj-lt"/>
              </a:rPr>
              <a:t>The processors communicate with one another through various communication lines (such as high-speed buses or telephone lines). </a:t>
            </a:r>
          </a:p>
          <a:p>
            <a:pPr indent="-457200" marL="457560">
              <a:lnSpc>
                <a:spcPct val="100000"/>
              </a:lnSpc>
              <a:buClr>
                <a:srgbClr val="C00000"/>
              </a:buClr>
              <a:buFont typeface="Wingdings" panose="05000000000000000000" pitchFamily="2" charset="2"/>
              <a:buChar char="Ø"/>
            </a:pPr>
            <a:r>
              <a:rPr b="0" dirty="0" sz="2800" lang="en-US" spc="-1" strike="noStrike">
                <a:solidFill>
                  <a:srgbClr val="000000"/>
                </a:solidFill>
                <a:uFill>
                  <a:solidFill>
                    <a:srgbClr val="FFFFFF"/>
                  </a:solidFill>
                </a:uFill>
                <a:latin typeface="+mj-lt"/>
              </a:rPr>
              <a:t>These are referred as </a:t>
            </a:r>
            <a:r>
              <a:rPr b="1" dirty="0" sz="2800" lang="en-US" spc="-1" strike="noStrike">
                <a:solidFill>
                  <a:srgbClr val="000000"/>
                </a:solidFill>
                <a:uFill>
                  <a:solidFill>
                    <a:srgbClr val="FFFFFF"/>
                  </a:solidFill>
                </a:uFill>
                <a:latin typeface="+mj-lt"/>
              </a:rPr>
              <a:t>loosely coupled systems </a:t>
            </a:r>
            <a:r>
              <a:rPr b="0" dirty="0" sz="2800" lang="en-US" spc="-1" strike="noStrike">
                <a:solidFill>
                  <a:srgbClr val="000000"/>
                </a:solidFill>
                <a:uFill>
                  <a:solidFill>
                    <a:srgbClr val="FFFFFF"/>
                  </a:solidFill>
                </a:uFill>
                <a:latin typeface="+mj-lt"/>
              </a:rPr>
              <a:t>or distributed systems. </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5" name="Title 1"/>
          <p:cNvSpPr>
            <a:spLocks noGrp="1"/>
          </p:cNvSpPr>
          <p:nvPr>
            <p:ph type="title"/>
          </p:nvPr>
        </p:nvSpPr>
        <p:spPr>
          <a:xfrm>
            <a:off x="2362200" y="0"/>
            <a:ext cx="8911687" cy="1280890"/>
          </a:xfrm>
        </p:spPr>
        <p:txBody>
          <a:bodyPr/>
          <a:p>
            <a:r>
              <a:rPr b="1" dirty="0" lang="en-US">
                <a:solidFill>
                  <a:srgbClr val="C00000"/>
                </a:solidFill>
              </a:rPr>
              <a:t>System unit </a:t>
            </a:r>
          </a:p>
        </p:txBody>
      </p:sp>
      <p:sp>
        <p:nvSpPr>
          <p:cNvPr id="1048636" name="Content Placeholder 2"/>
          <p:cNvSpPr>
            <a:spLocks noGrp="1"/>
          </p:cNvSpPr>
          <p:nvPr>
            <p:ph idx="1"/>
          </p:nvPr>
        </p:nvSpPr>
        <p:spPr>
          <a:xfrm>
            <a:off x="1981200" y="896403"/>
            <a:ext cx="9523412" cy="5014819"/>
          </a:xfrm>
        </p:spPr>
        <p:txBody>
          <a:bodyPr>
            <a:normAutofit/>
          </a:bodyPr>
          <a:p>
            <a:r>
              <a:rPr dirty="0" sz="2400" i="0" lang="en-US">
                <a:solidFill>
                  <a:srgbClr val="000000"/>
                </a:solidFill>
                <a:effectLst/>
                <a:latin typeface="+mj-lt"/>
              </a:rPr>
              <a:t>It also known as a "tower" or "chassis,"  is the main part of a desktop computer.</a:t>
            </a:r>
          </a:p>
          <a:p>
            <a:endParaRPr dirty="0" sz="2400" lang="en-US"/>
          </a:p>
        </p:txBody>
      </p:sp>
      <p:pic>
        <p:nvPicPr>
          <p:cNvPr id="2097153" name="Picture 3"/>
          <p:cNvPicPr>
            <a:picLocks/>
          </p:cNvPicPr>
          <p:nvPr/>
        </p:nvPicPr>
        <p:blipFill>
          <a:blip xmlns:r="http://schemas.openxmlformats.org/officeDocument/2006/relationships" r:embed="rId1"/>
          <a:srcRect t="21101" r="1389"/>
          <a:stretch>
            <a:fillRect/>
          </a:stretch>
        </p:blipFill>
        <p:spPr bwMode="auto">
          <a:xfrm>
            <a:off x="2992582" y="1676400"/>
            <a:ext cx="7239000" cy="5014819"/>
          </a:xfrm>
          <a:prstGeom prst="rect"/>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pic>
        <p:nvPicPr>
          <p:cNvPr id="2097164" name="Picture 2" descr="Distributed Operating Systems | PadaKuu.com"/>
          <p:cNvPicPr>
            <a:picLocks noChangeAspect="1" noGrp="1" noChangeArrowheads="1"/>
          </p:cNvPicPr>
          <p:nvPr>
            <p:ph idx="1"/>
          </p:nvPr>
        </p:nvPicPr>
        <p:blipFill>
          <a:blip xmlns:r="http://schemas.openxmlformats.org/officeDocument/2006/relationships" r:embed="rId1"/>
          <a:srcRect/>
          <a:stretch>
            <a:fillRect/>
          </a:stretch>
        </p:blipFill>
        <p:spPr bwMode="auto">
          <a:xfrm>
            <a:off x="2667000" y="1277780"/>
            <a:ext cx="7161213" cy="4488020"/>
          </a:xfrm>
          <a:prstGeom prst="rect"/>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94" name="Title 1"/>
          <p:cNvSpPr>
            <a:spLocks noGrp="1"/>
          </p:cNvSpPr>
          <p:nvPr>
            <p:ph type="title"/>
          </p:nvPr>
        </p:nvSpPr>
        <p:spPr>
          <a:xfrm>
            <a:off x="2362200" y="247779"/>
            <a:ext cx="8911687" cy="671290"/>
          </a:xfrm>
        </p:spPr>
        <p:txBody>
          <a:bodyPr/>
          <a:p>
            <a:r>
              <a:rPr dirty="0" lang="en-US" err="1"/>
              <a:t>Cont</a:t>
            </a:r>
            <a:r>
              <a:rPr dirty="0" lang="en-US"/>
              <a:t>…</a:t>
            </a:r>
          </a:p>
        </p:txBody>
      </p:sp>
      <p:sp>
        <p:nvSpPr>
          <p:cNvPr id="1048795" name="Content Placeholder 2"/>
          <p:cNvSpPr>
            <a:spLocks noGrp="1"/>
          </p:cNvSpPr>
          <p:nvPr>
            <p:ph idx="1"/>
          </p:nvPr>
        </p:nvSpPr>
        <p:spPr>
          <a:xfrm>
            <a:off x="1219200" y="1219200"/>
            <a:ext cx="10515600" cy="4692022"/>
          </a:xfrm>
        </p:spPr>
        <p:txBody>
          <a:bodyPr>
            <a:noAutofit/>
          </a:bodyPr>
          <a:p>
            <a:pPr indent="-228240" marL="228600">
              <a:lnSpc>
                <a:spcPct val="100000"/>
              </a:lnSpc>
              <a:buClr>
                <a:srgbClr val="C00000"/>
              </a:buClr>
              <a:buFont typeface="Arial"/>
              <a:buChar char="•"/>
            </a:pPr>
            <a:r>
              <a:rPr b="1" dirty="0" sz="2800" lang="en-US" spc="-1" strike="noStrike">
                <a:solidFill>
                  <a:srgbClr val="000000"/>
                </a:solidFill>
                <a:uFill>
                  <a:solidFill>
                    <a:srgbClr val="FFFFFF"/>
                  </a:solidFill>
                </a:uFill>
                <a:latin typeface="+mj-lt"/>
              </a:rPr>
              <a:t>Advantages</a:t>
            </a:r>
            <a:endParaRPr b="0" dirty="0" sz="28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With resource sharing facility user at one site may be able to use the resources available at another. </a:t>
            </a: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Speedup the exchange of data with one another via electronic mail. </a:t>
            </a: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If one site fails in a distributed system, the remaining sites can potentially continue operating. </a:t>
            </a: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Better service to the customers. </a:t>
            </a: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Reduction of the load on the host computer. </a:t>
            </a:r>
          </a:p>
          <a:p>
            <a:pPr indent="-228240" lvl="1" marL="6858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Reduction of delays in data processing.</a:t>
            </a:r>
          </a:p>
          <a:p>
            <a:endParaRPr dirty="0" sz="2800" lang="en-US">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96" name="Title 1"/>
          <p:cNvSpPr>
            <a:spLocks noGrp="1"/>
          </p:cNvSpPr>
          <p:nvPr>
            <p:ph type="title"/>
          </p:nvPr>
        </p:nvSpPr>
        <p:spPr>
          <a:xfrm>
            <a:off x="2438400" y="152400"/>
            <a:ext cx="8911687" cy="1280890"/>
          </a:xfrm>
        </p:spPr>
        <p:txBody>
          <a:bodyPr/>
          <a:p>
            <a:r>
              <a:rPr b="1" dirty="0" sz="3600" lang="en-US" spc="-1" strike="noStrike">
                <a:solidFill>
                  <a:srgbClr val="993300"/>
                </a:solidFill>
                <a:uFill>
                  <a:solidFill>
                    <a:srgbClr val="FFFFFF"/>
                  </a:solidFill>
                </a:uFill>
                <a:latin typeface="Arial"/>
              </a:rPr>
              <a:t>Network operating system</a:t>
            </a:r>
            <a:endParaRPr dirty="0" lang="en-US"/>
          </a:p>
        </p:txBody>
      </p:sp>
      <p:sp>
        <p:nvSpPr>
          <p:cNvPr id="1048797" name="Content Placeholder 2"/>
          <p:cNvSpPr>
            <a:spLocks noGrp="1"/>
          </p:cNvSpPr>
          <p:nvPr>
            <p:ph idx="1"/>
          </p:nvPr>
        </p:nvSpPr>
        <p:spPr>
          <a:xfrm>
            <a:off x="1752600" y="1219200"/>
            <a:ext cx="9752012" cy="4692022"/>
          </a:xfrm>
        </p:spPr>
        <p:txBody>
          <a:bodyPr>
            <a:noAutofit/>
          </a:bodyPr>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A Network Operating System runs on a server</a:t>
            </a:r>
          </a:p>
          <a:p>
            <a:pPr indent="-228240" marL="228600">
              <a:lnSpc>
                <a:spcPct val="100000"/>
              </a:lnSpc>
              <a:buClr>
                <a:srgbClr val="C00000"/>
              </a:buClr>
              <a:buFont typeface="Arial"/>
              <a:buChar char="•"/>
            </a:pPr>
            <a:r>
              <a:rPr dirty="0" sz="2800" lang="en-US" spc="-1">
                <a:solidFill>
                  <a:srgbClr val="000000"/>
                </a:solidFill>
                <a:uFill>
                  <a:solidFill>
                    <a:srgbClr val="FFFFFF"/>
                  </a:solidFill>
                </a:uFill>
                <a:latin typeface="+mj-lt"/>
              </a:rPr>
              <a:t>it</a:t>
            </a:r>
            <a:r>
              <a:rPr b="0" dirty="0" sz="2800" lang="en-US" spc="-1" strike="noStrike">
                <a:solidFill>
                  <a:srgbClr val="000000"/>
                </a:solidFill>
                <a:uFill>
                  <a:solidFill>
                    <a:srgbClr val="FFFFFF"/>
                  </a:solidFill>
                </a:uFill>
                <a:latin typeface="+mj-lt"/>
              </a:rPr>
              <a:t> provides the server the capability to manage data, users, groups, security, applications, and other networking functions. </a:t>
            </a:r>
          </a:p>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 The primary purpose of the network operating system is to allow shared file and printer access among multiple computers in a network, typically a local area network (LAN), a private network or to other networks.</a:t>
            </a:r>
          </a:p>
          <a:p>
            <a:pPr indent="-228240" marL="228600">
              <a:lnSpc>
                <a:spcPct val="100000"/>
              </a:lnSpc>
              <a:buClr>
                <a:srgbClr val="C00000"/>
              </a:buClr>
              <a:buFont typeface="Arial"/>
              <a:buChar char="•"/>
            </a:pPr>
            <a:r>
              <a:rPr b="0" dirty="0" sz="2800" lang="en-US" spc="-1" strike="noStrike">
                <a:solidFill>
                  <a:srgbClr val="000000"/>
                </a:solidFill>
                <a:uFill>
                  <a:solidFill>
                    <a:srgbClr val="FFFFFF"/>
                  </a:solidFill>
                </a:uFill>
                <a:latin typeface="+mj-lt"/>
              </a:rPr>
              <a:t>Examples of network operating systems are Microsoft Windows Server 2003, Microsoft Windows Server 2008, UNIX, Linux, Mac OS X, Novell NetWare, and BSD</a:t>
            </a:r>
          </a:p>
          <a:p>
            <a:endParaRPr dirty="0" sz="2800" lang="en-US">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pic>
        <p:nvPicPr>
          <p:cNvPr id="2097165" name="Picture 2" descr="Network Operating System | PadaKuu.com"/>
          <p:cNvPicPr>
            <a:picLocks noChangeAspect="1" noGrp="1" noChangeArrowheads="1"/>
          </p:cNvPicPr>
          <p:nvPr>
            <p:ph idx="1"/>
          </p:nvPr>
        </p:nvPicPr>
        <p:blipFill>
          <a:blip xmlns:r="http://schemas.openxmlformats.org/officeDocument/2006/relationships" r:embed="rId1"/>
          <a:srcRect/>
          <a:stretch>
            <a:fillRect/>
          </a:stretch>
        </p:blipFill>
        <p:spPr bwMode="auto">
          <a:xfrm>
            <a:off x="2590800" y="1476375"/>
            <a:ext cx="6789738" cy="3879850"/>
          </a:xfrm>
          <a:prstGeom prst="rect"/>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98" name="Title 1"/>
          <p:cNvSpPr>
            <a:spLocks noGrp="1"/>
          </p:cNvSpPr>
          <p:nvPr>
            <p:ph type="title"/>
          </p:nvPr>
        </p:nvSpPr>
        <p:spPr>
          <a:xfrm>
            <a:off x="2362200" y="27709"/>
            <a:ext cx="8911687" cy="1280890"/>
          </a:xfrm>
        </p:spPr>
        <p:txBody>
          <a:bodyPr/>
          <a:p>
            <a:r>
              <a:rPr dirty="0" lang="en-US" err="1"/>
              <a:t>Cont</a:t>
            </a:r>
            <a:r>
              <a:rPr dirty="0" lang="en-US"/>
              <a:t>…</a:t>
            </a:r>
          </a:p>
        </p:txBody>
      </p:sp>
      <p:sp>
        <p:nvSpPr>
          <p:cNvPr id="1048799" name="Content Placeholder 2"/>
          <p:cNvSpPr>
            <a:spLocks noGrp="1"/>
          </p:cNvSpPr>
          <p:nvPr>
            <p:ph idx="1"/>
          </p:nvPr>
        </p:nvSpPr>
        <p:spPr>
          <a:xfrm>
            <a:off x="2057400" y="838200"/>
            <a:ext cx="9447212" cy="5073022"/>
          </a:xfrm>
        </p:spPr>
        <p:txBody>
          <a:bodyPr>
            <a:normAutofit fontScale="94444" lnSpcReduction="20000"/>
          </a:bodyPr>
          <a:p>
            <a:pPr indent="-228240" marL="228600">
              <a:lnSpc>
                <a:spcPct val="100000"/>
              </a:lnSpc>
              <a:buClr>
                <a:srgbClr val="C00000"/>
              </a:buClr>
              <a:buFont typeface="Arial"/>
              <a:buChar char="•"/>
            </a:pPr>
            <a:r>
              <a:rPr b="1" dirty="0" sz="3600" lang="en-US" spc="-1" strike="noStrike">
                <a:solidFill>
                  <a:srgbClr val="000000"/>
                </a:solidFill>
                <a:uFill>
                  <a:solidFill>
                    <a:srgbClr val="FFFFFF"/>
                  </a:solidFill>
                </a:uFill>
                <a:latin typeface="+mj-lt"/>
              </a:rPr>
              <a:t>Advantage </a:t>
            </a:r>
            <a:endParaRPr b="0" dirty="0" sz="28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rgbClr val="000000"/>
                </a:solidFill>
                <a:uFill>
                  <a:solidFill>
                    <a:srgbClr val="FFFFFF"/>
                  </a:solidFill>
                </a:uFill>
                <a:latin typeface="+mj-lt"/>
              </a:rPr>
              <a:t>Centralized servers are highly stable. </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rgbClr val="000000"/>
                </a:solidFill>
                <a:uFill>
                  <a:solidFill>
                    <a:srgbClr val="FFFFFF"/>
                  </a:solidFill>
                </a:uFill>
                <a:latin typeface="+mj-lt"/>
              </a:rPr>
              <a:t>Security is server managed.</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rgbClr val="000000"/>
                </a:solidFill>
                <a:uFill>
                  <a:solidFill>
                    <a:srgbClr val="FFFFFF"/>
                  </a:solidFill>
                </a:uFill>
                <a:latin typeface="+mj-lt"/>
              </a:rPr>
              <a:t> Upgrades to new technologies and hardware can be easily integrated into the system. </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3200" lang="en-US" spc="-1" strike="noStrike">
                <a:solidFill>
                  <a:srgbClr val="000000"/>
                </a:solidFill>
                <a:uFill>
                  <a:solidFill>
                    <a:srgbClr val="FFFFFF"/>
                  </a:solidFill>
                </a:uFill>
                <a:latin typeface="+mj-lt"/>
              </a:rPr>
              <a:t>Remote access to servers is possible from different locations and types of systems.</a:t>
            </a:r>
            <a:endParaRPr b="0" dirty="0" sz="2000" lang="en-US" spc="-1" strike="noStrike">
              <a:solidFill>
                <a:srgbClr val="000000"/>
              </a:solidFill>
              <a:uFill>
                <a:solidFill>
                  <a:srgbClr val="FFFFFF"/>
                </a:solidFill>
              </a:uFill>
              <a:latin typeface="+mj-lt"/>
            </a:endParaRPr>
          </a:p>
          <a:p>
            <a:pPr indent="-228240" marL="228600">
              <a:lnSpc>
                <a:spcPct val="100000"/>
              </a:lnSpc>
              <a:buClr>
                <a:srgbClr val="C00000"/>
              </a:buClr>
              <a:buFont typeface="Arial"/>
              <a:buChar char="•"/>
            </a:pPr>
            <a:r>
              <a:rPr b="1" dirty="0" sz="3600" lang="en-US" spc="-1" strike="noStrike">
                <a:solidFill>
                  <a:srgbClr val="000000"/>
                </a:solidFill>
                <a:uFill>
                  <a:solidFill>
                    <a:srgbClr val="FFFFFF"/>
                  </a:solidFill>
                </a:uFill>
                <a:latin typeface="+mj-lt"/>
              </a:rPr>
              <a:t>Disadvantage </a:t>
            </a:r>
            <a:endParaRPr b="0" dirty="0" sz="28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High cost of buying and running a server. </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Dependency on a central location for most operations. </a:t>
            </a:r>
            <a:endParaRPr b="0" dirty="0" sz="2000" lang="en-US" spc="-1" strike="noStrike">
              <a:solidFill>
                <a:srgbClr val="000000"/>
              </a:solidFill>
              <a:uFill>
                <a:solidFill>
                  <a:srgbClr val="FFFFFF"/>
                </a:solidFill>
              </a:uFill>
              <a:latin typeface="+mj-lt"/>
            </a:endParaRPr>
          </a:p>
          <a:p>
            <a:pPr indent="-228240" lvl="1" marL="685800">
              <a:lnSpc>
                <a:spcPct val="100000"/>
              </a:lnSpc>
              <a:buClr>
                <a:srgbClr val="C00000"/>
              </a:buClr>
              <a:buFont typeface="Wingdings" charset="2"/>
              <a:buChar char=""/>
            </a:pPr>
            <a:r>
              <a:rPr b="0" dirty="0" sz="2800" lang="en-US" spc="-1" strike="noStrike">
                <a:solidFill>
                  <a:srgbClr val="000000"/>
                </a:solidFill>
                <a:uFill>
                  <a:solidFill>
                    <a:srgbClr val="FFFFFF"/>
                  </a:solidFill>
                </a:uFill>
                <a:latin typeface="+mj-lt"/>
              </a:rPr>
              <a:t>Regular maintenance and updates are required.</a:t>
            </a:r>
            <a:endParaRPr b="0" dirty="0" sz="2000" lang="en-US" spc="-1" strike="noStrike">
              <a:solidFill>
                <a:srgbClr val="000000"/>
              </a:solidFill>
              <a:uFill>
                <a:solidFill>
                  <a:srgbClr val="FFFFFF"/>
                </a:solidFill>
              </a:uFill>
              <a:latin typeface="+mj-lt"/>
            </a:endParaRPr>
          </a:p>
          <a:p>
            <a:endParaRPr b="0" dirty="0" sz="2800" lang="en-US" spc="-1" strike="noStrike">
              <a:solidFill>
                <a:srgbClr val="000000"/>
              </a:solidFill>
              <a:uFill>
                <a:solidFill>
                  <a:srgbClr val="FFFFFF"/>
                </a:solidFill>
              </a:uFill>
              <a:latin typeface="+mj-lt"/>
            </a:endParaRPr>
          </a:p>
          <a:p>
            <a:endParaRPr dirty="0" lang="en-US">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00" name="Title 1"/>
          <p:cNvSpPr>
            <a:spLocks noGrp="1"/>
          </p:cNvSpPr>
          <p:nvPr>
            <p:ph type="title"/>
          </p:nvPr>
        </p:nvSpPr>
        <p:spPr>
          <a:xfrm>
            <a:off x="2286000" y="152400"/>
            <a:ext cx="8911687" cy="595090"/>
          </a:xfrm>
        </p:spPr>
        <p:txBody>
          <a:bodyPr>
            <a:normAutofit fontScale="90000"/>
          </a:bodyPr>
          <a:p>
            <a:r>
              <a:rPr b="1" dirty="0" sz="3600" lang="en-US" spc="-1" strike="noStrike">
                <a:solidFill>
                  <a:srgbClr val="993300"/>
                </a:solidFill>
                <a:uFill>
                  <a:solidFill>
                    <a:srgbClr val="FFFFFF"/>
                  </a:solidFill>
                </a:uFill>
                <a:latin typeface="Arial"/>
              </a:rPr>
              <a:t>Real-time operating system</a:t>
            </a:r>
            <a:endParaRPr dirty="0" lang="en-US"/>
          </a:p>
        </p:txBody>
      </p:sp>
      <p:sp>
        <p:nvSpPr>
          <p:cNvPr id="1048801" name="Content Placeholder 2"/>
          <p:cNvSpPr>
            <a:spLocks noGrp="1"/>
          </p:cNvSpPr>
          <p:nvPr>
            <p:ph idx="1"/>
          </p:nvPr>
        </p:nvSpPr>
        <p:spPr>
          <a:xfrm>
            <a:off x="1676400" y="990600"/>
            <a:ext cx="9906000" cy="5715000"/>
          </a:xfrm>
        </p:spPr>
        <p:txBody>
          <a:bodyPr>
            <a:normAutofit fontScale="95000" lnSpcReduction="20000"/>
          </a:bodyPr>
          <a:p>
            <a:pPr indent="-228240" marL="228600">
              <a:lnSpc>
                <a:spcPct val="110000"/>
              </a:lnSpc>
              <a:buClr>
                <a:srgbClr val="C00000"/>
              </a:buClr>
              <a:buFont typeface="Arial"/>
              <a:buChar char="•"/>
            </a:pPr>
            <a:r>
              <a:rPr b="0" dirty="0" sz="2400" lang="en-US" spc="-1" strike="noStrike">
                <a:solidFill>
                  <a:srgbClr val="000000"/>
                </a:solidFill>
                <a:uFill>
                  <a:solidFill>
                    <a:srgbClr val="FFFFFF"/>
                  </a:solidFill>
                </a:uFill>
                <a:latin typeface="+mj-lt"/>
              </a:rPr>
              <a:t>A real-time system is defined as a data processing system in which the time interval required to process and respond to inputs is so small that it controls the environment.</a:t>
            </a:r>
            <a:endParaRPr b="0" dirty="0" sz="2000" lang="en-US" spc="-1" strike="noStrike">
              <a:solidFill>
                <a:srgbClr val="000000"/>
              </a:solidFill>
              <a:uFill>
                <a:solidFill>
                  <a:srgbClr val="FFFFFF"/>
                </a:solidFill>
              </a:uFill>
              <a:latin typeface="+mj-lt"/>
            </a:endParaRPr>
          </a:p>
          <a:p>
            <a:pPr indent="-228240" marL="228600">
              <a:lnSpc>
                <a:spcPct val="110000"/>
              </a:lnSpc>
              <a:buClr>
                <a:srgbClr val="C00000"/>
              </a:buClr>
              <a:buFont typeface="Arial"/>
              <a:buChar char="•"/>
            </a:pPr>
            <a:r>
              <a:rPr b="0" dirty="0" sz="2400" lang="en-US" spc="-1" strike="noStrike">
                <a:solidFill>
                  <a:srgbClr val="000000"/>
                </a:solidFill>
                <a:uFill>
                  <a:solidFill>
                    <a:srgbClr val="FFFFFF"/>
                  </a:solidFill>
                </a:uFill>
                <a:latin typeface="+mj-lt"/>
              </a:rPr>
              <a:t> The time taken by the system to respond to an input and display of required updated information is termed as the response time.</a:t>
            </a:r>
            <a:endParaRPr b="0" dirty="0" sz="2000" lang="en-US" spc="-1" strike="noStrike">
              <a:solidFill>
                <a:srgbClr val="000000"/>
              </a:solidFill>
              <a:uFill>
                <a:solidFill>
                  <a:srgbClr val="FFFFFF"/>
                </a:solidFill>
              </a:uFill>
              <a:latin typeface="+mj-lt"/>
            </a:endParaRPr>
          </a:p>
          <a:p>
            <a:pPr indent="-228240" marL="228600">
              <a:lnSpc>
                <a:spcPct val="110000"/>
              </a:lnSpc>
              <a:buClr>
                <a:srgbClr val="C00000"/>
              </a:buClr>
              <a:buFont typeface="Arial"/>
              <a:buChar char="•"/>
            </a:pPr>
            <a:r>
              <a:rPr b="0" dirty="0" sz="2400" lang="en-US" spc="-1" strike="noStrike">
                <a:solidFill>
                  <a:srgbClr val="000000"/>
                </a:solidFill>
                <a:uFill>
                  <a:solidFill>
                    <a:srgbClr val="FFFFFF"/>
                  </a:solidFill>
                </a:uFill>
                <a:latin typeface="+mj-lt"/>
              </a:rPr>
              <a:t>Real-time systems are used when there are rigid time requirements on the operation of a processor or the flow of data and real-time systems can be used as a control device in a dedicated application.</a:t>
            </a:r>
            <a:endParaRPr b="0" dirty="0" sz="2000" lang="en-US" spc="-1" strike="noStrike">
              <a:solidFill>
                <a:srgbClr val="000000"/>
              </a:solidFill>
              <a:uFill>
                <a:solidFill>
                  <a:srgbClr val="FFFFFF"/>
                </a:solidFill>
              </a:uFill>
              <a:latin typeface="+mj-lt"/>
            </a:endParaRPr>
          </a:p>
          <a:p>
            <a:pPr indent="-228240" marL="228600">
              <a:lnSpc>
                <a:spcPct val="110000"/>
              </a:lnSpc>
              <a:buClr>
                <a:srgbClr val="C00000"/>
              </a:buClr>
              <a:buFont typeface="Arial"/>
              <a:buChar char="•"/>
            </a:pPr>
            <a:r>
              <a:rPr b="0" dirty="0" sz="2400" lang="en-US" spc="-1" strike="noStrike">
                <a:solidFill>
                  <a:srgbClr val="000000"/>
                </a:solidFill>
                <a:uFill>
                  <a:solidFill>
                    <a:srgbClr val="FFFFFF"/>
                  </a:solidFill>
                </a:uFill>
                <a:latin typeface="+mj-lt"/>
              </a:rPr>
              <a:t>A real-time operating system must have well-defined, fixed time constraints, otherwise the system will fail. </a:t>
            </a:r>
            <a:endParaRPr b="0" dirty="0" sz="2000" lang="en-US" spc="-1" strike="noStrike">
              <a:solidFill>
                <a:srgbClr val="000000"/>
              </a:solidFill>
              <a:uFill>
                <a:solidFill>
                  <a:srgbClr val="FFFFFF"/>
                </a:solidFill>
              </a:uFill>
              <a:latin typeface="+mj-lt"/>
            </a:endParaRPr>
          </a:p>
          <a:p>
            <a:pPr indent="-228240" marL="228600">
              <a:lnSpc>
                <a:spcPct val="110000"/>
              </a:lnSpc>
              <a:buClr>
                <a:srgbClr val="C00000"/>
              </a:buClr>
              <a:buFont typeface="Arial"/>
              <a:buChar char="•"/>
            </a:pPr>
            <a:r>
              <a:rPr b="0" dirty="0" sz="2400" lang="en-US" spc="-1" strike="noStrike">
                <a:solidFill>
                  <a:srgbClr val="000000"/>
                </a:solidFill>
                <a:uFill>
                  <a:solidFill>
                    <a:srgbClr val="FFFFFF"/>
                  </a:solidFill>
                </a:uFill>
                <a:latin typeface="+mj-lt"/>
              </a:rPr>
              <a:t>For example, Scientific experiments, medical imaging systems, industrial control systems, weapon systems, robots, air traffic control systems, etc.</a:t>
            </a:r>
            <a:endParaRPr b="0" dirty="0" sz="2000" lang="en-US" spc="-1" strike="noStrike">
              <a:solidFill>
                <a:srgbClr val="000000"/>
              </a:solidFill>
              <a:uFill>
                <a:solidFill>
                  <a:srgbClr val="FFFFFF"/>
                </a:solidFill>
              </a:uFill>
              <a:latin typeface="+mj-lt"/>
            </a:endParaRPr>
          </a:p>
          <a:p>
            <a:pPr>
              <a:lnSpc>
                <a:spcPct val="110000"/>
              </a:lnSpc>
            </a:pPr>
            <a:endParaRPr dirty="0" sz="2400" lang="en-US">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02" name="Title 1"/>
          <p:cNvSpPr>
            <a:spLocks noGrp="1"/>
          </p:cNvSpPr>
          <p:nvPr>
            <p:ph type="title"/>
          </p:nvPr>
        </p:nvSpPr>
        <p:spPr/>
        <p:txBody>
          <a:bodyPr/>
          <a:p>
            <a:r>
              <a:rPr dirty="0" lang="en-US"/>
              <a:t>Reading assignment </a:t>
            </a:r>
          </a:p>
        </p:txBody>
      </p:sp>
      <p:sp>
        <p:nvSpPr>
          <p:cNvPr id="1048803" name="Content Placeholder 2"/>
          <p:cNvSpPr>
            <a:spLocks noGrp="1"/>
          </p:cNvSpPr>
          <p:nvPr>
            <p:ph idx="1"/>
          </p:nvPr>
        </p:nvSpPr>
        <p:spPr/>
        <p:txBody>
          <a:bodyPr>
            <a:normAutofit/>
          </a:bodyPr>
          <a:p>
            <a:r>
              <a:rPr dirty="0" sz="2000" lang="en-US"/>
              <a:t>History of OS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09" name="Title 1"/>
          <p:cNvSpPr>
            <a:spLocks noGrp="1"/>
          </p:cNvSpPr>
          <p:nvPr>
            <p:ph type="title"/>
          </p:nvPr>
        </p:nvSpPr>
        <p:spPr>
          <a:xfrm>
            <a:off x="2133600" y="2514600"/>
            <a:ext cx="8911687" cy="1280890"/>
          </a:xfrm>
        </p:spPr>
        <p:txBody>
          <a:bodyPr>
            <a:normAutofit fontScale="90000"/>
          </a:bodyPr>
          <a:p>
            <a:pPr algn="ctr"/>
            <a:r>
              <a:rPr dirty="0" lang="en-US">
                <a:latin typeface="Brush Script MT" panose="03060802040406070304" pitchFamily="66" charset="0"/>
              </a:rPr>
              <a:t>Thank you!</a:t>
            </a:r>
            <a:br>
              <a:rPr dirty="0" lang="en-US">
                <a:latin typeface="Brush Script MT" panose="03060802040406070304" pitchFamily="66" charset="0"/>
              </a:rPr>
            </a:br>
            <a:r>
              <a:rPr dirty="0" lang="en-US">
                <a:latin typeface="Brush Script MT" panose="03060802040406070304" pitchFamily="66" charset="0"/>
              </a:rPr>
              <a:t>If you have question, you welcome!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0" name="Title 1"/>
          <p:cNvSpPr>
            <a:spLocks noGrp="1"/>
          </p:cNvSpPr>
          <p:nvPr>
            <p:ph type="title"/>
          </p:nvPr>
        </p:nvSpPr>
        <p:spPr>
          <a:xfrm>
            <a:off x="1981200" y="34636"/>
            <a:ext cx="8911687" cy="651164"/>
          </a:xfrm>
        </p:spPr>
        <p:txBody>
          <a:bodyPr/>
          <a:p>
            <a:r>
              <a:rPr b="1" dirty="0" lang="en-US"/>
              <a:t>CPU </a:t>
            </a:r>
            <a:r>
              <a:rPr dirty="0" sz="3600" lang="en-US">
                <a:effectLst/>
                <a:latin typeface="Times New Roman" panose="02020603050405020304" pitchFamily="18" charset="0"/>
                <a:ea typeface="Times New Roman" panose="02020603050405020304" pitchFamily="18" charset="0"/>
              </a:rPr>
              <a:t>(Central Processing Unit) </a:t>
            </a:r>
            <a:endParaRPr b="1" dirty="0" lang="en-US"/>
          </a:p>
        </p:txBody>
      </p:sp>
      <p:sp>
        <p:nvSpPr>
          <p:cNvPr id="1048641" name="Content Placeholder 2"/>
          <p:cNvSpPr>
            <a:spLocks noGrp="1"/>
          </p:cNvSpPr>
          <p:nvPr>
            <p:ph idx="1"/>
          </p:nvPr>
        </p:nvSpPr>
        <p:spPr>
          <a:xfrm>
            <a:off x="1752600" y="914400"/>
            <a:ext cx="10058400" cy="5715000"/>
          </a:xfrm>
        </p:spPr>
        <p:txBody>
          <a:bodyPr>
            <a:normAutofit fontScale="83333" lnSpcReduction="10000"/>
          </a:bodyPr>
          <a:p>
            <a:r>
              <a:rPr dirty="0" sz="2600" lang="en-US">
                <a:effectLst/>
                <a:latin typeface="Times New Roman" panose="02020603050405020304" pitchFamily="18" charset="0"/>
                <a:ea typeface="Times New Roman" panose="02020603050405020304" pitchFamily="18" charset="0"/>
              </a:rPr>
              <a:t>The CPU or processor is a microprocessor chip (a silicon chip with complex circuits) found on the motherboard. The mothered is the main board located inside the system unit containing the different chips of the computer.  </a:t>
            </a:r>
          </a:p>
          <a:p>
            <a:pPr algn="just" marL="0" marR="0">
              <a:spcBef>
                <a:spcPts val="0"/>
              </a:spcBef>
              <a:spcAft>
                <a:spcPts val="0"/>
              </a:spcAft>
            </a:pPr>
            <a:r>
              <a:rPr dirty="0" sz="2600" lang="en-US">
                <a:effectLst/>
                <a:latin typeface="Times New Roman" panose="02020603050405020304" pitchFamily="18" charset="0"/>
                <a:ea typeface="Times New Roman" panose="02020603050405020304" pitchFamily="18" charset="0"/>
              </a:rPr>
              <a:t>All computer operations are under the control of the CPU, which has the following functions: </a:t>
            </a:r>
          </a:p>
          <a:p>
            <a:pPr algn="just" indent="-342900" lvl="1">
              <a:spcBef>
                <a:spcPts val="0"/>
              </a:spcBef>
              <a:buFont typeface="Symbol" panose="05050102010706020507" pitchFamily="18" charset="2"/>
              <a:buChar char=""/>
              <a:tabLst>
                <a:tab algn="l" pos="495300"/>
              </a:tabLst>
            </a:pPr>
            <a:r>
              <a:rPr dirty="0" sz="2600" lang="en-US">
                <a:effectLst/>
                <a:latin typeface="Times New Roman" panose="02020603050405020304" pitchFamily="18" charset="0"/>
                <a:ea typeface="Times New Roman" panose="02020603050405020304" pitchFamily="18" charset="0"/>
              </a:rPr>
              <a:t>It controls the transmission of data from input devices to memory</a:t>
            </a:r>
          </a:p>
          <a:p>
            <a:pPr algn="just" indent="-342900" lvl="1">
              <a:spcBef>
                <a:spcPts val="0"/>
              </a:spcBef>
              <a:buFont typeface="Symbol" panose="05050102010706020507" pitchFamily="18" charset="2"/>
              <a:buChar char=""/>
              <a:tabLst>
                <a:tab algn="l" pos="495300"/>
              </a:tabLst>
            </a:pPr>
            <a:r>
              <a:rPr dirty="0" sz="2600" lang="en-US">
                <a:effectLst/>
                <a:latin typeface="Times New Roman" panose="02020603050405020304" pitchFamily="18" charset="0"/>
                <a:ea typeface="Times New Roman" panose="02020603050405020304" pitchFamily="18" charset="0"/>
              </a:rPr>
              <a:t>It processes the data held in main memory</a:t>
            </a:r>
          </a:p>
          <a:p>
            <a:pPr algn="just" indent="-342900" lvl="1">
              <a:spcBef>
                <a:spcPts val="0"/>
              </a:spcBef>
              <a:buFont typeface="Symbol" panose="05050102010706020507" pitchFamily="18" charset="2"/>
              <a:buChar char=""/>
              <a:tabLst>
                <a:tab algn="l" pos="495300"/>
              </a:tabLst>
            </a:pPr>
            <a:r>
              <a:rPr dirty="0" sz="2600" lang="en-US">
                <a:effectLst/>
                <a:latin typeface="Times New Roman" panose="02020603050405020304" pitchFamily="18" charset="0"/>
                <a:ea typeface="Times New Roman" panose="02020603050405020304" pitchFamily="18" charset="0"/>
              </a:rPr>
              <a:t>It controls the transmission of information from main memory to output devices etc.</a:t>
            </a:r>
          </a:p>
          <a:p>
            <a:endParaRPr dirty="0" sz="2400" lang="en-US">
              <a:effectLst/>
              <a:latin typeface="Times New Roman" panose="02020603050405020304" pitchFamily="18" charset="0"/>
              <a:ea typeface="Times New Roman" panose="02020603050405020304" pitchFamily="18" charset="0"/>
            </a:endParaRPr>
          </a:p>
          <a:p>
            <a:endParaRPr dirty="0" sz="2400" lang="en-US">
              <a:effectLst/>
              <a:latin typeface="Times New Roman" panose="02020603050405020304" pitchFamily="18" charset="0"/>
              <a:ea typeface="Times New Roman" panose="02020603050405020304" pitchFamily="18" charset="0"/>
            </a:endParaRPr>
          </a:p>
          <a:p>
            <a:endParaRPr dirty="0" sz="2400" lang="en-US">
              <a:latin typeface="Times New Roman" panose="02020603050405020304" pitchFamily="18" charset="0"/>
              <a:ea typeface="Times New Roman" panose="02020603050405020304" pitchFamily="18" charset="0"/>
            </a:endParaRPr>
          </a:p>
          <a:p>
            <a:endParaRPr dirty="0" sz="2400" lang="en-US">
              <a:effectLst/>
              <a:latin typeface="Times New Roman" panose="02020603050405020304" pitchFamily="18" charset="0"/>
              <a:ea typeface="Times New Roman" panose="02020603050405020304" pitchFamily="18" charset="0"/>
            </a:endParaRPr>
          </a:p>
          <a:p>
            <a:endParaRPr dirty="0" sz="2400" lang="en-US">
              <a:latin typeface="Times New Roman" panose="02020603050405020304" pitchFamily="18" charset="0"/>
              <a:ea typeface="Times New Roman" panose="02020603050405020304" pitchFamily="18" charset="0"/>
            </a:endParaRPr>
          </a:p>
          <a:p>
            <a:endParaRPr dirty="0" sz="2400" lang="en-US">
              <a:effectLst/>
              <a:latin typeface="Times New Roman" panose="02020603050405020304" pitchFamily="18" charset="0"/>
              <a:ea typeface="Times New Roman" panose="02020603050405020304" pitchFamily="18" charset="0"/>
            </a:endParaRPr>
          </a:p>
          <a:p>
            <a:r>
              <a:rPr dirty="0" sz="2400" lang="en-US">
                <a:effectLst/>
                <a:latin typeface="Times New Roman" panose="02020603050405020304" pitchFamily="18" charset="0"/>
                <a:ea typeface="Times New Roman" panose="02020603050405020304" pitchFamily="18" charset="0"/>
              </a:rPr>
              <a:t>The CPU has got three main components: CU, ALU(Arithmetic logic unit) and registers</a:t>
            </a:r>
            <a:r>
              <a:rPr dirty="0" sz="1800" lang="en-US">
                <a:effectLst/>
                <a:latin typeface="Times New Roman" panose="02020603050405020304" pitchFamily="18" charset="0"/>
                <a:ea typeface="Times New Roman" panose="02020603050405020304" pitchFamily="18" charset="0"/>
              </a:rPr>
              <a:t>. </a:t>
            </a:r>
          </a:p>
          <a:p>
            <a:endParaRPr dirty="0" sz="2400" lang="en-US">
              <a:effectLst/>
              <a:latin typeface="Times New Roman" panose="02020603050405020304" pitchFamily="18" charset="0"/>
              <a:ea typeface="Times New Roman" panose="02020603050405020304" pitchFamily="18" charset="0"/>
            </a:endParaRPr>
          </a:p>
        </p:txBody>
      </p:sp>
      <p:pic>
        <p:nvPicPr>
          <p:cNvPr id="2097154" name="Picture 2" descr="Which CPU Should You Buy? Intel Core i5 vs. i7 | PCMag"/>
          <p:cNvPicPr>
            <a:picLocks noChangeAspect="1" noChangeArrowheads="1"/>
          </p:cNvPicPr>
          <p:nvPr/>
        </p:nvPicPr>
        <p:blipFill>
          <a:blip xmlns:r="http://schemas.openxmlformats.org/officeDocument/2006/relationships" r:embed="rId1"/>
          <a:srcRect/>
          <a:stretch>
            <a:fillRect/>
          </a:stretch>
        </p:blipFill>
        <p:spPr bwMode="auto">
          <a:xfrm>
            <a:off x="2690812" y="3962400"/>
            <a:ext cx="2847975" cy="1600200"/>
          </a:xfrm>
          <a:prstGeom prst="rect"/>
          <a:noFill/>
        </p:spPr>
      </p:pic>
      <p:pic>
        <p:nvPicPr>
          <p:cNvPr id="2097155" name="Picture 4" descr="The central processing unit (CPU): Its components and functionality |  Enable Sysadmin"/>
          <p:cNvPicPr>
            <a:picLocks noChangeAspect="1" noChangeArrowheads="1"/>
          </p:cNvPicPr>
          <p:nvPr/>
        </p:nvPicPr>
        <p:blipFill>
          <a:blip xmlns:r="http://schemas.openxmlformats.org/officeDocument/2006/relationships" r:embed="rId2" cstate="print"/>
          <a:srcRect/>
          <a:stretch>
            <a:fillRect/>
          </a:stretch>
        </p:blipFill>
        <p:spPr bwMode="auto">
          <a:xfrm>
            <a:off x="7391400" y="3668646"/>
            <a:ext cx="1752600" cy="2187707"/>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5" name="Title 1"/>
          <p:cNvSpPr>
            <a:spLocks noGrp="1"/>
          </p:cNvSpPr>
          <p:nvPr>
            <p:ph type="title"/>
          </p:nvPr>
        </p:nvSpPr>
        <p:spPr>
          <a:xfrm>
            <a:off x="2592925" y="624110"/>
            <a:ext cx="8911687" cy="595090"/>
          </a:xfrm>
        </p:spPr>
        <p:txBody>
          <a:bodyPr>
            <a:normAutofit fontScale="90000"/>
          </a:bodyPr>
          <a:p>
            <a:r>
              <a:rPr dirty="0" lang="en-US" err="1"/>
              <a:t>Cont</a:t>
            </a:r>
            <a:r>
              <a:rPr dirty="0" lang="en-US"/>
              <a:t>…</a:t>
            </a:r>
          </a:p>
        </p:txBody>
      </p:sp>
      <p:sp>
        <p:nvSpPr>
          <p:cNvPr id="1048646" name="Content Placeholder 2"/>
          <p:cNvSpPr>
            <a:spLocks noGrp="1"/>
          </p:cNvSpPr>
          <p:nvPr>
            <p:ph idx="1"/>
          </p:nvPr>
        </p:nvSpPr>
        <p:spPr>
          <a:xfrm>
            <a:off x="1600200" y="1447800"/>
            <a:ext cx="9904412" cy="4463422"/>
          </a:xfrm>
        </p:spPr>
        <p:txBody>
          <a:bodyPr>
            <a:normAutofit/>
          </a:bodyPr>
          <a:p>
            <a:pPr indent="0" marL="0">
              <a:buNone/>
            </a:pPr>
            <a:r>
              <a:rPr b="1" dirty="0" sz="2800" lang="en-US">
                <a:latin typeface="Times New Roman" panose="02020603050405020304" pitchFamily="18" charset="0"/>
              </a:rPr>
              <a:t>Control unit </a:t>
            </a:r>
          </a:p>
          <a:p>
            <a:r>
              <a:rPr dirty="0" sz="2400" lang="en-US">
                <a:effectLst/>
                <a:latin typeface="Times New Roman" panose="02020603050405020304" pitchFamily="18" charset="0"/>
                <a:ea typeface="Times New Roman" panose="02020603050405020304" pitchFamily="18" charset="0"/>
              </a:rPr>
              <a:t>It controls the flow of data &amp; instructions between the CPU &amp; Memory, between the CPU &amp; Input/ Output devices, etc. </a:t>
            </a:r>
          </a:p>
          <a:p>
            <a:r>
              <a:rPr dirty="0" sz="2400" lang="en-US">
                <a:effectLst/>
                <a:latin typeface="Times New Roman" panose="02020603050405020304" pitchFamily="18" charset="0"/>
                <a:ea typeface="Times New Roman" panose="02020603050405020304" pitchFamily="18" charset="0"/>
              </a:rPr>
              <a:t>It is responsible for loading, interpreting the individual instructions that comprise the computer program.</a:t>
            </a:r>
          </a:p>
          <a:p>
            <a:pPr algn="just" lvl="1">
              <a:spcBef>
                <a:spcPts val="0"/>
              </a:spcBef>
              <a:buFont typeface="Wingdings" panose="05000000000000000000" pitchFamily="2" charset="2"/>
              <a:buChar char="Ø"/>
              <a:tabLst>
                <a:tab algn="l" pos="457200"/>
              </a:tabLst>
            </a:pPr>
            <a:r>
              <a:rPr dirty="0" sz="2400" lang="en-US">
                <a:solidFill>
                  <a:srgbClr val="000000"/>
                </a:solidFill>
                <a:effectLst/>
                <a:latin typeface="Times New Roman" panose="02020603050405020304" pitchFamily="18" charset="0"/>
                <a:ea typeface="Times New Roman" panose="02020603050405020304" pitchFamily="18" charset="0"/>
              </a:rPr>
              <a:t>decoding the instructions within a computer </a:t>
            </a:r>
          </a:p>
          <a:p>
            <a:pPr algn="just" lvl="1">
              <a:spcBef>
                <a:spcPts val="0"/>
              </a:spcBef>
              <a:buFont typeface="Wingdings" panose="05000000000000000000" pitchFamily="2" charset="2"/>
              <a:buChar char="Ø"/>
              <a:tabLst>
                <a:tab algn="l" pos="457200"/>
              </a:tabLst>
            </a:pPr>
            <a:r>
              <a:rPr dirty="0" sz="2400" lang="en-US">
                <a:solidFill>
                  <a:srgbClr val="000000"/>
                </a:solidFill>
                <a:effectLst/>
                <a:latin typeface="Times New Roman" panose="02020603050405020304" pitchFamily="18" charset="0"/>
                <a:ea typeface="Times New Roman" panose="02020603050405020304" pitchFamily="18" charset="0"/>
              </a:rPr>
              <a:t>sequencing the reading and writing of data within the CPU and externally on the data bus </a:t>
            </a:r>
          </a:p>
          <a:p>
            <a:pPr algn="just" lvl="1">
              <a:spcBef>
                <a:spcPts val="0"/>
              </a:spcBef>
              <a:buFont typeface="Wingdings" panose="05000000000000000000" pitchFamily="2" charset="2"/>
              <a:buChar char="Ø"/>
              <a:tabLst>
                <a:tab algn="l" pos="457200"/>
              </a:tabLst>
            </a:pPr>
            <a:r>
              <a:rPr dirty="0" sz="2400" lang="en-US">
                <a:solidFill>
                  <a:srgbClr val="000000"/>
                </a:solidFill>
                <a:effectLst/>
                <a:latin typeface="Times New Roman" panose="02020603050405020304" pitchFamily="18" charset="0"/>
                <a:ea typeface="Times New Roman" panose="02020603050405020304" pitchFamily="18" charset="0"/>
              </a:rPr>
              <a:t>controlling the sequence in which instructions are executed </a:t>
            </a:r>
          </a:p>
          <a:p>
            <a:pPr algn="just" lvl="1">
              <a:spcBef>
                <a:spcPts val="0"/>
              </a:spcBef>
              <a:buFont typeface="Wingdings" panose="05000000000000000000" pitchFamily="2" charset="2"/>
              <a:buChar char="Ø"/>
              <a:tabLst>
                <a:tab algn="l" pos="457200"/>
              </a:tabLst>
            </a:pPr>
            <a:r>
              <a:rPr dirty="0" sz="2400" lang="en-US">
                <a:solidFill>
                  <a:srgbClr val="000000"/>
                </a:solidFill>
                <a:effectLst/>
                <a:latin typeface="Times New Roman" panose="02020603050405020304" pitchFamily="18" charset="0"/>
                <a:ea typeface="Times New Roman" panose="02020603050405020304" pitchFamily="18" charset="0"/>
              </a:rPr>
              <a:t>controlling the operations performed by the ALU</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7" name="Title 1"/>
          <p:cNvSpPr>
            <a:spLocks noGrp="1"/>
          </p:cNvSpPr>
          <p:nvPr>
            <p:ph type="title"/>
          </p:nvPr>
        </p:nvSpPr>
        <p:spPr>
          <a:xfrm>
            <a:off x="2592925" y="624110"/>
            <a:ext cx="8911687" cy="595090"/>
          </a:xfrm>
        </p:spPr>
        <p:txBody>
          <a:bodyPr>
            <a:normAutofit fontScale="90000"/>
          </a:bodyPr>
          <a:p>
            <a:r>
              <a:rPr dirty="0" lang="en-US" err="1"/>
              <a:t>Cont</a:t>
            </a:r>
            <a:r>
              <a:rPr dirty="0" lang="en-US"/>
              <a:t>…</a:t>
            </a:r>
          </a:p>
        </p:txBody>
      </p:sp>
      <p:sp>
        <p:nvSpPr>
          <p:cNvPr id="1048648" name="Content Placeholder 2"/>
          <p:cNvSpPr>
            <a:spLocks noGrp="1"/>
          </p:cNvSpPr>
          <p:nvPr>
            <p:ph idx="1"/>
          </p:nvPr>
        </p:nvSpPr>
        <p:spPr>
          <a:xfrm>
            <a:off x="1524000" y="1524000"/>
            <a:ext cx="10134600" cy="5105400"/>
          </a:xfrm>
        </p:spPr>
        <p:txBody>
          <a:bodyPr>
            <a:normAutofit lnSpcReduction="10000"/>
          </a:bodyPr>
          <a:p>
            <a:pPr indent="0" marL="0">
              <a:buNone/>
            </a:pPr>
            <a:r>
              <a:rPr b="1" dirty="0" sz="2400" lang="en-US">
                <a:effectLst/>
                <a:latin typeface="Times New Roman" panose="02020603050405020304" pitchFamily="18" charset="0"/>
                <a:ea typeface="Times New Roman" panose="02020603050405020304" pitchFamily="18" charset="0"/>
              </a:rPr>
              <a:t>ALU</a:t>
            </a:r>
          </a:p>
          <a:p>
            <a:r>
              <a:rPr dirty="0" sz="2400" lang="en-US">
                <a:effectLst/>
                <a:latin typeface="Times New Roman" panose="02020603050405020304" pitchFamily="18" charset="0"/>
                <a:ea typeface="Times New Roman" panose="02020603050405020304" pitchFamily="18" charset="0"/>
              </a:rPr>
              <a:t>The ALU is responsible for carrying out arithmetical and logical operations like addition, subtraction, comparison etc.</a:t>
            </a:r>
          </a:p>
          <a:p>
            <a:pPr indent="0" marL="0">
              <a:buNone/>
            </a:pPr>
            <a:r>
              <a:rPr b="1" dirty="0" sz="2400" lang="en-US">
                <a:latin typeface="Times New Roman" panose="02020603050405020304" pitchFamily="18" charset="0"/>
              </a:rPr>
              <a:t>Register </a:t>
            </a:r>
          </a:p>
          <a:p>
            <a:r>
              <a:rPr dirty="0" sz="2400" lang="en-US">
                <a:solidFill>
                  <a:srgbClr val="000000"/>
                </a:solidFill>
                <a:effectLst/>
                <a:latin typeface="Times New Roman" panose="02020603050405020304" pitchFamily="18" charset="0"/>
                <a:ea typeface="Times New Roman" panose="02020603050405020304" pitchFamily="18" charset="0"/>
              </a:rPr>
              <a:t>It is a small high speed memory which is used to store temporary results and control information. This memory consists of a number of registers, each performing a specific function.  </a:t>
            </a:r>
            <a:endParaRPr dirty="0" sz="1600" lang="en-US"/>
          </a:p>
          <a:p>
            <a:pPr algn="just" lvl="2" marR="0">
              <a:spcBef>
                <a:spcPts val="0"/>
              </a:spcBef>
              <a:spcAft>
                <a:spcPts val="0"/>
              </a:spcAft>
              <a:buFont typeface="Wingdings" panose="05000000000000000000" pitchFamily="2" charset="2"/>
              <a:buChar char="Ø"/>
            </a:pPr>
            <a:r>
              <a:rPr dirty="0" sz="2400" lang="en-US">
                <a:solidFill>
                  <a:srgbClr val="000000"/>
                </a:solidFill>
                <a:effectLst/>
                <a:latin typeface="Times New Roman" panose="02020603050405020304" pitchFamily="18" charset="0"/>
                <a:ea typeface="Times New Roman" panose="02020603050405020304" pitchFamily="18" charset="0"/>
              </a:rPr>
              <a:t>Instruction Register:- Holds a copy of current instructions</a:t>
            </a:r>
            <a:endParaRPr dirty="0" sz="2400" lang="en-US">
              <a:effectLst/>
              <a:latin typeface="Times New Roman" panose="02020603050405020304" pitchFamily="18" charset="0"/>
              <a:ea typeface="Times New Roman" panose="02020603050405020304" pitchFamily="18" charset="0"/>
            </a:endParaRPr>
          </a:p>
          <a:p>
            <a:pPr algn="just" lvl="2" marR="0">
              <a:spcBef>
                <a:spcPts val="0"/>
              </a:spcBef>
              <a:spcAft>
                <a:spcPts val="0"/>
              </a:spcAft>
              <a:buFont typeface="Wingdings" panose="05000000000000000000" pitchFamily="2" charset="2"/>
              <a:buChar char="Ø"/>
            </a:pPr>
            <a:r>
              <a:rPr dirty="0" sz="2400" lang="en-US">
                <a:solidFill>
                  <a:srgbClr val="000000"/>
                </a:solidFill>
                <a:effectLst/>
                <a:latin typeface="Times New Roman" panose="02020603050405020304" pitchFamily="18" charset="0"/>
                <a:ea typeface="Times New Roman" panose="02020603050405020304" pitchFamily="18" charset="0"/>
              </a:rPr>
              <a:t>Program Counter:- Points to the next instruction to be executed  in memory</a:t>
            </a:r>
            <a:endParaRPr dirty="0" sz="2400" lang="en-US">
              <a:effectLst/>
              <a:latin typeface="Times New Roman" panose="02020603050405020304" pitchFamily="18" charset="0"/>
              <a:ea typeface="Times New Roman" panose="02020603050405020304" pitchFamily="18" charset="0"/>
            </a:endParaRPr>
          </a:p>
          <a:p>
            <a:pPr algn="just" lvl="2" marR="0">
              <a:spcBef>
                <a:spcPts val="0"/>
              </a:spcBef>
              <a:spcAft>
                <a:spcPts val="0"/>
              </a:spcAft>
              <a:buFont typeface="Wingdings" panose="05000000000000000000" pitchFamily="2" charset="2"/>
              <a:buChar char="Ø"/>
            </a:pPr>
            <a:r>
              <a:rPr dirty="0" sz="2400" lang="en-US">
                <a:solidFill>
                  <a:srgbClr val="000000"/>
                </a:solidFill>
                <a:effectLst/>
                <a:latin typeface="Times New Roman" panose="02020603050405020304" pitchFamily="18" charset="0"/>
                <a:ea typeface="Times New Roman" panose="02020603050405020304" pitchFamily="18" charset="0"/>
              </a:rPr>
              <a:t>Data Register:- Used for store data to be executed temporarily</a:t>
            </a:r>
            <a:endParaRPr dirty="0" sz="2400" lang="en-US">
              <a:effectLst/>
              <a:latin typeface="Times New Roman" panose="02020603050405020304" pitchFamily="18" charset="0"/>
              <a:ea typeface="Times New Roman" panose="02020603050405020304" pitchFamily="18" charset="0"/>
            </a:endParaRPr>
          </a:p>
          <a:p>
            <a:pPr indent="0" marL="0">
              <a:buNone/>
            </a:pPr>
            <a:br>
              <a:rPr dirty="0" sz="3200" lang="en-US"/>
            </a:b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2" name="Title 1"/>
          <p:cNvSpPr>
            <a:spLocks noGrp="1"/>
          </p:cNvSpPr>
          <p:nvPr>
            <p:ph type="title"/>
          </p:nvPr>
        </p:nvSpPr>
        <p:spPr>
          <a:xfrm>
            <a:off x="2133600" y="152400"/>
            <a:ext cx="8911687" cy="518890"/>
          </a:xfrm>
        </p:spPr>
        <p:txBody>
          <a:bodyPr>
            <a:normAutofit fontScale="90000"/>
          </a:bodyPr>
          <a:p>
            <a:r>
              <a:rPr b="1" dirty="0" lang="en-US"/>
              <a:t>Memory </a:t>
            </a:r>
          </a:p>
        </p:txBody>
      </p:sp>
      <p:sp>
        <p:nvSpPr>
          <p:cNvPr id="1048653" name="Content Placeholder 2"/>
          <p:cNvSpPr>
            <a:spLocks noGrp="1"/>
          </p:cNvSpPr>
          <p:nvPr>
            <p:ph idx="1"/>
          </p:nvPr>
        </p:nvSpPr>
        <p:spPr>
          <a:xfrm>
            <a:off x="1600200" y="1143000"/>
            <a:ext cx="10058400" cy="4768222"/>
          </a:xfrm>
        </p:spPr>
        <p:txBody>
          <a:bodyPr>
            <a:normAutofit/>
          </a:bodyPr>
          <a:p>
            <a:pPr algn="just" marL="0" marR="0">
              <a:spcBef>
                <a:spcPts val="0"/>
              </a:spcBef>
              <a:spcAft>
                <a:spcPts val="0"/>
              </a:spcAft>
            </a:pPr>
            <a:r>
              <a:rPr b="1" dirty="0" sz="2800" lang="en-US">
                <a:effectLst/>
                <a:latin typeface="Times New Roman" panose="02020603050405020304" pitchFamily="18" charset="0"/>
                <a:ea typeface="Times New Roman" panose="02020603050405020304" pitchFamily="18" charset="0"/>
              </a:rPr>
              <a:t>It </a:t>
            </a:r>
            <a:r>
              <a:rPr dirty="0" sz="2800" lang="en-US">
                <a:effectLst/>
                <a:latin typeface="Times New Roman" panose="02020603050405020304" pitchFamily="18" charset="0"/>
                <a:ea typeface="Times New Roman" panose="02020603050405020304" pitchFamily="18" charset="0"/>
              </a:rPr>
              <a:t>is the work area of our computer system. There are two categories of memory: </a:t>
            </a:r>
            <a:r>
              <a:rPr dirty="0" sz="2800" lang="en-US">
                <a:solidFill>
                  <a:srgbClr val="C00000"/>
                </a:solidFill>
                <a:effectLst/>
                <a:latin typeface="Times New Roman" panose="02020603050405020304" pitchFamily="18" charset="0"/>
                <a:ea typeface="Times New Roman" panose="02020603050405020304" pitchFamily="18" charset="0"/>
              </a:rPr>
              <a:t>Primary</a:t>
            </a:r>
            <a:r>
              <a:rPr dirty="0" sz="2800" lang="en-US">
                <a:effectLst/>
                <a:latin typeface="Times New Roman" panose="02020603050405020304" pitchFamily="18" charset="0"/>
                <a:ea typeface="Times New Roman" panose="02020603050405020304" pitchFamily="18" charset="0"/>
              </a:rPr>
              <a:t> and </a:t>
            </a:r>
            <a:r>
              <a:rPr dirty="0" sz="2800" lang="en-US">
                <a:solidFill>
                  <a:srgbClr val="C00000"/>
                </a:solidFill>
                <a:effectLst/>
                <a:latin typeface="Times New Roman" panose="02020603050405020304" pitchFamily="18" charset="0"/>
                <a:ea typeface="Times New Roman" panose="02020603050405020304" pitchFamily="18" charset="0"/>
              </a:rPr>
              <a:t>Secondary</a:t>
            </a:r>
            <a:r>
              <a:rPr dirty="0" sz="2800" lang="en-US">
                <a:effectLst/>
                <a:latin typeface="Times New Roman" panose="02020603050405020304" pitchFamily="18" charset="0"/>
                <a:ea typeface="Times New Roman" panose="02020603050405020304" pitchFamily="18" charset="0"/>
              </a:rPr>
              <a:t>.</a:t>
            </a:r>
          </a:p>
          <a:p>
            <a:pPr algn="just" indent="91440" marL="0" marR="0">
              <a:spcBef>
                <a:spcPts val="0"/>
              </a:spcBef>
              <a:spcAft>
                <a:spcPts val="0"/>
              </a:spcAft>
            </a:pPr>
            <a:r>
              <a:rPr dirty="0" sz="2800" lang="en-US">
                <a:effectLst/>
                <a:latin typeface="Times New Roman" panose="02020603050405020304" pitchFamily="18" charset="0"/>
                <a:ea typeface="Times New Roman" panose="02020603050405020304" pitchFamily="18" charset="0"/>
              </a:rPr>
              <a:t> </a:t>
            </a:r>
            <a:r>
              <a:rPr b="1" dirty="0" sz="2800" i="1" lang="en-US">
                <a:effectLst/>
                <a:latin typeface="Times New Roman" panose="02020603050405020304" pitchFamily="18" charset="0"/>
                <a:ea typeface="Times New Roman" panose="02020603050405020304" pitchFamily="18" charset="0"/>
              </a:rPr>
              <a:t>Primary Memory</a:t>
            </a:r>
            <a:endParaRPr b="1" dirty="0" sz="2800" i="1" lang="en-US">
              <a:latin typeface="Times New Roman" panose="02020603050405020304" pitchFamily="18" charset="0"/>
              <a:ea typeface="Times New Roman" panose="02020603050405020304" pitchFamily="18" charset="0"/>
            </a:endParaRPr>
          </a:p>
          <a:p>
            <a:pPr algn="just" indent="91440" lvl="1" marL="400050">
              <a:spcBef>
                <a:spcPts val="0"/>
              </a:spcBef>
            </a:pPr>
            <a:r>
              <a:rPr b="1" dirty="0" sz="2400" i="1" lang="en-US">
                <a:effectLst/>
                <a:latin typeface="Times New Roman" panose="02020603050405020304" pitchFamily="18" charset="0"/>
                <a:ea typeface="Times New Roman" panose="02020603050405020304" pitchFamily="18" charset="0"/>
              </a:rPr>
              <a:t>It</a:t>
            </a:r>
            <a:r>
              <a:rPr dirty="0" sz="2400" lang="en-US">
                <a:effectLst/>
                <a:latin typeface="Times New Roman" panose="02020603050405020304" pitchFamily="18" charset="0"/>
                <a:ea typeface="Times New Roman" panose="02020603050405020304" pitchFamily="18" charset="0"/>
              </a:rPr>
              <a:t> is the memory that is intimately associated with the actual working of the computers. </a:t>
            </a:r>
          </a:p>
          <a:p>
            <a:pPr algn="just" indent="91440" lvl="1" marL="400050">
              <a:spcBef>
                <a:spcPts val="0"/>
              </a:spcBef>
            </a:pPr>
            <a:r>
              <a:rPr dirty="0" sz="2400" lang="en-US">
                <a:effectLst/>
                <a:latin typeface="Times New Roman" panose="02020603050405020304" pitchFamily="18" charset="0"/>
                <a:ea typeface="Times New Roman" panose="02020603050405020304" pitchFamily="18" charset="0"/>
              </a:rPr>
              <a:t>This includes memory that holds the start up routines as well as the current program &amp; data it is working with.</a:t>
            </a:r>
          </a:p>
          <a:p>
            <a:pPr algn="just" indent="91440" lvl="1" marL="400050">
              <a:spcBef>
                <a:spcPts val="0"/>
              </a:spcBef>
            </a:pPr>
            <a:r>
              <a:rPr dirty="0" sz="2400" lang="en-US">
                <a:effectLst/>
                <a:latin typeface="Times New Roman" panose="02020603050405020304" pitchFamily="18" charset="0"/>
                <a:ea typeface="Times New Roman" panose="02020603050405020304" pitchFamily="18" charset="0"/>
              </a:rPr>
              <a:t> Mainly, there are two types of primary memory: </a:t>
            </a:r>
            <a:r>
              <a:rPr b="1" dirty="0" sz="2400" lang="en-US">
                <a:effectLst/>
                <a:latin typeface="Times New Roman" panose="02020603050405020304" pitchFamily="18" charset="0"/>
                <a:ea typeface="Times New Roman" panose="02020603050405020304" pitchFamily="18" charset="0"/>
              </a:rPr>
              <a:t>RAM</a:t>
            </a:r>
            <a:r>
              <a:rPr dirty="0" sz="2400" lang="en-US">
                <a:effectLst/>
                <a:latin typeface="Times New Roman" panose="02020603050405020304" pitchFamily="18" charset="0"/>
                <a:ea typeface="Times New Roman" panose="02020603050405020304" pitchFamily="18" charset="0"/>
              </a:rPr>
              <a:t> and </a:t>
            </a:r>
            <a:r>
              <a:rPr b="1" dirty="0" sz="2400" lang="en-US">
                <a:effectLst/>
                <a:latin typeface="Times New Roman" panose="02020603050405020304" pitchFamily="18" charset="0"/>
                <a:ea typeface="Times New Roman" panose="02020603050405020304" pitchFamily="18" charset="0"/>
              </a:rPr>
              <a:t>ROM </a:t>
            </a:r>
          </a:p>
          <a:p>
            <a:endParaRPr dirty="0" sz="2800" lang="en-US"/>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imes New Roman"/>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ONE-OVERVIEW</dc:title>
  <dc:creator>user</dc:creator>
  <cp:lastModifiedBy>marti.yab@gmail.com</cp:lastModifiedBy>
  <dcterms:created xsi:type="dcterms:W3CDTF">2018-02-23T13:05:48Z</dcterms:created>
  <dcterms:modified xsi:type="dcterms:W3CDTF">2021-05-23T06:35:42Z</dcterms:modified>
</cp:coreProperties>
</file>