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8C210-2C94-3023-F4E2-B7820D8393E5}" v="36" dt="2020-11-27T11:44:27.980"/>
    <p1510:client id="{1CF054F9-6FF9-C080-B46D-0C90D3A8BF36}" v="154" dt="2020-12-02T15:26:07.407"/>
    <p1510:client id="{49FC3231-827F-4FD4-E49C-5AF03FF9F822}" v="18" dt="2020-11-26T16:30:45.996"/>
    <p1510:client id="{68631E17-B4A7-6D95-9115-81317EB99971}" v="4" dt="2020-12-02T16:08:12.495"/>
    <p1510:client id="{7D3D9B6B-B48E-CDE6-9F07-F464009905C1}" v="349" dt="2020-11-28T14:18:59.524"/>
    <p1510:client id="{7D8D9ED3-37FE-4DED-B1E5-7A80B26365A2}" v="2096" dt="2020-11-26T16:23:37.846"/>
    <p1510:client id="{7E30BC63-430C-5CC9-37D2-02CDF909DD4E}" v="67" dt="2020-12-01T03:44:41.006"/>
    <p1510:client id="{89E07C2D-8B9B-68D3-95DA-83DBBBDFCEFF}" v="1425" dt="2020-11-30T16:41:48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parthi Sree Roja Rani [CB.EN.P2AID20011]" userId="S::cb.en.p2aid20011@cb.students.amrita.edu::9c28e68b-1c2d-4372-992f-56a39e304b14" providerId="AD" clId="Web-{08C8C210-2C94-3023-F4E2-B7820D8393E5}"/>
    <pc:docChg chg="modSld">
      <pc:chgData name="Allaparthi Sree Roja Rani [CB.EN.P2AID20011]" userId="S::cb.en.p2aid20011@cb.students.amrita.edu::9c28e68b-1c2d-4372-992f-56a39e304b14" providerId="AD" clId="Web-{08C8C210-2C94-3023-F4E2-B7820D8393E5}" dt="2020-11-27T11:44:27.980" v="34" actId="20577"/>
      <pc:docMkLst>
        <pc:docMk/>
      </pc:docMkLst>
      <pc:sldChg chg="modSp">
        <pc:chgData name="Allaparthi Sree Roja Rani [CB.EN.P2AID20011]" userId="S::cb.en.p2aid20011@cb.students.amrita.edu::9c28e68b-1c2d-4372-992f-56a39e304b14" providerId="AD" clId="Web-{08C8C210-2C94-3023-F4E2-B7820D8393E5}" dt="2020-11-27T11:41:34.652" v="5" actId="20577"/>
        <pc:sldMkLst>
          <pc:docMk/>
          <pc:sldMk cId="1768593083" sldId="260"/>
        </pc:sldMkLst>
        <pc:spChg chg="mod">
          <ac:chgData name="Allaparthi Sree Roja Rani [CB.EN.P2AID20011]" userId="S::cb.en.p2aid20011@cb.students.amrita.edu::9c28e68b-1c2d-4372-992f-56a39e304b14" providerId="AD" clId="Web-{08C8C210-2C94-3023-F4E2-B7820D8393E5}" dt="2020-11-27T11:41:34.652" v="5" actId="20577"/>
          <ac:spMkLst>
            <pc:docMk/>
            <pc:sldMk cId="1768593083" sldId="260"/>
            <ac:spMk id="3" creationId="{2F684398-7204-452C-A2EA-79D97E4066C6}"/>
          </ac:spMkLst>
        </pc:spChg>
      </pc:sldChg>
      <pc:sldChg chg="modSp">
        <pc:chgData name="Allaparthi Sree Roja Rani [CB.EN.P2AID20011]" userId="S::cb.en.p2aid20011@cb.students.amrita.edu::9c28e68b-1c2d-4372-992f-56a39e304b14" providerId="AD" clId="Web-{08C8C210-2C94-3023-F4E2-B7820D8393E5}" dt="2020-11-27T11:44:27.198" v="32" actId="20577"/>
        <pc:sldMkLst>
          <pc:docMk/>
          <pc:sldMk cId="2326524530" sldId="262"/>
        </pc:sldMkLst>
        <pc:spChg chg="mod">
          <ac:chgData name="Allaparthi Sree Roja Rani [CB.EN.P2AID20011]" userId="S::cb.en.p2aid20011@cb.students.amrita.edu::9c28e68b-1c2d-4372-992f-56a39e304b14" providerId="AD" clId="Web-{08C8C210-2C94-3023-F4E2-B7820D8393E5}" dt="2020-11-27T11:44:27.198" v="32" actId="20577"/>
          <ac:spMkLst>
            <pc:docMk/>
            <pc:sldMk cId="2326524530" sldId="262"/>
            <ac:spMk id="2" creationId="{89041248-7040-493F-AE01-5147FAABB8D8}"/>
          </ac:spMkLst>
        </pc:spChg>
      </pc:sldChg>
    </pc:docChg>
  </pc:docChgLst>
  <pc:docChgLst>
    <pc:chgData name="Allaparthi Sree Roja Rani [CB.EN.P2AID20011]" userId="S::cb.en.p2aid20011@cb.students.amrita.edu::9c28e68b-1c2d-4372-992f-56a39e304b14" providerId="AD" clId="Web-{7D3D9B6B-B48E-CDE6-9F07-F464009905C1}"/>
    <pc:docChg chg="addSld delSld modSld">
      <pc:chgData name="Allaparthi Sree Roja Rani [CB.EN.P2AID20011]" userId="S::cb.en.p2aid20011@cb.students.amrita.edu::9c28e68b-1c2d-4372-992f-56a39e304b14" providerId="AD" clId="Web-{7D3D9B6B-B48E-CDE6-9F07-F464009905C1}" dt="2020-11-28T14:18:59.524" v="362" actId="20577"/>
      <pc:docMkLst>
        <pc:docMk/>
      </pc:docMkLst>
      <pc:sldChg chg="modSp">
        <pc:chgData name="Allaparthi Sree Roja Rani [CB.EN.P2AID20011]" userId="S::cb.en.p2aid20011@cb.students.amrita.edu::9c28e68b-1c2d-4372-992f-56a39e304b14" providerId="AD" clId="Web-{7D3D9B6B-B48E-CDE6-9F07-F464009905C1}" dt="2020-11-28T13:53:58.780" v="60" actId="20577"/>
        <pc:sldMkLst>
          <pc:docMk/>
          <pc:sldMk cId="816159429" sldId="257"/>
        </pc:sldMkLst>
        <pc:spChg chg="mod">
          <ac:chgData name="Allaparthi Sree Roja Rani [CB.EN.P2AID20011]" userId="S::cb.en.p2aid20011@cb.students.amrita.edu::9c28e68b-1c2d-4372-992f-56a39e304b14" providerId="AD" clId="Web-{7D3D9B6B-B48E-CDE6-9F07-F464009905C1}" dt="2020-11-28T13:53:58.780" v="60" actId="20577"/>
          <ac:spMkLst>
            <pc:docMk/>
            <pc:sldMk cId="816159429" sldId="257"/>
            <ac:spMk id="2" creationId="{17F6833D-3854-424B-ACD3-8CC8974517E8}"/>
          </ac:spMkLst>
        </pc:spChg>
      </pc:sldChg>
      <pc:sldChg chg="modSp">
        <pc:chgData name="Allaparthi Sree Roja Rani [CB.EN.P2AID20011]" userId="S::cb.en.p2aid20011@cb.students.amrita.edu::9c28e68b-1c2d-4372-992f-56a39e304b14" providerId="AD" clId="Web-{7D3D9B6B-B48E-CDE6-9F07-F464009905C1}" dt="2020-11-28T14:10:20.926" v="216" actId="20577"/>
        <pc:sldMkLst>
          <pc:docMk/>
          <pc:sldMk cId="2814958567" sldId="258"/>
        </pc:sldMkLst>
        <pc:spChg chg="mod">
          <ac:chgData name="Allaparthi Sree Roja Rani [CB.EN.P2AID20011]" userId="S::cb.en.p2aid20011@cb.students.amrita.edu::9c28e68b-1c2d-4372-992f-56a39e304b14" providerId="AD" clId="Web-{7D3D9B6B-B48E-CDE6-9F07-F464009905C1}" dt="2020-11-28T14:10:20.926" v="216" actId="20577"/>
          <ac:spMkLst>
            <pc:docMk/>
            <pc:sldMk cId="2814958567" sldId="258"/>
            <ac:spMk id="2" creationId="{29BA90AD-7868-4E2A-8AE5-D6A73BC1E6FB}"/>
          </ac:spMkLst>
        </pc:spChg>
      </pc:sldChg>
      <pc:sldChg chg="modSp">
        <pc:chgData name="Allaparthi Sree Roja Rani [CB.EN.P2AID20011]" userId="S::cb.en.p2aid20011@cb.students.amrita.edu::9c28e68b-1c2d-4372-992f-56a39e304b14" providerId="AD" clId="Web-{7D3D9B6B-B48E-CDE6-9F07-F464009905C1}" dt="2020-11-28T14:04:09.463" v="177" actId="20577"/>
        <pc:sldMkLst>
          <pc:docMk/>
          <pc:sldMk cId="1768593083" sldId="260"/>
        </pc:sldMkLst>
        <pc:spChg chg="mod">
          <ac:chgData name="Allaparthi Sree Roja Rani [CB.EN.P2AID20011]" userId="S::cb.en.p2aid20011@cb.students.amrita.edu::9c28e68b-1c2d-4372-992f-56a39e304b14" providerId="AD" clId="Web-{7D3D9B6B-B48E-CDE6-9F07-F464009905C1}" dt="2020-11-28T13:56:37.916" v="122" actId="20577"/>
          <ac:spMkLst>
            <pc:docMk/>
            <pc:sldMk cId="1768593083" sldId="260"/>
            <ac:spMk id="2" creationId="{CE4BA2EA-4142-4EA5-9157-585117B7AE85}"/>
          </ac:spMkLst>
        </pc:spChg>
        <pc:spChg chg="mod">
          <ac:chgData name="Allaparthi Sree Roja Rani [CB.EN.P2AID20011]" userId="S::cb.en.p2aid20011@cb.students.amrita.edu::9c28e68b-1c2d-4372-992f-56a39e304b14" providerId="AD" clId="Web-{7D3D9B6B-B48E-CDE6-9F07-F464009905C1}" dt="2020-11-28T14:04:09.463" v="177" actId="20577"/>
          <ac:spMkLst>
            <pc:docMk/>
            <pc:sldMk cId="1768593083" sldId="260"/>
            <ac:spMk id="3" creationId="{2F684398-7204-452C-A2EA-79D97E4066C6}"/>
          </ac:spMkLst>
        </pc:spChg>
      </pc:sldChg>
      <pc:sldChg chg="modSp">
        <pc:chgData name="Allaparthi Sree Roja Rani [CB.EN.P2AID20011]" userId="S::cb.en.p2aid20011@cb.students.amrita.edu::9c28e68b-1c2d-4372-992f-56a39e304b14" providerId="AD" clId="Web-{7D3D9B6B-B48E-CDE6-9F07-F464009905C1}" dt="2020-11-28T14:08:34.590" v="196" actId="20577"/>
        <pc:sldMkLst>
          <pc:docMk/>
          <pc:sldMk cId="3776837062" sldId="261"/>
        </pc:sldMkLst>
        <pc:spChg chg="mod">
          <ac:chgData name="Allaparthi Sree Roja Rani [CB.EN.P2AID20011]" userId="S::cb.en.p2aid20011@cb.students.amrita.edu::9c28e68b-1c2d-4372-992f-56a39e304b14" providerId="AD" clId="Web-{7D3D9B6B-B48E-CDE6-9F07-F464009905C1}" dt="2020-11-28T14:08:34.590" v="196" actId="20577"/>
          <ac:spMkLst>
            <pc:docMk/>
            <pc:sldMk cId="3776837062" sldId="261"/>
            <ac:spMk id="3" creationId="{05504A9A-A5A7-469D-80F8-4EC63BBB6103}"/>
          </ac:spMkLst>
        </pc:spChg>
      </pc:sldChg>
      <pc:sldChg chg="addSp delSp modSp new mod setBg">
        <pc:chgData name="Allaparthi Sree Roja Rani [CB.EN.P2AID20011]" userId="S::cb.en.p2aid20011@cb.students.amrita.edu::9c28e68b-1c2d-4372-992f-56a39e304b14" providerId="AD" clId="Web-{7D3D9B6B-B48E-CDE6-9F07-F464009905C1}" dt="2020-11-28T14:18:55.524" v="360" actId="20577"/>
        <pc:sldMkLst>
          <pc:docMk/>
          <pc:sldMk cId="113060971" sldId="263"/>
        </pc:sldMkLst>
        <pc:spChg chg="mod">
          <ac:chgData name="Allaparthi Sree Roja Rani [CB.EN.P2AID20011]" userId="S::cb.en.p2aid20011@cb.students.amrita.edu::9c28e68b-1c2d-4372-992f-56a39e304b14" providerId="AD" clId="Web-{7D3D9B6B-B48E-CDE6-9F07-F464009905C1}" dt="2020-11-28T14:18:55.524" v="360" actId="20577"/>
          <ac:spMkLst>
            <pc:docMk/>
            <pc:sldMk cId="113060971" sldId="263"/>
            <ac:spMk id="2" creationId="{8E096825-8CA5-44BD-A024-DDB9C24E2B3F}"/>
          </ac:spMkLst>
        </pc:spChg>
        <pc:spChg chg="add del mod">
          <ac:chgData name="Allaparthi Sree Roja Rani [CB.EN.P2AID20011]" userId="S::cb.en.p2aid20011@cb.students.amrita.edu::9c28e68b-1c2d-4372-992f-56a39e304b14" providerId="AD" clId="Web-{7D3D9B6B-B48E-CDE6-9F07-F464009905C1}" dt="2020-11-28T14:18:14.240" v="351"/>
          <ac:spMkLst>
            <pc:docMk/>
            <pc:sldMk cId="113060971" sldId="263"/>
            <ac:spMk id="3" creationId="{40140D64-8A26-45B7-AB2F-F1A92A88E7E8}"/>
          </ac:spMkLst>
        </pc:spChg>
        <pc:spChg chg="add del">
          <ac:chgData name="Allaparthi Sree Roja Rani [CB.EN.P2AID20011]" userId="S::cb.en.p2aid20011@cb.students.amrita.edu::9c28e68b-1c2d-4372-992f-56a39e304b14" providerId="AD" clId="Web-{7D3D9B6B-B48E-CDE6-9F07-F464009905C1}" dt="2020-11-28T14:17:37.753" v="344"/>
          <ac:spMkLst>
            <pc:docMk/>
            <pc:sldMk cId="113060971" sldId="263"/>
            <ac:spMk id="7" creationId="{53B021B3-DE93-4AB7-8A18-CF5F1CED88B8}"/>
          </ac:spMkLst>
        </pc:spChg>
        <pc:spChg chg="add del">
          <ac:chgData name="Allaparthi Sree Roja Rani [CB.EN.P2AID20011]" userId="S::cb.en.p2aid20011@cb.students.amrita.edu::9c28e68b-1c2d-4372-992f-56a39e304b14" providerId="AD" clId="Web-{7D3D9B6B-B48E-CDE6-9F07-F464009905C1}" dt="2020-11-28T14:17:37.753" v="344"/>
          <ac:spMkLst>
            <pc:docMk/>
            <pc:sldMk cId="113060971" sldId="263"/>
            <ac:spMk id="8" creationId="{52D502E5-F6B4-4D58-B4AE-FC466FF15EE8}"/>
          </ac:spMkLst>
        </pc:spChg>
        <pc:spChg chg="add del">
          <ac:chgData name="Allaparthi Sree Roja Rani [CB.EN.P2AID20011]" userId="S::cb.en.p2aid20011@cb.students.amrita.edu::9c28e68b-1c2d-4372-992f-56a39e304b14" providerId="AD" clId="Web-{7D3D9B6B-B48E-CDE6-9F07-F464009905C1}" dt="2020-11-28T14:17:21.205" v="340"/>
          <ac:spMkLst>
            <pc:docMk/>
            <pc:sldMk cId="113060971" sldId="263"/>
            <ac:spMk id="9" creationId="{53B021B3-DE93-4AB7-8A18-CF5F1CED88B8}"/>
          </ac:spMkLst>
        </pc:spChg>
        <pc:spChg chg="add del">
          <ac:chgData name="Allaparthi Sree Roja Rani [CB.EN.P2AID20011]" userId="S::cb.en.p2aid20011@cb.students.amrita.edu::9c28e68b-1c2d-4372-992f-56a39e304b14" providerId="AD" clId="Web-{7D3D9B6B-B48E-CDE6-9F07-F464009905C1}" dt="2020-11-28T14:17:37.753" v="344"/>
          <ac:spMkLst>
            <pc:docMk/>
            <pc:sldMk cId="113060971" sldId="263"/>
            <ac:spMk id="10" creationId="{9DECDBF4-02B6-4BB4-B65B-B8107AD6A9E8}"/>
          </ac:spMkLst>
        </pc:spChg>
        <pc:spChg chg="add del">
          <ac:chgData name="Allaparthi Sree Roja Rani [CB.EN.P2AID20011]" userId="S::cb.en.p2aid20011@cb.students.amrita.edu::9c28e68b-1c2d-4372-992f-56a39e304b14" providerId="AD" clId="Web-{7D3D9B6B-B48E-CDE6-9F07-F464009905C1}" dt="2020-11-28T14:17:21.205" v="340"/>
          <ac:spMkLst>
            <pc:docMk/>
            <pc:sldMk cId="113060971" sldId="263"/>
            <ac:spMk id="11" creationId="{52D502E5-F6B4-4D58-B4AE-FC466FF15EE8}"/>
          </ac:spMkLst>
        </pc:spChg>
        <pc:spChg chg="add del">
          <ac:chgData name="Allaparthi Sree Roja Rani [CB.EN.P2AID20011]" userId="S::cb.en.p2aid20011@cb.students.amrita.edu::9c28e68b-1c2d-4372-992f-56a39e304b14" providerId="AD" clId="Web-{7D3D9B6B-B48E-CDE6-9F07-F464009905C1}" dt="2020-11-28T14:17:21.205" v="340"/>
          <ac:spMkLst>
            <pc:docMk/>
            <pc:sldMk cId="113060971" sldId="263"/>
            <ac:spMk id="13" creationId="{9DECDBF4-02B6-4BB4-B65B-B8107AD6A9E8}"/>
          </ac:spMkLst>
        </pc:spChg>
        <pc:spChg chg="add del">
          <ac:chgData name="Allaparthi Sree Roja Rani [CB.EN.P2AID20011]" userId="S::cb.en.p2aid20011@cb.students.amrita.edu::9c28e68b-1c2d-4372-992f-56a39e304b14" providerId="AD" clId="Web-{7D3D9B6B-B48E-CDE6-9F07-F464009905C1}" dt="2020-11-28T14:17:43.972" v="346"/>
          <ac:spMkLst>
            <pc:docMk/>
            <pc:sldMk cId="113060971" sldId="263"/>
            <ac:spMk id="14" creationId="{3A5B4632-C963-4296-86F0-79AA9EA5AE98}"/>
          </ac:spMkLst>
        </pc:spChg>
        <pc:spChg chg="add del">
          <ac:chgData name="Allaparthi Sree Roja Rani [CB.EN.P2AID20011]" userId="S::cb.en.p2aid20011@cb.students.amrita.edu::9c28e68b-1c2d-4372-992f-56a39e304b14" providerId="AD" clId="Web-{7D3D9B6B-B48E-CDE6-9F07-F464009905C1}" dt="2020-11-28T14:18:06.552" v="348"/>
          <ac:spMkLst>
            <pc:docMk/>
            <pc:sldMk cId="113060971" sldId="263"/>
            <ac:spMk id="16" creationId="{53B021B3-DE93-4AB7-8A18-CF5F1CED88B8}"/>
          </ac:spMkLst>
        </pc:spChg>
        <pc:spChg chg="add del">
          <ac:chgData name="Allaparthi Sree Roja Rani [CB.EN.P2AID20011]" userId="S::cb.en.p2aid20011@cb.students.amrita.edu::9c28e68b-1c2d-4372-992f-56a39e304b14" providerId="AD" clId="Web-{7D3D9B6B-B48E-CDE6-9F07-F464009905C1}" dt="2020-11-28T14:18:06.552" v="348"/>
          <ac:spMkLst>
            <pc:docMk/>
            <pc:sldMk cId="113060971" sldId="263"/>
            <ac:spMk id="17" creationId="{52D502E5-F6B4-4D58-B4AE-FC466FF15EE8}"/>
          </ac:spMkLst>
        </pc:spChg>
        <pc:spChg chg="add del">
          <ac:chgData name="Allaparthi Sree Roja Rani [CB.EN.P2AID20011]" userId="S::cb.en.p2aid20011@cb.students.amrita.edu::9c28e68b-1c2d-4372-992f-56a39e304b14" providerId="AD" clId="Web-{7D3D9B6B-B48E-CDE6-9F07-F464009905C1}" dt="2020-11-28T14:18:06.552" v="348"/>
          <ac:spMkLst>
            <pc:docMk/>
            <pc:sldMk cId="113060971" sldId="263"/>
            <ac:spMk id="18" creationId="{9DECDBF4-02B6-4BB4-B65B-B8107AD6A9E8}"/>
          </ac:spMkLst>
        </pc:spChg>
        <pc:spChg chg="add">
          <ac:chgData name="Allaparthi Sree Roja Rani [CB.EN.P2AID20011]" userId="S::cb.en.p2aid20011@cb.students.amrita.edu::9c28e68b-1c2d-4372-992f-56a39e304b14" providerId="AD" clId="Web-{7D3D9B6B-B48E-CDE6-9F07-F464009905C1}" dt="2020-11-28T14:18:14.240" v="351"/>
          <ac:spMkLst>
            <pc:docMk/>
            <pc:sldMk cId="113060971" sldId="263"/>
            <ac:spMk id="23" creationId="{53B021B3-DE93-4AB7-8A18-CF5F1CED88B8}"/>
          </ac:spMkLst>
        </pc:spChg>
        <pc:spChg chg="add">
          <ac:chgData name="Allaparthi Sree Roja Rani [CB.EN.P2AID20011]" userId="S::cb.en.p2aid20011@cb.students.amrita.edu::9c28e68b-1c2d-4372-992f-56a39e304b14" providerId="AD" clId="Web-{7D3D9B6B-B48E-CDE6-9F07-F464009905C1}" dt="2020-11-28T14:18:14.240" v="351"/>
          <ac:spMkLst>
            <pc:docMk/>
            <pc:sldMk cId="113060971" sldId="263"/>
            <ac:spMk id="24" creationId="{52D502E5-F6B4-4D58-B4AE-FC466FF15EE8}"/>
          </ac:spMkLst>
        </pc:spChg>
        <pc:spChg chg="add">
          <ac:chgData name="Allaparthi Sree Roja Rani [CB.EN.P2AID20011]" userId="S::cb.en.p2aid20011@cb.students.amrita.edu::9c28e68b-1c2d-4372-992f-56a39e304b14" providerId="AD" clId="Web-{7D3D9B6B-B48E-CDE6-9F07-F464009905C1}" dt="2020-11-28T14:18:14.240" v="351"/>
          <ac:spMkLst>
            <pc:docMk/>
            <pc:sldMk cId="113060971" sldId="263"/>
            <ac:spMk id="25" creationId="{9DECDBF4-02B6-4BB4-B65B-B8107AD6A9E8}"/>
          </ac:spMkLst>
        </pc:spChg>
        <pc:graphicFrameChg chg="add del">
          <ac:chgData name="Allaparthi Sree Roja Rani [CB.EN.P2AID20011]" userId="S::cb.en.p2aid20011@cb.students.amrita.edu::9c28e68b-1c2d-4372-992f-56a39e304b14" providerId="AD" clId="Web-{7D3D9B6B-B48E-CDE6-9F07-F464009905C1}" dt="2020-11-28T14:17:21.205" v="340"/>
          <ac:graphicFrameMkLst>
            <pc:docMk/>
            <pc:sldMk cId="113060971" sldId="263"/>
            <ac:graphicFrameMk id="5" creationId="{4C0D7196-815E-4279-A205-42FC17BCC0A1}"/>
          </ac:graphicFrameMkLst>
        </pc:graphicFrameChg>
        <pc:graphicFrameChg chg="add del">
          <ac:chgData name="Allaparthi Sree Roja Rani [CB.EN.P2AID20011]" userId="S::cb.en.p2aid20011@cb.students.amrita.edu::9c28e68b-1c2d-4372-992f-56a39e304b14" providerId="AD" clId="Web-{7D3D9B6B-B48E-CDE6-9F07-F464009905C1}" dt="2020-11-28T14:17:32.456" v="342"/>
          <ac:graphicFrameMkLst>
            <pc:docMk/>
            <pc:sldMk cId="113060971" sldId="263"/>
            <ac:graphicFrameMk id="6" creationId="{B5E01924-2792-46A0-8467-4EF5EE43FD47}"/>
          </ac:graphicFrameMkLst>
        </pc:graphicFrameChg>
        <pc:graphicFrameChg chg="add del">
          <ac:chgData name="Allaparthi Sree Roja Rani [CB.EN.P2AID20011]" userId="S::cb.en.p2aid20011@cb.students.amrita.edu::9c28e68b-1c2d-4372-992f-56a39e304b14" providerId="AD" clId="Web-{7D3D9B6B-B48E-CDE6-9F07-F464009905C1}" dt="2020-11-28T14:17:37.753" v="344"/>
          <ac:graphicFrameMkLst>
            <pc:docMk/>
            <pc:sldMk cId="113060971" sldId="263"/>
            <ac:graphicFrameMk id="12" creationId="{4C0D7196-815E-4279-A205-42FC17BCC0A1}"/>
          </ac:graphicFrameMkLst>
        </pc:graphicFrameChg>
        <pc:graphicFrameChg chg="add del">
          <ac:chgData name="Allaparthi Sree Roja Rani [CB.EN.P2AID20011]" userId="S::cb.en.p2aid20011@cb.students.amrita.edu::9c28e68b-1c2d-4372-992f-56a39e304b14" providerId="AD" clId="Web-{7D3D9B6B-B48E-CDE6-9F07-F464009905C1}" dt="2020-11-28T14:17:43.972" v="346"/>
          <ac:graphicFrameMkLst>
            <pc:docMk/>
            <pc:sldMk cId="113060971" sldId="263"/>
            <ac:graphicFrameMk id="15" creationId="{52A70C5F-8DE7-401C-8B37-F1AA2B9C986C}"/>
          </ac:graphicFrameMkLst>
        </pc:graphicFrameChg>
        <pc:graphicFrameChg chg="add del">
          <ac:chgData name="Allaparthi Sree Roja Rani [CB.EN.P2AID20011]" userId="S::cb.en.p2aid20011@cb.students.amrita.edu::9c28e68b-1c2d-4372-992f-56a39e304b14" providerId="AD" clId="Web-{7D3D9B6B-B48E-CDE6-9F07-F464009905C1}" dt="2020-11-28T14:18:06.552" v="348"/>
          <ac:graphicFrameMkLst>
            <pc:docMk/>
            <pc:sldMk cId="113060971" sldId="263"/>
            <ac:graphicFrameMk id="19" creationId="{4C0D7196-815E-4279-A205-42FC17BCC0A1}"/>
          </ac:graphicFrameMkLst>
        </pc:graphicFrameChg>
        <pc:graphicFrameChg chg="add del">
          <ac:chgData name="Allaparthi Sree Roja Rani [CB.EN.P2AID20011]" userId="S::cb.en.p2aid20011@cb.students.amrita.edu::9c28e68b-1c2d-4372-992f-56a39e304b14" providerId="AD" clId="Web-{7D3D9B6B-B48E-CDE6-9F07-F464009905C1}" dt="2020-11-28T14:18:14.177" v="350"/>
          <ac:graphicFrameMkLst>
            <pc:docMk/>
            <pc:sldMk cId="113060971" sldId="263"/>
            <ac:graphicFrameMk id="22" creationId="{C8A3CC08-5626-4D0D-83AB-F421191A5448}"/>
          </ac:graphicFrameMkLst>
        </pc:graphicFrameChg>
        <pc:graphicFrameChg chg="add">
          <ac:chgData name="Allaparthi Sree Roja Rani [CB.EN.P2AID20011]" userId="S::cb.en.p2aid20011@cb.students.amrita.edu::9c28e68b-1c2d-4372-992f-56a39e304b14" providerId="AD" clId="Web-{7D3D9B6B-B48E-CDE6-9F07-F464009905C1}" dt="2020-11-28T14:18:14.240" v="351"/>
          <ac:graphicFrameMkLst>
            <pc:docMk/>
            <pc:sldMk cId="113060971" sldId="263"/>
            <ac:graphicFrameMk id="26" creationId="{4C0D7196-815E-4279-A205-42FC17BCC0A1}"/>
          </ac:graphicFrameMkLst>
        </pc:graphicFrameChg>
        <pc:picChg chg="add del">
          <ac:chgData name="Allaparthi Sree Roja Rani [CB.EN.P2AID20011]" userId="S::cb.en.p2aid20011@cb.students.amrita.edu::9c28e68b-1c2d-4372-992f-56a39e304b14" providerId="AD" clId="Web-{7D3D9B6B-B48E-CDE6-9F07-F464009905C1}" dt="2020-11-28T14:18:14.177" v="350"/>
          <ac:picMkLst>
            <pc:docMk/>
            <pc:sldMk cId="113060971" sldId="263"/>
            <ac:picMk id="20" creationId="{6AC35F08-9025-4198-B037-AF6C535AB56F}"/>
          </ac:picMkLst>
        </pc:picChg>
        <pc:cxnChg chg="add del">
          <ac:chgData name="Allaparthi Sree Roja Rani [CB.EN.P2AID20011]" userId="S::cb.en.p2aid20011@cb.students.amrita.edu::9c28e68b-1c2d-4372-992f-56a39e304b14" providerId="AD" clId="Web-{7D3D9B6B-B48E-CDE6-9F07-F464009905C1}" dt="2020-11-28T14:18:14.177" v="350"/>
          <ac:cxnSpMkLst>
            <pc:docMk/>
            <pc:sldMk cId="113060971" sldId="263"/>
            <ac:cxnSpMk id="21" creationId="{A7F400EE-A8A5-48AF-B4D6-291B52C6F0B0}"/>
          </ac:cxnSpMkLst>
        </pc:cxnChg>
      </pc:sldChg>
      <pc:sldChg chg="new del">
        <pc:chgData name="Allaparthi Sree Roja Rani [CB.EN.P2AID20011]" userId="S::cb.en.p2aid20011@cb.students.amrita.edu::9c28e68b-1c2d-4372-992f-56a39e304b14" providerId="AD" clId="Web-{7D3D9B6B-B48E-CDE6-9F07-F464009905C1}" dt="2020-11-28T14:09:20.953" v="198"/>
        <pc:sldMkLst>
          <pc:docMk/>
          <pc:sldMk cId="1645401615" sldId="263"/>
        </pc:sldMkLst>
      </pc:sldChg>
    </pc:docChg>
  </pc:docChgLst>
  <pc:docChgLst>
    <pc:chgData name="Allaparthi Sree Roja Rani [CB.EN.P2AID20011]" userId="S::cb.en.p2aid20011@cb.students.amrita.edu::9c28e68b-1c2d-4372-992f-56a39e304b14" providerId="AD" clId="Web-{7E30BC63-430C-5CC9-37D2-02CDF909DD4E}"/>
    <pc:docChg chg="modSld">
      <pc:chgData name="Allaparthi Sree Roja Rani [CB.EN.P2AID20011]" userId="S::cb.en.p2aid20011@cb.students.amrita.edu::9c28e68b-1c2d-4372-992f-56a39e304b14" providerId="AD" clId="Web-{7E30BC63-430C-5CC9-37D2-02CDF909DD4E}" dt="2020-12-01T03:44:40.615" v="64" actId="20577"/>
      <pc:docMkLst>
        <pc:docMk/>
      </pc:docMkLst>
      <pc:sldChg chg="modSp">
        <pc:chgData name="Allaparthi Sree Roja Rani [CB.EN.P2AID20011]" userId="S::cb.en.p2aid20011@cb.students.amrita.edu::9c28e68b-1c2d-4372-992f-56a39e304b14" providerId="AD" clId="Web-{7E30BC63-430C-5CC9-37D2-02CDF909DD4E}" dt="2020-12-01T03:41:26.006" v="11" actId="20577"/>
        <pc:sldMkLst>
          <pc:docMk/>
          <pc:sldMk cId="113060971" sldId="263"/>
        </pc:sldMkLst>
        <pc:spChg chg="mod">
          <ac:chgData name="Allaparthi Sree Roja Rani [CB.EN.P2AID20011]" userId="S::cb.en.p2aid20011@cb.students.amrita.edu::9c28e68b-1c2d-4372-992f-56a39e304b14" providerId="AD" clId="Web-{7E30BC63-430C-5CC9-37D2-02CDF909DD4E}" dt="2020-12-01T03:41:26.006" v="11" actId="20577"/>
          <ac:spMkLst>
            <pc:docMk/>
            <pc:sldMk cId="113060971" sldId="263"/>
            <ac:spMk id="2" creationId="{8E096825-8CA5-44BD-A024-DDB9C24E2B3F}"/>
          </ac:spMkLst>
        </pc:spChg>
      </pc:sldChg>
      <pc:sldChg chg="modSp">
        <pc:chgData name="Allaparthi Sree Roja Rani [CB.EN.P2AID20011]" userId="S::cb.en.p2aid20011@cb.students.amrita.edu::9c28e68b-1c2d-4372-992f-56a39e304b14" providerId="AD" clId="Web-{7E30BC63-430C-5CC9-37D2-02CDF909DD4E}" dt="2020-12-01T03:43:36.787" v="38" actId="20577"/>
        <pc:sldMkLst>
          <pc:docMk/>
          <pc:sldMk cId="4103200856" sldId="265"/>
        </pc:sldMkLst>
        <pc:spChg chg="mod">
          <ac:chgData name="Allaparthi Sree Roja Rani [CB.EN.P2AID20011]" userId="S::cb.en.p2aid20011@cb.students.amrita.edu::9c28e68b-1c2d-4372-992f-56a39e304b14" providerId="AD" clId="Web-{7E30BC63-430C-5CC9-37D2-02CDF909DD4E}" dt="2020-12-01T03:42:48.428" v="26" actId="20577"/>
          <ac:spMkLst>
            <pc:docMk/>
            <pc:sldMk cId="4103200856" sldId="265"/>
            <ac:spMk id="2" creationId="{F826CFBC-FCA3-4F9E-A8BC-F75243CE2C0E}"/>
          </ac:spMkLst>
        </pc:spChg>
        <pc:spChg chg="mod">
          <ac:chgData name="Allaparthi Sree Roja Rani [CB.EN.P2AID20011]" userId="S::cb.en.p2aid20011@cb.students.amrita.edu::9c28e68b-1c2d-4372-992f-56a39e304b14" providerId="AD" clId="Web-{7E30BC63-430C-5CC9-37D2-02CDF909DD4E}" dt="2020-12-01T03:43:36.787" v="38" actId="20577"/>
          <ac:spMkLst>
            <pc:docMk/>
            <pc:sldMk cId="4103200856" sldId="265"/>
            <ac:spMk id="3" creationId="{E6181DEC-EB72-409C-BA20-546F8AB28929}"/>
          </ac:spMkLst>
        </pc:spChg>
      </pc:sldChg>
      <pc:sldChg chg="modSp">
        <pc:chgData name="Allaparthi Sree Roja Rani [CB.EN.P2AID20011]" userId="S::cb.en.p2aid20011@cb.students.amrita.edu::9c28e68b-1c2d-4372-992f-56a39e304b14" providerId="AD" clId="Web-{7E30BC63-430C-5CC9-37D2-02CDF909DD4E}" dt="2020-12-01T03:44:40.615" v="64" actId="20577"/>
        <pc:sldMkLst>
          <pc:docMk/>
          <pc:sldMk cId="3040584869" sldId="266"/>
        </pc:sldMkLst>
        <pc:spChg chg="mod">
          <ac:chgData name="Allaparthi Sree Roja Rani [CB.EN.P2AID20011]" userId="S::cb.en.p2aid20011@cb.students.amrita.edu::9c28e68b-1c2d-4372-992f-56a39e304b14" providerId="AD" clId="Web-{7E30BC63-430C-5CC9-37D2-02CDF909DD4E}" dt="2020-12-01T03:44:40.615" v="64" actId="20577"/>
          <ac:spMkLst>
            <pc:docMk/>
            <pc:sldMk cId="3040584869" sldId="266"/>
            <ac:spMk id="3" creationId="{73297C2C-6076-4226-8A01-A114B2315C28}"/>
          </ac:spMkLst>
        </pc:spChg>
      </pc:sldChg>
    </pc:docChg>
  </pc:docChgLst>
  <pc:docChgLst>
    <pc:chgData name="Allaparthi Sree Roja Rani [CB.EN.P2AID20011]" userId="S::cb.en.p2aid20011@cb.students.amrita.edu::9c28e68b-1c2d-4372-992f-56a39e304b14" providerId="AD" clId="Web-{7D8D9ED3-37FE-4DED-B1E5-7A80B26365A2}"/>
    <pc:docChg chg="addSld delSld modSld">
      <pc:chgData name="Allaparthi Sree Roja Rani [CB.EN.P2AID20011]" userId="S::cb.en.p2aid20011@cb.students.amrita.edu::9c28e68b-1c2d-4372-992f-56a39e304b14" providerId="AD" clId="Web-{7D8D9ED3-37FE-4DED-B1E5-7A80B26365A2}" dt="2020-11-26T16:23:37.846" v="2168"/>
      <pc:docMkLst>
        <pc:docMk/>
      </pc:docMkLst>
      <pc:sldChg chg="addSp delSp modSp del mod setBg setClrOvrMap">
        <pc:chgData name="Allaparthi Sree Roja Rani [CB.EN.P2AID20011]" userId="S::cb.en.p2aid20011@cb.students.amrita.edu::9c28e68b-1c2d-4372-992f-56a39e304b14" providerId="AD" clId="Web-{7D8D9ED3-37FE-4DED-B1E5-7A80B26365A2}" dt="2020-11-26T13:57:24.704" v="157"/>
        <pc:sldMkLst>
          <pc:docMk/>
          <pc:sldMk cId="109857222" sldId="256"/>
        </pc:sldMkLst>
        <pc:spChg chg="mod">
          <ac:chgData name="Allaparthi Sree Roja Rani [CB.EN.P2AID20011]" userId="S::cb.en.p2aid20011@cb.students.amrita.edu::9c28e68b-1c2d-4372-992f-56a39e304b14" providerId="AD" clId="Web-{7D8D9ED3-37FE-4DED-B1E5-7A80B26365A2}" dt="2020-11-26T13:56:23.140" v="11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laparthi Sree Roja Rani [CB.EN.P2AID20011]" userId="S::cb.en.p2aid20011@cb.students.amrita.edu::9c28e68b-1c2d-4372-992f-56a39e304b14" providerId="AD" clId="Web-{7D8D9ED3-37FE-4DED-B1E5-7A80B26365A2}" dt="2020-11-26T13:54:15.480" v="5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3:53:49.729" v="38"/>
          <ac:spMkLst>
            <pc:docMk/>
            <pc:sldMk cId="109857222" sldId="256"/>
            <ac:spMk id="6" creationId="{86295E7F-EA66-480B-B001-C8BE7CD61903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3:53:52.307" v="40"/>
          <ac:spMkLst>
            <pc:docMk/>
            <pc:sldMk cId="109857222" sldId="256"/>
            <ac:spMk id="8" creationId="{74426AB7-D619-4515-962A-BC83909EC015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3:53:42.401" v="36"/>
          <ac:spMkLst>
            <pc:docMk/>
            <pc:sldMk cId="109857222" sldId="256"/>
            <ac:spMk id="9" creationId="{74426AB7-D619-4515-962A-BC83909EC015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3:53:52.307" v="40"/>
          <ac:spMkLst>
            <pc:docMk/>
            <pc:sldMk cId="109857222" sldId="256"/>
            <ac:spMk id="10" creationId="{DE47DF98-723F-4AAC-ABCF-CACBC438F78F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3:53:42.401" v="36"/>
          <ac:spMkLst>
            <pc:docMk/>
            <pc:sldMk cId="109857222" sldId="256"/>
            <ac:spMk id="11" creationId="{DE47DF98-723F-4AAC-ABCF-CACBC438F78F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3:53:54.682" v="42"/>
          <ac:spMkLst>
            <pc:docMk/>
            <pc:sldMk cId="109857222" sldId="256"/>
            <ac:spMk id="14" creationId="{86295E7F-EA66-480B-B001-C8BE7CD61903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3:53:57.698" v="44"/>
          <ac:spMkLst>
            <pc:docMk/>
            <pc:sldMk cId="109857222" sldId="256"/>
            <ac:spMk id="16" creationId="{74426AB7-D619-4515-962A-BC83909EC015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3:53:57.698" v="44"/>
          <ac:spMkLst>
            <pc:docMk/>
            <pc:sldMk cId="109857222" sldId="256"/>
            <ac:spMk id="17" creationId="{DE47DF98-723F-4AAC-ABCF-CACBC438F78F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3:54:05.339" v="46"/>
          <ac:spMkLst>
            <pc:docMk/>
            <pc:sldMk cId="109857222" sldId="256"/>
            <ac:spMk id="19" creationId="{86295E7F-EA66-480B-B001-C8BE7CD61903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3:54:09.808" v="48"/>
          <ac:spMkLst>
            <pc:docMk/>
            <pc:sldMk cId="109857222" sldId="256"/>
            <ac:spMk id="21" creationId="{F40CA114-B78B-4E3B-A785-96745276B6FB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3:54:15.464" v="50"/>
          <ac:spMkLst>
            <pc:docMk/>
            <pc:sldMk cId="109857222" sldId="256"/>
            <ac:spMk id="23" creationId="{74426AB7-D619-4515-962A-BC83909EC015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3:54:15.464" v="50"/>
          <ac:spMkLst>
            <pc:docMk/>
            <pc:sldMk cId="109857222" sldId="256"/>
            <ac:spMk id="24" creationId="{DE47DF98-723F-4AAC-ABCF-CACBC438F78F}"/>
          </ac:spMkLst>
        </pc:spChg>
        <pc:spChg chg="add">
          <ac:chgData name="Allaparthi Sree Roja Rani [CB.EN.P2AID20011]" userId="S::cb.en.p2aid20011@cb.students.amrita.edu::9c28e68b-1c2d-4372-992f-56a39e304b14" providerId="AD" clId="Web-{7D8D9ED3-37FE-4DED-B1E5-7A80B26365A2}" dt="2020-11-26T13:54:15.480" v="51"/>
          <ac:spMkLst>
            <pc:docMk/>
            <pc:sldMk cId="109857222" sldId="256"/>
            <ac:spMk id="26" creationId="{86295E7F-EA66-480B-B001-C8BE7CD61903}"/>
          </ac:spMkLst>
        </pc:spChg>
        <pc:picChg chg="add mod ord">
          <ac:chgData name="Allaparthi Sree Roja Rani [CB.EN.P2AID20011]" userId="S::cb.en.p2aid20011@cb.students.amrita.edu::9c28e68b-1c2d-4372-992f-56a39e304b14" providerId="AD" clId="Web-{7D8D9ED3-37FE-4DED-B1E5-7A80B26365A2}" dt="2020-11-26T13:54:15.480" v="51"/>
          <ac:picMkLst>
            <pc:docMk/>
            <pc:sldMk cId="109857222" sldId="256"/>
            <ac:picMk id="4" creationId="{C8DB0D81-04A4-4ECC-BFDC-980964C16FB8}"/>
          </ac:picMkLst>
        </pc:picChg>
        <pc:cxnChg chg="add del">
          <ac:chgData name="Allaparthi Sree Roja Rani [CB.EN.P2AID20011]" userId="S::cb.en.p2aid20011@cb.students.amrita.edu::9c28e68b-1c2d-4372-992f-56a39e304b14" providerId="AD" clId="Web-{7D8D9ED3-37FE-4DED-B1E5-7A80B26365A2}" dt="2020-11-26T13:53:49.729" v="38"/>
          <ac:cxnSpMkLst>
            <pc:docMk/>
            <pc:sldMk cId="109857222" sldId="256"/>
            <ac:cxnSpMk id="7" creationId="{E126E481-B945-4179-BD79-05E96E9B29E1}"/>
          </ac:cxnSpMkLst>
        </pc:cxnChg>
        <pc:cxnChg chg="add del">
          <ac:chgData name="Allaparthi Sree Roja Rani [CB.EN.P2AID20011]" userId="S::cb.en.p2aid20011@cb.students.amrita.edu::9c28e68b-1c2d-4372-992f-56a39e304b14" providerId="AD" clId="Web-{7D8D9ED3-37FE-4DED-B1E5-7A80B26365A2}" dt="2020-11-26T13:53:52.307" v="40"/>
          <ac:cxnSpMkLst>
            <pc:docMk/>
            <pc:sldMk cId="109857222" sldId="256"/>
            <ac:cxnSpMk id="12" creationId="{EA29FC7C-9308-4FDE-8DCA-405668055B0F}"/>
          </ac:cxnSpMkLst>
        </pc:cxnChg>
        <pc:cxnChg chg="add del">
          <ac:chgData name="Allaparthi Sree Roja Rani [CB.EN.P2AID20011]" userId="S::cb.en.p2aid20011@cb.students.amrita.edu::9c28e68b-1c2d-4372-992f-56a39e304b14" providerId="AD" clId="Web-{7D8D9ED3-37FE-4DED-B1E5-7A80B26365A2}" dt="2020-11-26T13:53:42.401" v="36"/>
          <ac:cxnSpMkLst>
            <pc:docMk/>
            <pc:sldMk cId="109857222" sldId="256"/>
            <ac:cxnSpMk id="13" creationId="{EA29FC7C-9308-4FDE-8DCA-405668055B0F}"/>
          </ac:cxnSpMkLst>
        </pc:cxnChg>
        <pc:cxnChg chg="add del">
          <ac:chgData name="Allaparthi Sree Roja Rani [CB.EN.P2AID20011]" userId="S::cb.en.p2aid20011@cb.students.amrita.edu::9c28e68b-1c2d-4372-992f-56a39e304b14" providerId="AD" clId="Web-{7D8D9ED3-37FE-4DED-B1E5-7A80B26365A2}" dt="2020-11-26T13:53:54.682" v="42"/>
          <ac:cxnSpMkLst>
            <pc:docMk/>
            <pc:sldMk cId="109857222" sldId="256"/>
            <ac:cxnSpMk id="15" creationId="{E126E481-B945-4179-BD79-05E96E9B29E1}"/>
          </ac:cxnSpMkLst>
        </pc:cxnChg>
        <pc:cxnChg chg="add del">
          <ac:chgData name="Allaparthi Sree Roja Rani [CB.EN.P2AID20011]" userId="S::cb.en.p2aid20011@cb.students.amrita.edu::9c28e68b-1c2d-4372-992f-56a39e304b14" providerId="AD" clId="Web-{7D8D9ED3-37FE-4DED-B1E5-7A80B26365A2}" dt="2020-11-26T13:53:57.698" v="44"/>
          <ac:cxnSpMkLst>
            <pc:docMk/>
            <pc:sldMk cId="109857222" sldId="256"/>
            <ac:cxnSpMk id="18" creationId="{EA29FC7C-9308-4FDE-8DCA-405668055B0F}"/>
          </ac:cxnSpMkLst>
        </pc:cxnChg>
        <pc:cxnChg chg="add del">
          <ac:chgData name="Allaparthi Sree Roja Rani [CB.EN.P2AID20011]" userId="S::cb.en.p2aid20011@cb.students.amrita.edu::9c28e68b-1c2d-4372-992f-56a39e304b14" providerId="AD" clId="Web-{7D8D9ED3-37FE-4DED-B1E5-7A80B26365A2}" dt="2020-11-26T13:54:05.339" v="46"/>
          <ac:cxnSpMkLst>
            <pc:docMk/>
            <pc:sldMk cId="109857222" sldId="256"/>
            <ac:cxnSpMk id="20" creationId="{E126E481-B945-4179-BD79-05E96E9B29E1}"/>
          </ac:cxnSpMkLst>
        </pc:cxnChg>
        <pc:cxnChg chg="add del">
          <ac:chgData name="Allaparthi Sree Roja Rani [CB.EN.P2AID20011]" userId="S::cb.en.p2aid20011@cb.students.amrita.edu::9c28e68b-1c2d-4372-992f-56a39e304b14" providerId="AD" clId="Web-{7D8D9ED3-37FE-4DED-B1E5-7A80B26365A2}" dt="2020-11-26T13:54:09.808" v="48"/>
          <ac:cxnSpMkLst>
            <pc:docMk/>
            <pc:sldMk cId="109857222" sldId="256"/>
            <ac:cxnSpMk id="22" creationId="{E126E481-B945-4179-BD79-05E96E9B29E1}"/>
          </ac:cxnSpMkLst>
        </pc:cxnChg>
        <pc:cxnChg chg="add del">
          <ac:chgData name="Allaparthi Sree Roja Rani [CB.EN.P2AID20011]" userId="S::cb.en.p2aid20011@cb.students.amrita.edu::9c28e68b-1c2d-4372-992f-56a39e304b14" providerId="AD" clId="Web-{7D8D9ED3-37FE-4DED-B1E5-7A80B26365A2}" dt="2020-11-26T13:54:15.464" v="50"/>
          <ac:cxnSpMkLst>
            <pc:docMk/>
            <pc:sldMk cId="109857222" sldId="256"/>
            <ac:cxnSpMk id="25" creationId="{EA29FC7C-9308-4FDE-8DCA-405668055B0F}"/>
          </ac:cxnSpMkLst>
        </pc:cxnChg>
        <pc:cxnChg chg="add">
          <ac:chgData name="Allaparthi Sree Roja Rani [CB.EN.P2AID20011]" userId="S::cb.en.p2aid20011@cb.students.amrita.edu::9c28e68b-1c2d-4372-992f-56a39e304b14" providerId="AD" clId="Web-{7D8D9ED3-37FE-4DED-B1E5-7A80B26365A2}" dt="2020-11-26T13:54:15.480" v="51"/>
          <ac:cxnSpMkLst>
            <pc:docMk/>
            <pc:sldMk cId="109857222" sldId="256"/>
            <ac:cxnSpMk id="27" creationId="{E126E481-B945-4179-BD79-05E96E9B29E1}"/>
          </ac:cxnSpMkLst>
        </pc:cxnChg>
      </pc:sldChg>
      <pc:sldChg chg="addSp delSp modSp new mod setBg">
        <pc:chgData name="Allaparthi Sree Roja Rani [CB.EN.P2AID20011]" userId="S::cb.en.p2aid20011@cb.students.amrita.edu::9c28e68b-1c2d-4372-992f-56a39e304b14" providerId="AD" clId="Web-{7D8D9ED3-37FE-4DED-B1E5-7A80B26365A2}" dt="2020-11-26T14:42:12.491" v="789" actId="20577"/>
        <pc:sldMkLst>
          <pc:docMk/>
          <pc:sldMk cId="816159429" sldId="257"/>
        </pc:sldMkLst>
        <pc:spChg chg="mod">
          <ac:chgData name="Allaparthi Sree Roja Rani [CB.EN.P2AID20011]" userId="S::cb.en.p2aid20011@cb.students.amrita.edu::9c28e68b-1c2d-4372-992f-56a39e304b14" providerId="AD" clId="Web-{7D8D9ED3-37FE-4DED-B1E5-7A80B26365A2}" dt="2020-11-26T14:40:40.095" v="712"/>
          <ac:spMkLst>
            <pc:docMk/>
            <pc:sldMk cId="816159429" sldId="257"/>
            <ac:spMk id="2" creationId="{17F6833D-3854-424B-ACD3-8CC8974517E8}"/>
          </ac:spMkLst>
        </pc:spChg>
        <pc:spChg chg="mod">
          <ac:chgData name="Allaparthi Sree Roja Rani [CB.EN.P2AID20011]" userId="S::cb.en.p2aid20011@cb.students.amrita.edu::9c28e68b-1c2d-4372-992f-56a39e304b14" providerId="AD" clId="Web-{7D8D9ED3-37FE-4DED-B1E5-7A80B26365A2}" dt="2020-11-26T14:42:12.491" v="789" actId="20577"/>
          <ac:spMkLst>
            <pc:docMk/>
            <pc:sldMk cId="816159429" sldId="257"/>
            <ac:spMk id="3" creationId="{F7B47AAB-3EBC-4964-9E45-43727F6B18D8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40:40.095" v="712"/>
          <ac:spMkLst>
            <pc:docMk/>
            <pc:sldMk cId="816159429" sldId="257"/>
            <ac:spMk id="9" creationId="{86295E7F-EA66-480B-B001-C8BE7CD61903}"/>
          </ac:spMkLst>
        </pc:spChg>
        <pc:spChg chg="add">
          <ac:chgData name="Allaparthi Sree Roja Rani [CB.EN.P2AID20011]" userId="S::cb.en.p2aid20011@cb.students.amrita.edu::9c28e68b-1c2d-4372-992f-56a39e304b14" providerId="AD" clId="Web-{7D8D9ED3-37FE-4DED-B1E5-7A80B26365A2}" dt="2020-11-26T14:40:40.095" v="712"/>
          <ac:spMkLst>
            <pc:docMk/>
            <pc:sldMk cId="816159429" sldId="257"/>
            <ac:spMk id="16" creationId="{86295E7F-EA66-480B-B001-C8BE7CD61903}"/>
          </ac:spMkLst>
        </pc:spChg>
        <pc:picChg chg="add mod">
          <ac:chgData name="Allaparthi Sree Roja Rani [CB.EN.P2AID20011]" userId="S::cb.en.p2aid20011@cb.students.amrita.edu::9c28e68b-1c2d-4372-992f-56a39e304b14" providerId="AD" clId="Web-{7D8D9ED3-37FE-4DED-B1E5-7A80B26365A2}" dt="2020-11-26T13:57:20.611" v="156"/>
          <ac:picMkLst>
            <pc:docMk/>
            <pc:sldMk cId="816159429" sldId="257"/>
            <ac:picMk id="4" creationId="{6DDDCAFD-72E6-4092-A7F7-1E3C04787302}"/>
          </ac:picMkLst>
        </pc:picChg>
        <pc:cxnChg chg="add del">
          <ac:chgData name="Allaparthi Sree Roja Rani [CB.EN.P2AID20011]" userId="S::cb.en.p2aid20011@cb.students.amrita.edu::9c28e68b-1c2d-4372-992f-56a39e304b14" providerId="AD" clId="Web-{7D8D9ED3-37FE-4DED-B1E5-7A80B26365A2}" dt="2020-11-26T14:40:40.095" v="712"/>
          <ac:cxnSpMkLst>
            <pc:docMk/>
            <pc:sldMk cId="816159429" sldId="257"/>
            <ac:cxnSpMk id="11" creationId="{E126E481-B945-4179-BD79-05E96E9B29E1}"/>
          </ac:cxnSpMkLst>
        </pc:cxnChg>
        <pc:cxnChg chg="add">
          <ac:chgData name="Allaparthi Sree Roja Rani [CB.EN.P2AID20011]" userId="S::cb.en.p2aid20011@cb.students.amrita.edu::9c28e68b-1c2d-4372-992f-56a39e304b14" providerId="AD" clId="Web-{7D8D9ED3-37FE-4DED-B1E5-7A80B26365A2}" dt="2020-11-26T14:40:40.095" v="712"/>
          <ac:cxnSpMkLst>
            <pc:docMk/>
            <pc:sldMk cId="816159429" sldId="257"/>
            <ac:cxnSpMk id="18" creationId="{E126E481-B945-4179-BD79-05E96E9B29E1}"/>
          </ac:cxnSpMkLst>
        </pc:cxnChg>
      </pc:sldChg>
      <pc:sldChg chg="addSp delSp modSp new mod setBg setClrOvrMap">
        <pc:chgData name="Allaparthi Sree Roja Rani [CB.EN.P2AID20011]" userId="S::cb.en.p2aid20011@cb.students.amrita.edu::9c28e68b-1c2d-4372-992f-56a39e304b14" providerId="AD" clId="Web-{7D8D9ED3-37FE-4DED-B1E5-7A80B26365A2}" dt="2020-11-26T15:07:09.239" v="837" actId="20577"/>
        <pc:sldMkLst>
          <pc:docMk/>
          <pc:sldMk cId="2814958567" sldId="258"/>
        </pc:sldMkLst>
        <pc:spChg chg="mod">
          <ac:chgData name="Allaparthi Sree Roja Rani [CB.EN.P2AID20011]" userId="S::cb.en.p2aid20011@cb.students.amrita.edu::9c28e68b-1c2d-4372-992f-56a39e304b14" providerId="AD" clId="Web-{7D8D9ED3-37FE-4DED-B1E5-7A80B26365A2}" dt="2020-11-26T14:35:49.540" v="582" actId="14100"/>
          <ac:spMkLst>
            <pc:docMk/>
            <pc:sldMk cId="2814958567" sldId="258"/>
            <ac:spMk id="2" creationId="{29BA90AD-7868-4E2A-8AE5-D6A73BC1E6FB}"/>
          </ac:spMkLst>
        </pc:spChg>
        <pc:spChg chg="mod">
          <ac:chgData name="Allaparthi Sree Roja Rani [CB.EN.P2AID20011]" userId="S::cb.en.p2aid20011@cb.students.amrita.edu::9c28e68b-1c2d-4372-992f-56a39e304b14" providerId="AD" clId="Web-{7D8D9ED3-37FE-4DED-B1E5-7A80B26365A2}" dt="2020-11-26T15:07:09.239" v="837" actId="20577"/>
          <ac:spMkLst>
            <pc:docMk/>
            <pc:sldMk cId="2814958567" sldId="258"/>
            <ac:spMk id="3" creationId="{C5DEE040-F668-41D7-B932-D81345DB9481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5:15.130" v="511"/>
          <ac:spMkLst>
            <pc:docMk/>
            <pc:sldMk cId="2814958567" sldId="258"/>
            <ac:spMk id="5" creationId="{4038CB10-1F5C-4D54-9DF7-12586DE5B007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5:15.130" v="511"/>
          <ac:spMkLst>
            <pc:docMk/>
            <pc:sldMk cId="2814958567" sldId="258"/>
            <ac:spMk id="6" creationId="{73ED6512-6858-4552-B699-9A97FE9A4EA2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5:35.302" v="513"/>
          <ac:spMkLst>
            <pc:docMk/>
            <pc:sldMk cId="2814958567" sldId="258"/>
            <ac:spMk id="7" creationId="{1709F1D5-B0F1-4714-A239-E5B61C161915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4:52.379" v="509"/>
          <ac:spMkLst>
            <pc:docMk/>
            <pc:sldMk cId="2814958567" sldId="258"/>
            <ac:spMk id="8" creationId="{B775CD93-9DF2-48CB-9F57-1BCA9A46C7FA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5:35.302" v="513"/>
          <ac:spMkLst>
            <pc:docMk/>
            <pc:sldMk cId="2814958567" sldId="258"/>
            <ac:spMk id="9" creationId="{228FB460-D3FF-4440-A020-05982A09E517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4:52.379" v="509"/>
          <ac:spMkLst>
            <pc:docMk/>
            <pc:sldMk cId="2814958567" sldId="258"/>
            <ac:spMk id="10" creationId="{6166C6D1-23AC-49C4-BA07-238E4E9F8CEB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5:35.302" v="513"/>
          <ac:spMkLst>
            <pc:docMk/>
            <pc:sldMk cId="2814958567" sldId="258"/>
            <ac:spMk id="11" creationId="{14847E93-7DC1-4D4B-8829-B19AA7137C50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4:52.379" v="509"/>
          <ac:spMkLst>
            <pc:docMk/>
            <pc:sldMk cId="2814958567" sldId="258"/>
            <ac:spMk id="12" creationId="{1C091803-41C2-48E0-9228-5148460C7479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5:41.631" v="515"/>
          <ac:spMkLst>
            <pc:docMk/>
            <pc:sldMk cId="2814958567" sldId="258"/>
            <ac:spMk id="13" creationId="{87A57295-2710-4920-B99A-4D1FA03A62BD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5:35.302" v="513"/>
          <ac:spMkLst>
            <pc:docMk/>
            <pc:sldMk cId="2814958567" sldId="258"/>
            <ac:spMk id="14" creationId="{5566D6E1-03A1-4D73-A4E0-35D74D568A04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5:41.631" v="515"/>
          <ac:spMkLst>
            <pc:docMk/>
            <pc:sldMk cId="2814958567" sldId="258"/>
            <ac:spMk id="15" creationId="{78067929-4D33-4306-9E2F-67C49CDDB5DE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5:35.302" v="513"/>
          <ac:spMkLst>
            <pc:docMk/>
            <pc:sldMk cId="2814958567" sldId="258"/>
            <ac:spMk id="16" creationId="{9F835A99-04AC-494A-A572-AFE8413CC938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5:35.302" v="513"/>
          <ac:spMkLst>
            <pc:docMk/>
            <pc:sldMk cId="2814958567" sldId="258"/>
            <ac:spMk id="18" creationId="{7B786209-1B0B-4CA9-9BDD-F7327066A84D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6:00.319" v="517"/>
          <ac:spMkLst>
            <pc:docMk/>
            <pc:sldMk cId="2814958567" sldId="258"/>
            <ac:spMk id="19" creationId="{F98ED85F-DCEE-4B50-802E-71A6E3E12B04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5:35.302" v="513"/>
          <ac:spMkLst>
            <pc:docMk/>
            <pc:sldMk cId="2814958567" sldId="258"/>
            <ac:spMk id="20" creationId="{2D2964BB-484D-45AE-AD66-D407D0629652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7:23.712" v="522"/>
          <ac:spMkLst>
            <pc:docMk/>
            <pc:sldMk cId="2814958567" sldId="258"/>
            <ac:spMk id="21" creationId="{B775CD93-9DF2-48CB-9F57-1BCA9A46C7FA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5:35.302" v="513"/>
          <ac:spMkLst>
            <pc:docMk/>
            <pc:sldMk cId="2814958567" sldId="258"/>
            <ac:spMk id="22" creationId="{6691AC69-A76E-4DAB-B565-468B6B87ACF3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7:23.712" v="522"/>
          <ac:spMkLst>
            <pc:docMk/>
            <pc:sldMk cId="2814958567" sldId="258"/>
            <ac:spMk id="23" creationId="{6166C6D1-23AC-49C4-BA07-238E4E9F8CEB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7:23.712" v="522"/>
          <ac:spMkLst>
            <pc:docMk/>
            <pc:sldMk cId="2814958567" sldId="258"/>
            <ac:spMk id="24" creationId="{1C091803-41C2-48E0-9228-5148460C7479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30:42.796" v="572"/>
          <ac:spMkLst>
            <pc:docMk/>
            <pc:sldMk cId="2814958567" sldId="258"/>
            <ac:spMk id="26" creationId="{907EF6B7-1338-4443-8C46-6A318D952DFD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30:42.796" v="572"/>
          <ac:spMkLst>
            <pc:docMk/>
            <pc:sldMk cId="2814958567" sldId="258"/>
            <ac:spMk id="27" creationId="{DAAE4CDD-124C-4DCF-9584-B6033B545DD5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7:23.696" v="521"/>
          <ac:spMkLst>
            <pc:docMk/>
            <pc:sldMk cId="2814958567" sldId="258"/>
            <ac:spMk id="29" creationId="{4038CB10-1F5C-4D54-9DF7-12586DE5B007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7:23.696" v="521"/>
          <ac:spMkLst>
            <pc:docMk/>
            <pc:sldMk cId="2814958567" sldId="258"/>
            <ac:spMk id="31" creationId="{73ED6512-6858-4552-B699-9A97FE9A4EA2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30:42.796" v="572"/>
          <ac:spMkLst>
            <pc:docMk/>
            <pc:sldMk cId="2814958567" sldId="258"/>
            <ac:spMk id="33" creationId="{081E4A58-353D-44AE-B2FC-2A74E2E400F7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30:40.171" v="569"/>
          <ac:spMkLst>
            <pc:docMk/>
            <pc:sldMk cId="2814958567" sldId="258"/>
            <ac:spMk id="35" creationId="{C7FA33FF-088D-4F16-95A2-2C64D353DEA8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30:40.171" v="569"/>
          <ac:spMkLst>
            <pc:docMk/>
            <pc:sldMk cId="2814958567" sldId="258"/>
            <ac:spMk id="36" creationId="{A376EFB1-01CF-419F-ABF1-2AF02BBFCBD1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30:40.171" v="569"/>
          <ac:spMkLst>
            <pc:docMk/>
            <pc:sldMk cId="2814958567" sldId="258"/>
            <ac:spMk id="37" creationId="{FF9DEA15-78BD-4750-AA18-B9F28A6D5AB8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9:32.856" v="567"/>
          <ac:spMkLst>
            <pc:docMk/>
            <pc:sldMk cId="2814958567" sldId="258"/>
            <ac:spMk id="38" creationId="{B775CD93-9DF2-48CB-9F57-1BCA9A46C7FA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30:42.780" v="571"/>
          <ac:spMkLst>
            <pc:docMk/>
            <pc:sldMk cId="2814958567" sldId="258"/>
            <ac:spMk id="39" creationId="{DC8C3900-B8A1-4965-88E6-CBCBFE067207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9:32.856" v="567"/>
          <ac:spMkLst>
            <pc:docMk/>
            <pc:sldMk cId="2814958567" sldId="258"/>
            <ac:spMk id="40" creationId="{6166C6D1-23AC-49C4-BA07-238E4E9F8CEB}"/>
          </ac:spMkLst>
        </pc:spChg>
        <pc:spChg chg="add">
          <ac:chgData name="Allaparthi Sree Roja Rani [CB.EN.P2AID20011]" userId="S::cb.en.p2aid20011@cb.students.amrita.edu::9c28e68b-1c2d-4372-992f-56a39e304b14" providerId="AD" clId="Web-{7D8D9ED3-37FE-4DED-B1E5-7A80B26365A2}" dt="2020-11-26T14:30:42.796" v="572"/>
          <ac:spMkLst>
            <pc:docMk/>
            <pc:sldMk cId="2814958567" sldId="258"/>
            <ac:spMk id="41" creationId="{4038CB10-1F5C-4D54-9DF7-12586DE5B007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4:29:32.856" v="567"/>
          <ac:spMkLst>
            <pc:docMk/>
            <pc:sldMk cId="2814958567" sldId="258"/>
            <ac:spMk id="42" creationId="{1C091803-41C2-48E0-9228-5148460C7479}"/>
          </ac:spMkLst>
        </pc:spChg>
        <pc:spChg chg="add">
          <ac:chgData name="Allaparthi Sree Roja Rani [CB.EN.P2AID20011]" userId="S::cb.en.p2aid20011@cb.students.amrita.edu::9c28e68b-1c2d-4372-992f-56a39e304b14" providerId="AD" clId="Web-{7D8D9ED3-37FE-4DED-B1E5-7A80B26365A2}" dt="2020-11-26T14:30:42.796" v="572"/>
          <ac:spMkLst>
            <pc:docMk/>
            <pc:sldMk cId="2814958567" sldId="258"/>
            <ac:spMk id="43" creationId="{73ED6512-6858-4552-B699-9A97FE9A4EA2}"/>
          </ac:spMkLst>
        </pc:spChg>
        <pc:cxnChg chg="add del">
          <ac:chgData name="Allaparthi Sree Roja Rani [CB.EN.P2AID20011]" userId="S::cb.en.p2aid20011@cb.students.amrita.edu::9c28e68b-1c2d-4372-992f-56a39e304b14" providerId="AD" clId="Web-{7D8D9ED3-37FE-4DED-B1E5-7A80B26365A2}" dt="2020-11-26T14:25:41.631" v="515"/>
          <ac:cxnSpMkLst>
            <pc:docMk/>
            <pc:sldMk cId="2814958567" sldId="258"/>
            <ac:cxnSpMk id="17" creationId="{2D72A2C9-F3CA-4216-8BAD-FA4C970C3C4E}"/>
          </ac:cxnSpMkLst>
        </pc:cxnChg>
      </pc:sldChg>
      <pc:sldChg chg="addSp delSp modSp new mod setBg">
        <pc:chgData name="Allaparthi Sree Roja Rani [CB.EN.P2AID20011]" userId="S::cb.en.p2aid20011@cb.students.amrita.edu::9c28e68b-1c2d-4372-992f-56a39e304b14" providerId="AD" clId="Web-{7D8D9ED3-37FE-4DED-B1E5-7A80B26365A2}" dt="2020-11-26T15:25:40.787" v="1113" actId="20577"/>
        <pc:sldMkLst>
          <pc:docMk/>
          <pc:sldMk cId="2053581929" sldId="259"/>
        </pc:sldMkLst>
        <pc:spChg chg="mod">
          <ac:chgData name="Allaparthi Sree Roja Rani [CB.EN.P2AID20011]" userId="S::cb.en.p2aid20011@cb.students.amrita.edu::9c28e68b-1c2d-4372-992f-56a39e304b14" providerId="AD" clId="Web-{7D8D9ED3-37FE-4DED-B1E5-7A80B26365A2}" dt="2020-11-26T15:25:08.019" v="1093"/>
          <ac:spMkLst>
            <pc:docMk/>
            <pc:sldMk cId="2053581929" sldId="259"/>
            <ac:spMk id="2" creationId="{8FF9A0B0-5825-4489-864A-51D7ECBA2B5C}"/>
          </ac:spMkLst>
        </pc:spChg>
        <pc:spChg chg="mod">
          <ac:chgData name="Allaparthi Sree Roja Rani [CB.EN.P2AID20011]" userId="S::cb.en.p2aid20011@cb.students.amrita.edu::9c28e68b-1c2d-4372-992f-56a39e304b14" providerId="AD" clId="Web-{7D8D9ED3-37FE-4DED-B1E5-7A80B26365A2}" dt="2020-11-26T15:25:40.787" v="1113" actId="20577"/>
          <ac:spMkLst>
            <pc:docMk/>
            <pc:sldMk cId="2053581929" sldId="259"/>
            <ac:spMk id="3" creationId="{8B489E4D-274C-4354-AE7C-A1E138B189E5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1:11.096" v="1053"/>
          <ac:spMkLst>
            <pc:docMk/>
            <pc:sldMk cId="2053581929" sldId="259"/>
            <ac:spMk id="5" creationId="{DE7FFD28-545C-4C88-A2E7-152FB234C92C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2:04.584" v="1074"/>
          <ac:spMkLst>
            <pc:docMk/>
            <pc:sldMk cId="2053581929" sldId="259"/>
            <ac:spMk id="6" creationId="{907EF6B7-1338-4443-8C46-6A318D952DFD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2:04.584" v="1074"/>
          <ac:spMkLst>
            <pc:docMk/>
            <pc:sldMk cId="2053581929" sldId="259"/>
            <ac:spMk id="7" creationId="{DAAE4CDD-124C-4DCF-9584-B6033B545DD5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0:53.532" v="1051"/>
          <ac:spMkLst>
            <pc:docMk/>
            <pc:sldMk cId="2053581929" sldId="259"/>
            <ac:spMk id="8" creationId="{827B839B-9ADE-406B-8590-F1CAEDED45A1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2:04.584" v="1074"/>
          <ac:spMkLst>
            <pc:docMk/>
            <pc:sldMk cId="2053581929" sldId="259"/>
            <ac:spMk id="9" creationId="{081E4A58-353D-44AE-B2FC-2A74E2E400F7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0:53.532" v="1051"/>
          <ac:spMkLst>
            <pc:docMk/>
            <pc:sldMk cId="2053581929" sldId="259"/>
            <ac:spMk id="10" creationId="{CFE45BF0-46DB-408C-B5F7-7B11716805D4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1:55.287" v="1071"/>
          <ac:spMkLst>
            <pc:docMk/>
            <pc:sldMk cId="2053581929" sldId="259"/>
            <ac:spMk id="11" creationId="{C54A3646-77FE-4862-96CE-45260829B18F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0:53.532" v="1051"/>
          <ac:spMkLst>
            <pc:docMk/>
            <pc:sldMk cId="2053581929" sldId="259"/>
            <ac:spMk id="12" creationId="{2AEBC8F2-97B1-41B4-93F1-2D289E197FBA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0:53.532" v="1051"/>
          <ac:spMkLst>
            <pc:docMk/>
            <pc:sldMk cId="2053581929" sldId="259"/>
            <ac:spMk id="14" creationId="{472E3A19-F5D5-48FC-BB9C-48C2F68F598B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2:04.569" v="1073"/>
          <ac:spMkLst>
            <pc:docMk/>
            <pc:sldMk cId="2053581929" sldId="259"/>
            <ac:spMk id="15" creationId="{15911E3A-C35B-4EF7-A355-B84E9A14AF4D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0:53.532" v="1051"/>
          <ac:spMkLst>
            <pc:docMk/>
            <pc:sldMk cId="2053581929" sldId="259"/>
            <ac:spMk id="16" creationId="{7A62E32F-BB65-43A8-8EB5-92346890E549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5:08.019" v="1093"/>
          <ac:spMkLst>
            <pc:docMk/>
            <pc:sldMk cId="2053581929" sldId="259"/>
            <ac:spMk id="17" creationId="{8C3DEBB2-D54E-470C-86B3-631BDDF6CCA6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0:53.532" v="1051"/>
          <ac:spMkLst>
            <pc:docMk/>
            <pc:sldMk cId="2053581929" sldId="259"/>
            <ac:spMk id="18" creationId="{14E91B64-9FCC-451E-AFB4-A827D6329367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5:08.019" v="1093"/>
          <ac:spMkLst>
            <pc:docMk/>
            <pc:sldMk cId="2053581929" sldId="259"/>
            <ac:spMk id="19" creationId="{268033CC-D08D-4609-83FF-2537764F4F55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4:58.909" v="1090"/>
          <ac:spMkLst>
            <pc:docMk/>
            <pc:sldMk cId="2053581929" sldId="259"/>
            <ac:spMk id="21" creationId="{6A1473A6-3F22-483E-8A30-80B9D2B14592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5:08.019" v="1092"/>
          <ac:spMkLst>
            <pc:docMk/>
            <pc:sldMk cId="2053581929" sldId="259"/>
            <ac:spMk id="23" creationId="{8C3DEBB2-D54E-470C-86B3-631BDDF6CCA6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4:49.205" v="1088"/>
          <ac:spMkLst>
            <pc:docMk/>
            <pc:sldMk cId="2053581929" sldId="259"/>
            <ac:spMk id="24" creationId="{6BEF4656-0683-4420-BED2-A1C88CED7D80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5:08.019" v="1092"/>
          <ac:spMkLst>
            <pc:docMk/>
            <pc:sldMk cId="2053581929" sldId="259"/>
            <ac:spMk id="25" creationId="{268033CC-D08D-4609-83FF-2537764F4F55}"/>
          </ac:spMkLst>
        </pc:spChg>
        <pc:spChg chg="add">
          <ac:chgData name="Allaparthi Sree Roja Rani [CB.EN.P2AID20011]" userId="S::cb.en.p2aid20011@cb.students.amrita.edu::9c28e68b-1c2d-4372-992f-56a39e304b14" providerId="AD" clId="Web-{7D8D9ED3-37FE-4DED-B1E5-7A80B26365A2}" dt="2020-11-26T15:25:08.019" v="1093"/>
          <ac:spMkLst>
            <pc:docMk/>
            <pc:sldMk cId="2053581929" sldId="259"/>
            <ac:spMk id="27" creationId="{907EF6B7-1338-4443-8C46-6A318D952DFD}"/>
          </ac:spMkLst>
        </pc:spChg>
        <pc:spChg chg="add">
          <ac:chgData name="Allaparthi Sree Roja Rani [CB.EN.P2AID20011]" userId="S::cb.en.p2aid20011@cb.students.amrita.edu::9c28e68b-1c2d-4372-992f-56a39e304b14" providerId="AD" clId="Web-{7D8D9ED3-37FE-4DED-B1E5-7A80B26365A2}" dt="2020-11-26T15:25:08.019" v="1093"/>
          <ac:spMkLst>
            <pc:docMk/>
            <pc:sldMk cId="2053581929" sldId="259"/>
            <ac:spMk id="28" creationId="{081E4A58-353D-44AE-B2FC-2A74E2E400F7}"/>
          </ac:spMkLst>
        </pc:spChg>
        <pc:spChg chg="add">
          <ac:chgData name="Allaparthi Sree Roja Rani [CB.EN.P2AID20011]" userId="S::cb.en.p2aid20011@cb.students.amrita.edu::9c28e68b-1c2d-4372-992f-56a39e304b14" providerId="AD" clId="Web-{7D8D9ED3-37FE-4DED-B1E5-7A80B26365A2}" dt="2020-11-26T15:25:08.019" v="1093"/>
          <ac:spMkLst>
            <pc:docMk/>
            <pc:sldMk cId="2053581929" sldId="259"/>
            <ac:spMk id="29" creationId="{DAAE4CDD-124C-4DCF-9584-B6033B545DD5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1:55.287" v="1071"/>
          <ac:spMkLst>
            <pc:docMk/>
            <pc:sldMk cId="2053581929" sldId="259"/>
            <ac:spMk id="39" creationId="{700D0C16-8549-4373-8B7C-3555082CEA0B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1:55.287" v="1071"/>
          <ac:spMkLst>
            <pc:docMk/>
            <pc:sldMk cId="2053581929" sldId="259"/>
            <ac:spMk id="41" creationId="{C7341777-0F86-4E1E-A07F-2076F00D04EC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24:49.205" v="1088"/>
          <ac:spMkLst>
            <pc:docMk/>
            <pc:sldMk cId="2053581929" sldId="259"/>
            <ac:spMk id="49" creationId="{C4CCB850-8E75-43A0-AE24-BEE25764B197}"/>
          </ac:spMkLst>
        </pc:spChg>
        <pc:grpChg chg="add del">
          <ac:chgData name="Allaparthi Sree Roja Rani [CB.EN.P2AID20011]" userId="S::cb.en.p2aid20011@cb.students.amrita.edu::9c28e68b-1c2d-4372-992f-56a39e304b14" providerId="AD" clId="Web-{7D8D9ED3-37FE-4DED-B1E5-7A80B26365A2}" dt="2020-11-26T15:21:55.287" v="1071"/>
          <ac:grpSpMkLst>
            <pc:docMk/>
            <pc:sldMk cId="2053581929" sldId="259"/>
            <ac:grpSpMk id="13" creationId="{3F6FA249-9C10-48B9-9F72-1F333D8A9486}"/>
          </ac:grpSpMkLst>
        </pc:grpChg>
        <pc:grpChg chg="add del">
          <ac:chgData name="Allaparthi Sree Roja Rani [CB.EN.P2AID20011]" userId="S::cb.en.p2aid20011@cb.students.amrita.edu::9c28e68b-1c2d-4372-992f-56a39e304b14" providerId="AD" clId="Web-{7D8D9ED3-37FE-4DED-B1E5-7A80B26365A2}" dt="2020-11-26T15:24:58.909" v="1090"/>
          <ac:grpSpMkLst>
            <pc:docMk/>
            <pc:sldMk cId="2053581929" sldId="259"/>
            <ac:grpSpMk id="22" creationId="{AA1375E3-3E53-4D75-BAB7-E5929BFCB25F}"/>
          </ac:grpSpMkLst>
        </pc:grpChg>
        <pc:grpChg chg="add del">
          <ac:chgData name="Allaparthi Sree Roja Rani [CB.EN.P2AID20011]" userId="S::cb.en.p2aid20011@cb.students.amrita.edu::9c28e68b-1c2d-4372-992f-56a39e304b14" providerId="AD" clId="Web-{7D8D9ED3-37FE-4DED-B1E5-7A80B26365A2}" dt="2020-11-26T15:24:49.205" v="1088"/>
          <ac:grpSpMkLst>
            <pc:docMk/>
            <pc:sldMk cId="2053581929" sldId="259"/>
            <ac:grpSpMk id="26" creationId="{C40C6DFE-A65D-4403-B6BC-B3955D185AF4}"/>
          </ac:grpSpMkLst>
        </pc:grpChg>
        <pc:grpChg chg="add del">
          <ac:chgData name="Allaparthi Sree Roja Rani [CB.EN.P2AID20011]" userId="S::cb.en.p2aid20011@cb.students.amrita.edu::9c28e68b-1c2d-4372-992f-56a39e304b14" providerId="AD" clId="Web-{7D8D9ED3-37FE-4DED-B1E5-7A80B26365A2}" dt="2020-11-26T15:22:04.569" v="1073"/>
          <ac:grpSpMkLst>
            <pc:docMk/>
            <pc:sldMk cId="2053581929" sldId="259"/>
            <ac:grpSpMk id="38" creationId="{E21ADB3D-AD65-44B4-847D-5E90E90A5D16}"/>
          </ac:grpSpMkLst>
        </pc:grpChg>
        <pc:grpChg chg="add del">
          <ac:chgData name="Allaparthi Sree Roja Rani [CB.EN.P2AID20011]" userId="S::cb.en.p2aid20011@cb.students.amrita.edu::9c28e68b-1c2d-4372-992f-56a39e304b14" providerId="AD" clId="Web-{7D8D9ED3-37FE-4DED-B1E5-7A80B26365A2}" dt="2020-11-26T15:22:04.569" v="1073"/>
          <ac:grpSpMkLst>
            <pc:docMk/>
            <pc:sldMk cId="2053581929" sldId="259"/>
            <ac:grpSpMk id="44" creationId="{5F8A7F7F-DD1A-4F41-98AC-B9CE2A620CDC}"/>
          </ac:grpSpMkLst>
        </pc:grpChg>
        <pc:cxnChg chg="add del">
          <ac:chgData name="Allaparthi Sree Roja Rani [CB.EN.P2AID20011]" userId="S::cb.en.p2aid20011@cb.students.amrita.edu::9c28e68b-1c2d-4372-992f-56a39e304b14" providerId="AD" clId="Web-{7D8D9ED3-37FE-4DED-B1E5-7A80B26365A2}" dt="2020-11-26T15:24:49.205" v="1088"/>
          <ac:cxnSpMkLst>
            <pc:docMk/>
            <pc:sldMk cId="2053581929" sldId="259"/>
            <ac:cxnSpMk id="51" creationId="{3E2D009B-70F6-4703-A06F-6829E40A1156}"/>
          </ac:cxnSpMkLst>
        </pc:cxnChg>
      </pc:sldChg>
      <pc:sldChg chg="addSp delSp modSp new mod setBg">
        <pc:chgData name="Allaparthi Sree Roja Rani [CB.EN.P2AID20011]" userId="S::cb.en.p2aid20011@cb.students.amrita.edu::9c28e68b-1c2d-4372-992f-56a39e304b14" providerId="AD" clId="Web-{7D8D9ED3-37FE-4DED-B1E5-7A80B26365A2}" dt="2020-11-26T16:22:43.296" v="2165" actId="20577"/>
        <pc:sldMkLst>
          <pc:docMk/>
          <pc:sldMk cId="1768593083" sldId="260"/>
        </pc:sldMkLst>
        <pc:spChg chg="mod">
          <ac:chgData name="Allaparthi Sree Roja Rani [CB.EN.P2AID20011]" userId="S::cb.en.p2aid20011@cb.students.amrita.edu::9c28e68b-1c2d-4372-992f-56a39e304b14" providerId="AD" clId="Web-{7D8D9ED3-37FE-4DED-B1E5-7A80B26365A2}" dt="2020-11-26T16:22:43.296" v="2165" actId="20577"/>
          <ac:spMkLst>
            <pc:docMk/>
            <pc:sldMk cId="1768593083" sldId="260"/>
            <ac:spMk id="2" creationId="{CE4BA2EA-4142-4EA5-9157-585117B7AE85}"/>
          </ac:spMkLst>
        </pc:spChg>
        <pc:spChg chg="mod">
          <ac:chgData name="Allaparthi Sree Roja Rani [CB.EN.P2AID20011]" userId="S::cb.en.p2aid20011@cb.students.amrita.edu::9c28e68b-1c2d-4372-992f-56a39e304b14" providerId="AD" clId="Web-{7D8D9ED3-37FE-4DED-B1E5-7A80B26365A2}" dt="2020-11-26T16:03:34.448" v="1909" actId="20577"/>
          <ac:spMkLst>
            <pc:docMk/>
            <pc:sldMk cId="1768593083" sldId="260"/>
            <ac:spMk id="3" creationId="{2F684398-7204-452C-A2EA-79D97E4066C6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2:49.016" v="1592"/>
          <ac:spMkLst>
            <pc:docMk/>
            <pc:sldMk cId="1768593083" sldId="260"/>
            <ac:spMk id="8" creationId="{827B839B-9ADE-406B-8590-F1CAEDED45A1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2:49.016" v="1592"/>
          <ac:spMkLst>
            <pc:docMk/>
            <pc:sldMk cId="1768593083" sldId="260"/>
            <ac:spMk id="10" creationId="{CFE45BF0-46DB-408C-B5F7-7B11716805D4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2:49.016" v="1592"/>
          <ac:spMkLst>
            <pc:docMk/>
            <pc:sldMk cId="1768593083" sldId="260"/>
            <ac:spMk id="12" creationId="{2AEBC8F2-97B1-41B4-93F1-2D289E197FBA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2:49.016" v="1592"/>
          <ac:spMkLst>
            <pc:docMk/>
            <pc:sldMk cId="1768593083" sldId="260"/>
            <ac:spMk id="14" creationId="{472E3A19-F5D5-48FC-BB9C-48C2F68F598B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2:49.016" v="1592"/>
          <ac:spMkLst>
            <pc:docMk/>
            <pc:sldMk cId="1768593083" sldId="260"/>
            <ac:spMk id="16" creationId="{7A62E32F-BB65-43A8-8EB5-92346890E549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2:49.016" v="1592"/>
          <ac:spMkLst>
            <pc:docMk/>
            <pc:sldMk cId="1768593083" sldId="260"/>
            <ac:spMk id="18" creationId="{14E91B64-9FCC-451E-AFB4-A827D6329367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4:01.584" v="1602"/>
          <ac:spMkLst>
            <pc:docMk/>
            <pc:sldMk cId="1768593083" sldId="260"/>
            <ac:spMk id="20" creationId="{6BEF4656-0683-4420-BED2-A1C88CED7D80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4:01.584" v="1602"/>
          <ac:spMkLst>
            <pc:docMk/>
            <pc:sldMk cId="1768593083" sldId="260"/>
            <ac:spMk id="22" creationId="{C4CCB850-8E75-43A0-AE24-BEE25764B197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2:48.985" v="1591"/>
          <ac:spMkLst>
            <pc:docMk/>
            <pc:sldMk cId="1768593083" sldId="260"/>
            <ac:spMk id="23" creationId="{C54A3646-77FE-4862-96CE-45260829B18F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2:48.985" v="1591"/>
          <ac:spMkLst>
            <pc:docMk/>
            <pc:sldMk cId="1768593083" sldId="260"/>
            <ac:spMk id="48" creationId="{700D0C16-8549-4373-8B7C-3555082CEA0B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2:48.985" v="1591"/>
          <ac:spMkLst>
            <pc:docMk/>
            <pc:sldMk cId="1768593083" sldId="260"/>
            <ac:spMk id="50" creationId="{C7341777-0F86-4E1E-A07F-2076F00D04EC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5:49.373" v="1614"/>
          <ac:spMkLst>
            <pc:docMk/>
            <pc:sldMk cId="1768593083" sldId="260"/>
            <ac:spMk id="51" creationId="{827B839B-9ADE-406B-8590-F1CAEDED45A1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5:49.373" v="1614"/>
          <ac:spMkLst>
            <pc:docMk/>
            <pc:sldMk cId="1768593083" sldId="260"/>
            <ac:spMk id="53" creationId="{CFE45BF0-46DB-408C-B5F7-7B11716805D4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5:49.373" v="1614"/>
          <ac:spMkLst>
            <pc:docMk/>
            <pc:sldMk cId="1768593083" sldId="260"/>
            <ac:spMk id="55" creationId="{2AEBC8F2-97B1-41B4-93F1-2D289E197FBA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5:49.373" v="1614"/>
          <ac:spMkLst>
            <pc:docMk/>
            <pc:sldMk cId="1768593083" sldId="260"/>
            <ac:spMk id="57" creationId="{472E3A19-F5D5-48FC-BB9C-48C2F68F598B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5:49.373" v="1614"/>
          <ac:spMkLst>
            <pc:docMk/>
            <pc:sldMk cId="1768593083" sldId="260"/>
            <ac:spMk id="59" creationId="{7A62E32F-BB65-43A8-8EB5-92346890E549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5:49.373" v="1614"/>
          <ac:spMkLst>
            <pc:docMk/>
            <pc:sldMk cId="1768593083" sldId="260"/>
            <ac:spMk id="61" creationId="{14E91B64-9FCC-451E-AFB4-A827D6329367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8:35.447" v="1646"/>
          <ac:spMkLst>
            <pc:docMk/>
            <pc:sldMk cId="1768593083" sldId="260"/>
            <ac:spMk id="66" creationId="{76EFD3D9-44F0-4267-BCC1-1613E79D8274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8:35.447" v="1646"/>
          <ac:spMkLst>
            <pc:docMk/>
            <pc:sldMk cId="1768593083" sldId="260"/>
            <ac:spMk id="68" creationId="{A779A851-95D6-41AF-937A-B0E4B7F6FA8D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8:35.447" v="1646"/>
          <ac:spMkLst>
            <pc:docMk/>
            <pc:sldMk cId="1768593083" sldId="260"/>
            <ac:spMk id="70" creationId="{953FB2E7-B6CB-429C-81EB-D9516D6D5C8D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8:35.447" v="1646"/>
          <ac:spMkLst>
            <pc:docMk/>
            <pc:sldMk cId="1768593083" sldId="260"/>
            <ac:spMk id="72" creationId="{2EC40DB1-B719-4A13-9A4D-0966B4B27866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8:35.447" v="1646"/>
          <ac:spMkLst>
            <pc:docMk/>
            <pc:sldMk cId="1768593083" sldId="260"/>
            <ac:spMk id="74" creationId="{82211336-CFF3-412D-868A-6679C1004C45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8:35.431" v="1645"/>
          <ac:spMkLst>
            <pc:docMk/>
            <pc:sldMk cId="1768593083" sldId="260"/>
            <ac:spMk id="76" creationId="{6166C6D1-23AC-49C4-BA07-238E4E9F8CEB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8:35.431" v="1645"/>
          <ac:spMkLst>
            <pc:docMk/>
            <pc:sldMk cId="1768593083" sldId="260"/>
            <ac:spMk id="77" creationId="{E186B68C-84BC-4A6E-99D1-EE87483C1349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7:58.335" v="1643"/>
          <ac:spMkLst>
            <pc:docMk/>
            <pc:sldMk cId="1768593083" sldId="260"/>
            <ac:spMk id="79" creationId="{B775CD93-9DF2-48CB-9F57-1BCA9A46C7FA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50:05.969" v="1711"/>
          <ac:spMkLst>
            <pc:docMk/>
            <pc:sldMk cId="1768593083" sldId="260"/>
            <ac:spMk id="80" creationId="{76EFD3D9-44F0-4267-BCC1-1613E79D8274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7:58.335" v="1643"/>
          <ac:spMkLst>
            <pc:docMk/>
            <pc:sldMk cId="1768593083" sldId="260"/>
            <ac:spMk id="81" creationId="{6166C6D1-23AC-49C4-BA07-238E4E9F8CEB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50:05.969" v="1711"/>
          <ac:spMkLst>
            <pc:docMk/>
            <pc:sldMk cId="1768593083" sldId="260"/>
            <ac:spMk id="82" creationId="{A779A851-95D6-41AF-937A-B0E4B7F6FA8D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7:58.335" v="1643"/>
          <ac:spMkLst>
            <pc:docMk/>
            <pc:sldMk cId="1768593083" sldId="260"/>
            <ac:spMk id="83" creationId="{1C091803-41C2-48E0-9228-5148460C7479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50:05.969" v="1711"/>
          <ac:spMkLst>
            <pc:docMk/>
            <pc:sldMk cId="1768593083" sldId="260"/>
            <ac:spMk id="84" creationId="{953FB2E7-B6CB-429C-81EB-D9516D6D5C8D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8:35.431" v="1645"/>
          <ac:spMkLst>
            <pc:docMk/>
            <pc:sldMk cId="1768593083" sldId="260"/>
            <ac:spMk id="85" creationId="{5F218A6E-A365-45D3-80AE-344CE856136E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50:05.969" v="1711"/>
          <ac:spMkLst>
            <pc:docMk/>
            <pc:sldMk cId="1768593083" sldId="260"/>
            <ac:spMk id="86" creationId="{2EC40DB1-B719-4A13-9A4D-0966B4B27866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8:35.431" v="1645"/>
          <ac:spMkLst>
            <pc:docMk/>
            <pc:sldMk cId="1768593083" sldId="260"/>
            <ac:spMk id="87" creationId="{B775CD93-9DF2-48CB-9F57-1BCA9A46C7FA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50:05.969" v="1711"/>
          <ac:spMkLst>
            <pc:docMk/>
            <pc:sldMk cId="1768593083" sldId="260"/>
            <ac:spMk id="88" creationId="{82211336-CFF3-412D-868A-6679C1004C45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5:48:35.431" v="1645"/>
          <ac:spMkLst>
            <pc:docMk/>
            <pc:sldMk cId="1768593083" sldId="260"/>
            <ac:spMk id="89" creationId="{1C091803-41C2-48E0-9228-5148460C7479}"/>
          </ac:spMkLst>
        </pc:spChg>
        <pc:spChg chg="add">
          <ac:chgData name="Allaparthi Sree Roja Rani [CB.EN.P2AID20011]" userId="S::cb.en.p2aid20011@cb.students.amrita.edu::9c28e68b-1c2d-4372-992f-56a39e304b14" providerId="AD" clId="Web-{7D8D9ED3-37FE-4DED-B1E5-7A80B26365A2}" dt="2020-11-26T15:50:05.969" v="1711"/>
          <ac:spMkLst>
            <pc:docMk/>
            <pc:sldMk cId="1768593083" sldId="260"/>
            <ac:spMk id="93" creationId="{1E234CF4-802C-4AA1-B540-36C3B838C462}"/>
          </ac:spMkLst>
        </pc:spChg>
        <pc:spChg chg="add">
          <ac:chgData name="Allaparthi Sree Roja Rani [CB.EN.P2AID20011]" userId="S::cb.en.p2aid20011@cb.students.amrita.edu::9c28e68b-1c2d-4372-992f-56a39e304b14" providerId="AD" clId="Web-{7D8D9ED3-37FE-4DED-B1E5-7A80B26365A2}" dt="2020-11-26T15:50:05.969" v="1711"/>
          <ac:spMkLst>
            <pc:docMk/>
            <pc:sldMk cId="1768593083" sldId="260"/>
            <ac:spMk id="95" creationId="{A5271697-90F1-4A23-8EF2-0179F2EAFACB}"/>
          </ac:spMkLst>
        </pc:spChg>
        <pc:spChg chg="add">
          <ac:chgData name="Allaparthi Sree Roja Rani [CB.EN.P2AID20011]" userId="S::cb.en.p2aid20011@cb.students.amrita.edu::9c28e68b-1c2d-4372-992f-56a39e304b14" providerId="AD" clId="Web-{7D8D9ED3-37FE-4DED-B1E5-7A80B26365A2}" dt="2020-11-26T15:50:05.969" v="1711"/>
          <ac:spMkLst>
            <pc:docMk/>
            <pc:sldMk cId="1768593083" sldId="260"/>
            <ac:spMk id="97" creationId="{D9F5512A-48E1-4C07-B75E-3CCC517B6804}"/>
          </ac:spMkLst>
        </pc:spChg>
        <pc:spChg chg="add">
          <ac:chgData name="Allaparthi Sree Roja Rani [CB.EN.P2AID20011]" userId="S::cb.en.p2aid20011@cb.students.amrita.edu::9c28e68b-1c2d-4372-992f-56a39e304b14" providerId="AD" clId="Web-{7D8D9ED3-37FE-4DED-B1E5-7A80B26365A2}" dt="2020-11-26T15:50:05.969" v="1711"/>
          <ac:spMkLst>
            <pc:docMk/>
            <pc:sldMk cId="1768593083" sldId="260"/>
            <ac:spMk id="99" creationId="{9D800584-727A-48CF-8223-244AD9717CAA}"/>
          </ac:spMkLst>
        </pc:spChg>
        <pc:grpChg chg="add del">
          <ac:chgData name="Allaparthi Sree Roja Rani [CB.EN.P2AID20011]" userId="S::cb.en.p2aid20011@cb.students.amrita.edu::9c28e68b-1c2d-4372-992f-56a39e304b14" providerId="AD" clId="Web-{7D8D9ED3-37FE-4DED-B1E5-7A80B26365A2}" dt="2020-11-26T15:44:01.584" v="1602"/>
          <ac:grpSpMkLst>
            <pc:docMk/>
            <pc:sldMk cId="1768593083" sldId="260"/>
            <ac:grpSpMk id="21" creationId="{C40C6DFE-A65D-4403-B6BC-B3955D185AF4}"/>
          </ac:grpSpMkLst>
        </pc:grpChg>
        <pc:grpChg chg="add del">
          <ac:chgData name="Allaparthi Sree Roja Rani [CB.EN.P2AID20011]" userId="S::cb.en.p2aid20011@cb.students.amrita.edu::9c28e68b-1c2d-4372-992f-56a39e304b14" providerId="AD" clId="Web-{7D8D9ED3-37FE-4DED-B1E5-7A80B26365A2}" dt="2020-11-26T15:42:48.985" v="1591"/>
          <ac:grpSpMkLst>
            <pc:docMk/>
            <pc:sldMk cId="1768593083" sldId="260"/>
            <ac:grpSpMk id="25" creationId="{3F6FA249-9C10-48B9-9F72-1F333D8A9486}"/>
          </ac:grpSpMkLst>
        </pc:grpChg>
        <pc:grpChg chg="add">
          <ac:chgData name="Allaparthi Sree Roja Rani [CB.EN.P2AID20011]" userId="S::cb.en.p2aid20011@cb.students.amrita.edu::9c28e68b-1c2d-4372-992f-56a39e304b14" providerId="AD" clId="Web-{7D8D9ED3-37FE-4DED-B1E5-7A80B26365A2}" dt="2020-11-26T15:50:05.969" v="1711"/>
          <ac:grpSpMkLst>
            <pc:docMk/>
            <pc:sldMk cId="1768593083" sldId="260"/>
            <ac:grpSpMk id="101" creationId="{B0CED441-B73B-4907-9AF2-614CEAC6A182}"/>
          </ac:grpSpMkLst>
        </pc:grpChg>
        <pc:picChg chg="add del">
          <ac:chgData name="Allaparthi Sree Roja Rani [CB.EN.P2AID20011]" userId="S::cb.en.p2aid20011@cb.students.amrita.edu::9c28e68b-1c2d-4372-992f-56a39e304b14" providerId="AD" clId="Web-{7D8D9ED3-37FE-4DED-B1E5-7A80B26365A2}" dt="2020-11-26T15:48:35.431" v="1645"/>
          <ac:picMkLst>
            <pc:docMk/>
            <pc:sldMk cId="1768593083" sldId="260"/>
            <ac:picMk id="78" creationId="{045F3A10-BEC6-4B34-A95A-79D5498CDFBB}"/>
          </ac:picMkLst>
        </pc:picChg>
        <pc:cxnChg chg="add del">
          <ac:chgData name="Allaparthi Sree Roja Rani [CB.EN.P2AID20011]" userId="S::cb.en.p2aid20011@cb.students.amrita.edu::9c28e68b-1c2d-4372-992f-56a39e304b14" providerId="AD" clId="Web-{7D8D9ED3-37FE-4DED-B1E5-7A80B26365A2}" dt="2020-11-26T15:44:01.584" v="1602"/>
          <ac:cxnSpMkLst>
            <pc:docMk/>
            <pc:sldMk cId="1768593083" sldId="260"/>
            <ac:cxnSpMk id="24" creationId="{3E2D009B-70F6-4703-A06F-6829E40A1156}"/>
          </ac:cxnSpMkLst>
        </pc:cxnChg>
      </pc:sldChg>
      <pc:sldChg chg="addSp delSp modSp new mod setBg setClrOvrMap">
        <pc:chgData name="Allaparthi Sree Roja Rani [CB.EN.P2AID20011]" userId="S::cb.en.p2aid20011@cb.students.amrita.edu::9c28e68b-1c2d-4372-992f-56a39e304b14" providerId="AD" clId="Web-{7D8D9ED3-37FE-4DED-B1E5-7A80B26365A2}" dt="2020-11-26T16:21:31.494" v="2140" actId="20577"/>
        <pc:sldMkLst>
          <pc:docMk/>
          <pc:sldMk cId="3776837062" sldId="261"/>
        </pc:sldMkLst>
        <pc:spChg chg="mod">
          <ac:chgData name="Allaparthi Sree Roja Rani [CB.EN.P2AID20011]" userId="S::cb.en.p2aid20011@cb.students.amrita.edu::9c28e68b-1c2d-4372-992f-56a39e304b14" providerId="AD" clId="Web-{7D8D9ED3-37FE-4DED-B1E5-7A80B26365A2}" dt="2020-11-26T16:21:07.648" v="2134"/>
          <ac:spMkLst>
            <pc:docMk/>
            <pc:sldMk cId="3776837062" sldId="261"/>
            <ac:spMk id="2" creationId="{1623D838-CB69-42A6-964D-CD73D948FD4B}"/>
          </ac:spMkLst>
        </pc:spChg>
        <pc:spChg chg="mod">
          <ac:chgData name="Allaparthi Sree Roja Rani [CB.EN.P2AID20011]" userId="S::cb.en.p2aid20011@cb.students.amrita.edu::9c28e68b-1c2d-4372-992f-56a39e304b14" providerId="AD" clId="Web-{7D8D9ED3-37FE-4DED-B1E5-7A80B26365A2}" dt="2020-11-26T16:21:31.494" v="2140" actId="20577"/>
          <ac:spMkLst>
            <pc:docMk/>
            <pc:sldMk cId="3776837062" sldId="261"/>
            <ac:spMk id="3" creationId="{05504A9A-A5A7-469D-80F8-4EC63BBB6103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6:18:06.229" v="2121"/>
          <ac:spMkLst>
            <pc:docMk/>
            <pc:sldMk cId="3776837062" sldId="261"/>
            <ac:spMk id="8" creationId="{7CB4857B-ED7C-444D-9F04-2F885114A1C2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6:16:15.409" v="2114"/>
          <ac:spMkLst>
            <pc:docMk/>
            <pc:sldMk cId="3776837062" sldId="261"/>
            <ac:spMk id="9" creationId="{CF62D2A7-8207-488C-9F46-316BA81A16C8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6:18:06.229" v="2121"/>
          <ac:spMkLst>
            <pc:docMk/>
            <pc:sldMk cId="3776837062" sldId="261"/>
            <ac:spMk id="10" creationId="{D18046FB-44EA-4FD8-A585-EA09A319B2D0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6:18:06.229" v="2121"/>
          <ac:spMkLst>
            <pc:docMk/>
            <pc:sldMk cId="3776837062" sldId="261"/>
            <ac:spMk id="12" creationId="{479F5F2B-8B58-4140-AE6A-51F6C67B18D9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6:21:07.648" v="2134"/>
          <ac:spMkLst>
            <pc:docMk/>
            <pc:sldMk cId="3776837062" sldId="261"/>
            <ac:spMk id="14" creationId="{5DD103AA-7536-490B-973F-73CA63A7ED09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6:21:07.632" v="2133"/>
          <ac:spMkLst>
            <pc:docMk/>
            <pc:sldMk cId="3776837062" sldId="261"/>
            <ac:spMk id="17" creationId="{02E612C7-B066-4023-9D0A-7C54D1E33070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6:21:07.632" v="2133"/>
          <ac:spMkLst>
            <pc:docMk/>
            <pc:sldMk cId="3776837062" sldId="261"/>
            <ac:spMk id="18" creationId="{CE87234F-8712-49A7-8442-B24A2E80BE5D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6:18:06.213" v="2120"/>
          <ac:spMkLst>
            <pc:docMk/>
            <pc:sldMk cId="3776837062" sldId="261"/>
            <ac:spMk id="19" creationId="{E0D60ECE-8986-45DC-B7FE-EC7699B466B8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6:20:45.162" v="2131"/>
          <ac:spMkLst>
            <pc:docMk/>
            <pc:sldMk cId="3776837062" sldId="261"/>
            <ac:spMk id="20" creationId="{427D15F9-FBA9-45B6-A1EE-7E2610907483}"/>
          </ac:spMkLst>
        </pc:spChg>
        <pc:spChg chg="add del">
          <ac:chgData name="Allaparthi Sree Roja Rani [CB.EN.P2AID20011]" userId="S::cb.en.p2aid20011@cb.students.amrita.edu::9c28e68b-1c2d-4372-992f-56a39e304b14" providerId="AD" clId="Web-{7D8D9ED3-37FE-4DED-B1E5-7A80B26365A2}" dt="2020-11-26T16:18:06.213" v="2120"/>
          <ac:spMkLst>
            <pc:docMk/>
            <pc:sldMk cId="3776837062" sldId="261"/>
            <ac:spMk id="21" creationId="{96964194-5878-40D2-8EC0-DDC58387FA56}"/>
          </ac:spMkLst>
        </pc:spChg>
        <pc:spChg chg="add">
          <ac:chgData name="Allaparthi Sree Roja Rani [CB.EN.P2AID20011]" userId="S::cb.en.p2aid20011@cb.students.amrita.edu::9c28e68b-1c2d-4372-992f-56a39e304b14" providerId="AD" clId="Web-{7D8D9ED3-37FE-4DED-B1E5-7A80B26365A2}" dt="2020-11-26T16:21:07.648" v="2134"/>
          <ac:spMkLst>
            <pc:docMk/>
            <pc:sldMk cId="3776837062" sldId="261"/>
            <ac:spMk id="28" creationId="{427D15F9-FBA9-45B6-A1EE-7E2610907483}"/>
          </ac:spMkLst>
        </pc:spChg>
        <pc:grpChg chg="add del">
          <ac:chgData name="Allaparthi Sree Roja Rani [CB.EN.P2AID20011]" userId="S::cb.en.p2aid20011@cb.students.amrita.edu::9c28e68b-1c2d-4372-992f-56a39e304b14" providerId="AD" clId="Web-{7D8D9ED3-37FE-4DED-B1E5-7A80B26365A2}" dt="2020-11-26T16:20:45.162" v="2131"/>
          <ac:grpSpMkLst>
            <pc:docMk/>
            <pc:sldMk cId="3776837062" sldId="261"/>
            <ac:grpSpMk id="22" creationId="{549D845D-9A57-49AC-9523-BB0D6DA6FECA}"/>
          </ac:grpSpMkLst>
        </pc:grpChg>
        <pc:grpChg chg="add">
          <ac:chgData name="Allaparthi Sree Roja Rani [CB.EN.P2AID20011]" userId="S::cb.en.p2aid20011@cb.students.amrita.edu::9c28e68b-1c2d-4372-992f-56a39e304b14" providerId="AD" clId="Web-{7D8D9ED3-37FE-4DED-B1E5-7A80B26365A2}" dt="2020-11-26T16:21:07.648" v="2134"/>
          <ac:grpSpMkLst>
            <pc:docMk/>
            <pc:sldMk cId="3776837062" sldId="261"/>
            <ac:grpSpMk id="29" creationId="{549D845D-9A57-49AC-9523-BB0D6DA6FECA}"/>
          </ac:grpSpMkLst>
        </pc:grpChg>
        <pc:picChg chg="add del">
          <ac:chgData name="Allaparthi Sree Roja Rani [CB.EN.P2AID20011]" userId="S::cb.en.p2aid20011@cb.students.amrita.edu::9c28e68b-1c2d-4372-992f-56a39e304b14" providerId="AD" clId="Web-{7D8D9ED3-37FE-4DED-B1E5-7A80B26365A2}" dt="2020-11-26T16:16:15.409" v="2114"/>
          <ac:picMkLst>
            <pc:docMk/>
            <pc:sldMk cId="3776837062" sldId="261"/>
            <ac:picMk id="5" creationId="{291F1C05-6CD8-4AC4-9E82-A41535D521E5}"/>
          </ac:picMkLst>
        </pc:picChg>
        <pc:picChg chg="add mod ord">
          <ac:chgData name="Allaparthi Sree Roja Rani [CB.EN.P2AID20011]" userId="S::cb.en.p2aid20011@cb.students.amrita.edu::9c28e68b-1c2d-4372-992f-56a39e304b14" providerId="AD" clId="Web-{7D8D9ED3-37FE-4DED-B1E5-7A80B26365A2}" dt="2020-11-26T16:21:07.648" v="2134"/>
          <ac:picMkLst>
            <pc:docMk/>
            <pc:sldMk cId="3776837062" sldId="261"/>
            <ac:picMk id="15" creationId="{CC392E7F-7DB1-4B1A-8083-51E7698C7E90}"/>
          </ac:picMkLst>
        </pc:picChg>
        <pc:picChg chg="add del">
          <ac:chgData name="Allaparthi Sree Roja Rani [CB.EN.P2AID20011]" userId="S::cb.en.p2aid20011@cb.students.amrita.edu::9c28e68b-1c2d-4372-992f-56a39e304b14" providerId="AD" clId="Web-{7D8D9ED3-37FE-4DED-B1E5-7A80B26365A2}" dt="2020-11-26T16:18:06.213" v="2120"/>
          <ac:picMkLst>
            <pc:docMk/>
            <pc:sldMk cId="3776837062" sldId="261"/>
            <ac:picMk id="16" creationId="{59AC5E76-C673-4536-BF8A-37AAE2E456C5}"/>
          </ac:picMkLst>
        </pc:picChg>
      </pc:sldChg>
      <pc:sldChg chg="new">
        <pc:chgData name="Allaparthi Sree Roja Rani [CB.EN.P2AID20011]" userId="S::cb.en.p2aid20011@cb.students.amrita.edu::9c28e68b-1c2d-4372-992f-56a39e304b14" providerId="AD" clId="Web-{7D8D9ED3-37FE-4DED-B1E5-7A80B26365A2}" dt="2020-11-26T16:23:37.846" v="2168"/>
        <pc:sldMkLst>
          <pc:docMk/>
          <pc:sldMk cId="2326524530" sldId="262"/>
        </pc:sldMkLst>
      </pc:sldChg>
    </pc:docChg>
  </pc:docChgLst>
  <pc:docChgLst>
    <pc:chgData name="Allaparthi Sree Roja Rani [CB.EN.P2AID20011]" userId="S::cb.en.p2aid20011@cb.students.amrita.edu::9c28e68b-1c2d-4372-992f-56a39e304b14" providerId="AD" clId="Web-{49FC3231-827F-4FD4-E49C-5AF03FF9F822}"/>
    <pc:docChg chg="modSld">
      <pc:chgData name="Allaparthi Sree Roja Rani [CB.EN.P2AID20011]" userId="S::cb.en.p2aid20011@cb.students.amrita.edu::9c28e68b-1c2d-4372-992f-56a39e304b14" providerId="AD" clId="Web-{49FC3231-827F-4FD4-E49C-5AF03FF9F822}" dt="2020-11-26T16:30:31.699" v="15" actId="20577"/>
      <pc:docMkLst>
        <pc:docMk/>
      </pc:docMkLst>
      <pc:sldChg chg="modSp">
        <pc:chgData name="Allaparthi Sree Roja Rani [CB.EN.P2AID20011]" userId="S::cb.en.p2aid20011@cb.students.amrita.edu::9c28e68b-1c2d-4372-992f-56a39e304b14" providerId="AD" clId="Web-{49FC3231-827F-4FD4-E49C-5AF03FF9F822}" dt="2020-11-26T16:30:31.699" v="14" actId="20577"/>
        <pc:sldMkLst>
          <pc:docMk/>
          <pc:sldMk cId="2053581929" sldId="259"/>
        </pc:sldMkLst>
        <pc:spChg chg="mod">
          <ac:chgData name="Allaparthi Sree Roja Rani [CB.EN.P2AID20011]" userId="S::cb.en.p2aid20011@cb.students.amrita.edu::9c28e68b-1c2d-4372-992f-56a39e304b14" providerId="AD" clId="Web-{49FC3231-827F-4FD4-E49C-5AF03FF9F822}" dt="2020-11-26T16:30:31.699" v="14" actId="20577"/>
          <ac:spMkLst>
            <pc:docMk/>
            <pc:sldMk cId="2053581929" sldId="259"/>
            <ac:spMk id="3" creationId="{8B489E4D-274C-4354-AE7C-A1E138B189E5}"/>
          </ac:spMkLst>
        </pc:spChg>
      </pc:sldChg>
    </pc:docChg>
  </pc:docChgLst>
  <pc:docChgLst>
    <pc:chgData name="Allaparthi Sree Roja Rani [CB.EN.P2AID20011]" userId="S::cb.en.p2aid20011@cb.students.amrita.edu::9c28e68b-1c2d-4372-992f-56a39e304b14" providerId="AD" clId="Web-{1CF054F9-6FF9-C080-B46D-0C90D3A8BF36}"/>
    <pc:docChg chg="addSld modSld">
      <pc:chgData name="Allaparthi Sree Roja Rani [CB.EN.P2AID20011]" userId="S::cb.en.p2aid20011@cb.students.amrita.edu::9c28e68b-1c2d-4372-992f-56a39e304b14" providerId="AD" clId="Web-{1CF054F9-6FF9-C080-B46D-0C90D3A8BF36}" dt="2020-12-02T15:26:19.829" v="155"/>
      <pc:docMkLst>
        <pc:docMk/>
      </pc:docMkLst>
      <pc:sldChg chg="modSp">
        <pc:chgData name="Allaparthi Sree Roja Rani [CB.EN.P2AID20011]" userId="S::cb.en.p2aid20011@cb.students.amrita.edu::9c28e68b-1c2d-4372-992f-56a39e304b14" providerId="AD" clId="Web-{1CF054F9-6FF9-C080-B46D-0C90D3A8BF36}" dt="2020-12-02T14:52:03.409" v="5" actId="20577"/>
        <pc:sldMkLst>
          <pc:docMk/>
          <pc:sldMk cId="1768593083" sldId="260"/>
        </pc:sldMkLst>
        <pc:spChg chg="mod">
          <ac:chgData name="Allaparthi Sree Roja Rani [CB.EN.P2AID20011]" userId="S::cb.en.p2aid20011@cb.students.amrita.edu::9c28e68b-1c2d-4372-992f-56a39e304b14" providerId="AD" clId="Web-{1CF054F9-6FF9-C080-B46D-0C90D3A8BF36}" dt="2020-12-02T14:52:03.409" v="5" actId="20577"/>
          <ac:spMkLst>
            <pc:docMk/>
            <pc:sldMk cId="1768593083" sldId="260"/>
            <ac:spMk id="2" creationId="{CE4BA2EA-4142-4EA5-9157-585117B7AE85}"/>
          </ac:spMkLst>
        </pc:spChg>
      </pc:sldChg>
      <pc:sldChg chg="addSp delSp modSp mod setBg">
        <pc:chgData name="Allaparthi Sree Roja Rani [CB.EN.P2AID20011]" userId="S::cb.en.p2aid20011@cb.students.amrita.edu::9c28e68b-1c2d-4372-992f-56a39e304b14" providerId="AD" clId="Web-{1CF054F9-6FF9-C080-B46D-0C90D3A8BF36}" dt="2020-12-02T15:23:59.949" v="133" actId="20577"/>
        <pc:sldMkLst>
          <pc:docMk/>
          <pc:sldMk cId="2326524530" sldId="262"/>
        </pc:sldMkLst>
        <pc:spChg chg="mod">
          <ac:chgData name="Allaparthi Sree Roja Rani [CB.EN.P2AID20011]" userId="S::cb.en.p2aid20011@cb.students.amrita.edu::9c28e68b-1c2d-4372-992f-56a39e304b14" providerId="AD" clId="Web-{1CF054F9-6FF9-C080-B46D-0C90D3A8BF36}" dt="2020-12-02T15:23:59.949" v="133" actId="20577"/>
          <ac:spMkLst>
            <pc:docMk/>
            <pc:sldMk cId="2326524530" sldId="262"/>
            <ac:spMk id="2" creationId="{89041248-7040-493F-AE01-5147FAABB8D8}"/>
          </ac:spMkLst>
        </pc:spChg>
        <pc:spChg chg="del mod">
          <ac:chgData name="Allaparthi Sree Roja Rani [CB.EN.P2AID20011]" userId="S::cb.en.p2aid20011@cb.students.amrita.edu::9c28e68b-1c2d-4372-992f-56a39e304b14" providerId="AD" clId="Web-{1CF054F9-6FF9-C080-B46D-0C90D3A8BF36}" dt="2020-12-02T15:23:12.995" v="106"/>
          <ac:spMkLst>
            <pc:docMk/>
            <pc:sldMk cId="2326524530" sldId="262"/>
            <ac:spMk id="3" creationId="{9133A1D7-B770-477E-83B5-2131D115EE6F}"/>
          </ac:spMkLst>
        </pc:spChg>
        <pc:spChg chg="add">
          <ac:chgData name="Allaparthi Sree Roja Rani [CB.EN.P2AID20011]" userId="S::cb.en.p2aid20011@cb.students.amrita.edu::9c28e68b-1c2d-4372-992f-56a39e304b14" providerId="AD" clId="Web-{1CF054F9-6FF9-C080-B46D-0C90D3A8BF36}" dt="2020-12-02T15:23:12.995" v="106"/>
          <ac:spMkLst>
            <pc:docMk/>
            <pc:sldMk cId="2326524530" sldId="262"/>
            <ac:spMk id="9" creationId="{6166C6D1-23AC-49C4-BA07-238E4E9F8CEB}"/>
          </ac:spMkLst>
        </pc:spChg>
        <pc:spChg chg="add">
          <ac:chgData name="Allaparthi Sree Roja Rani [CB.EN.P2AID20011]" userId="S::cb.en.p2aid20011@cb.students.amrita.edu::9c28e68b-1c2d-4372-992f-56a39e304b14" providerId="AD" clId="Web-{1CF054F9-6FF9-C080-B46D-0C90D3A8BF36}" dt="2020-12-02T15:23:12.995" v="106"/>
          <ac:spMkLst>
            <pc:docMk/>
            <pc:sldMk cId="2326524530" sldId="262"/>
            <ac:spMk id="11" creationId="{B775CD93-9DF2-48CB-9F57-1BCA9A46C7FA}"/>
          </ac:spMkLst>
        </pc:spChg>
        <pc:spChg chg="add">
          <ac:chgData name="Allaparthi Sree Roja Rani [CB.EN.P2AID20011]" userId="S::cb.en.p2aid20011@cb.students.amrita.edu::9c28e68b-1c2d-4372-992f-56a39e304b14" providerId="AD" clId="Web-{1CF054F9-6FF9-C080-B46D-0C90D3A8BF36}" dt="2020-12-02T15:23:12.995" v="106"/>
          <ac:spMkLst>
            <pc:docMk/>
            <pc:sldMk cId="2326524530" sldId="262"/>
            <ac:spMk id="13" creationId="{E186B68C-84BC-4A6E-99D1-EE87483C1349}"/>
          </ac:spMkLst>
        </pc:spChg>
        <pc:spChg chg="add">
          <ac:chgData name="Allaparthi Sree Roja Rani [CB.EN.P2AID20011]" userId="S::cb.en.p2aid20011@cb.students.amrita.edu::9c28e68b-1c2d-4372-992f-56a39e304b14" providerId="AD" clId="Web-{1CF054F9-6FF9-C080-B46D-0C90D3A8BF36}" dt="2020-12-02T15:23:12.995" v="106"/>
          <ac:spMkLst>
            <pc:docMk/>
            <pc:sldMk cId="2326524530" sldId="262"/>
            <ac:spMk id="15" creationId="{1C091803-41C2-48E0-9228-5148460C7479}"/>
          </ac:spMkLst>
        </pc:spChg>
        <pc:graphicFrameChg chg="add modGraphic">
          <ac:chgData name="Allaparthi Sree Roja Rani [CB.EN.P2AID20011]" userId="S::cb.en.p2aid20011@cb.students.amrita.edu::9c28e68b-1c2d-4372-992f-56a39e304b14" providerId="AD" clId="Web-{1CF054F9-6FF9-C080-B46D-0C90D3A8BF36}" dt="2020-12-02T15:23:51.824" v="132" actId="20577"/>
          <ac:graphicFrameMkLst>
            <pc:docMk/>
            <pc:sldMk cId="2326524530" sldId="262"/>
            <ac:graphicFrameMk id="5" creationId="{0361DEFA-9AB8-45E4-BC6F-343476FED6B0}"/>
          </ac:graphicFrameMkLst>
        </pc:graphicFrameChg>
      </pc:sldChg>
      <pc:sldChg chg="modSp">
        <pc:chgData name="Allaparthi Sree Roja Rani [CB.EN.P2AID20011]" userId="S::cb.en.p2aid20011@cb.students.amrita.edu::9c28e68b-1c2d-4372-992f-56a39e304b14" providerId="AD" clId="Web-{1CF054F9-6FF9-C080-B46D-0C90D3A8BF36}" dt="2020-12-02T14:51:39.127" v="4" actId="20577"/>
        <pc:sldMkLst>
          <pc:docMk/>
          <pc:sldMk cId="113060971" sldId="263"/>
        </pc:sldMkLst>
        <pc:graphicFrameChg chg="modGraphic">
          <ac:chgData name="Allaparthi Sree Roja Rani [CB.EN.P2AID20011]" userId="S::cb.en.p2aid20011@cb.students.amrita.edu::9c28e68b-1c2d-4372-992f-56a39e304b14" providerId="AD" clId="Web-{1CF054F9-6FF9-C080-B46D-0C90D3A8BF36}" dt="2020-12-02T14:51:39.127" v="4" actId="20577"/>
          <ac:graphicFrameMkLst>
            <pc:docMk/>
            <pc:sldMk cId="113060971" sldId="263"/>
            <ac:graphicFrameMk id="26" creationId="{4C0D7196-815E-4279-A205-42FC17BCC0A1}"/>
          </ac:graphicFrameMkLst>
        </pc:graphicFrameChg>
      </pc:sldChg>
      <pc:sldChg chg="addSp delSp modSp new mod setBg">
        <pc:chgData name="Allaparthi Sree Roja Rani [CB.EN.P2AID20011]" userId="S::cb.en.p2aid20011@cb.students.amrita.edu::9c28e68b-1c2d-4372-992f-56a39e304b14" providerId="AD" clId="Web-{1CF054F9-6FF9-C080-B46D-0C90D3A8BF36}" dt="2020-12-02T15:26:19.829" v="155"/>
        <pc:sldMkLst>
          <pc:docMk/>
          <pc:sldMk cId="1879239710" sldId="267"/>
        </pc:sldMkLst>
        <pc:spChg chg="mod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spMkLst>
            <pc:docMk/>
            <pc:sldMk cId="1879239710" sldId="267"/>
            <ac:spMk id="2" creationId="{2A954191-C696-4389-A722-D5E6FDDC378B}"/>
          </ac:spMkLst>
        </pc:spChg>
        <pc:spChg chg="add del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spMkLst>
            <pc:docMk/>
            <pc:sldMk cId="1879239710" sldId="267"/>
            <ac:spMk id="9" creationId="{A93898FF-D987-4B0E-BFB4-85F5EB356D4D}"/>
          </ac:spMkLst>
        </pc:spChg>
        <pc:spChg chg="add del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spMkLst>
            <pc:docMk/>
            <pc:sldMk cId="1879239710" sldId="267"/>
            <ac:spMk id="11" creationId="{08E700A8-AE52-4017-8C7E-C20956F74D25}"/>
          </ac:spMkLst>
        </pc:spChg>
        <pc:spChg chg="add del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spMkLst>
            <pc:docMk/>
            <pc:sldMk cId="1879239710" sldId="267"/>
            <ac:spMk id="15" creationId="{A737E5B8-8F31-4942-B159-B213C4D6D830}"/>
          </ac:spMkLst>
        </pc:spChg>
        <pc:spChg chg="add del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spMkLst>
            <pc:docMk/>
            <pc:sldMk cId="1879239710" sldId="267"/>
            <ac:spMk id="17" creationId="{42A4FC2C-047E-45A5-965D-8E1E3BF09BC6}"/>
          </ac:spMkLst>
        </pc:spChg>
        <pc:spChg chg="add del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spMkLst>
            <pc:docMk/>
            <pc:sldMk cId="1879239710" sldId="267"/>
            <ac:spMk id="19" creationId="{78F530DA-C7D1-4968-8F8A-8700C2BB2A49}"/>
          </ac:spMkLst>
        </pc:spChg>
        <pc:spChg chg="add del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spMkLst>
            <pc:docMk/>
            <pc:sldMk cId="1879239710" sldId="267"/>
            <ac:spMk id="21" creationId="{35555856-9970-4BC3-9AA9-6A917F53AFBD}"/>
          </ac:spMkLst>
        </pc:spChg>
        <pc:spChg chg="add del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spMkLst>
            <pc:docMk/>
            <pc:sldMk cId="1879239710" sldId="267"/>
            <ac:spMk id="23" creationId="{13722DD7-BA73-4776-93A3-94491FEF7260}"/>
          </ac:spMkLst>
        </pc:spChg>
        <pc:spChg chg="add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spMkLst>
            <pc:docMk/>
            <pc:sldMk cId="1879239710" sldId="267"/>
            <ac:spMk id="29" creationId="{3301E07F-4F79-4B58-8698-EF24DC1ECDBF}"/>
          </ac:spMkLst>
        </pc:spChg>
        <pc:spChg chg="add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spMkLst>
            <pc:docMk/>
            <pc:sldMk cId="1879239710" sldId="267"/>
            <ac:spMk id="31" creationId="{E58B2195-5055-402F-A3E7-53FF0E4980C3}"/>
          </ac:spMkLst>
        </pc:spChg>
        <pc:spChg chg="add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spMkLst>
            <pc:docMk/>
            <pc:sldMk cId="1879239710" sldId="267"/>
            <ac:spMk id="33" creationId="{9EE6F773-742A-491A-9A00-A2A150DF500A}"/>
          </ac:spMkLst>
        </pc:spChg>
        <pc:picChg chg="add del mod">
          <ac:chgData name="Allaparthi Sree Roja Rani [CB.EN.P2AID20011]" userId="S::cb.en.p2aid20011@cb.students.amrita.edu::9c28e68b-1c2d-4372-992f-56a39e304b14" providerId="AD" clId="Web-{1CF054F9-6FF9-C080-B46D-0C90D3A8BF36}" dt="2020-12-02T15:26:07.407" v="154"/>
          <ac:picMkLst>
            <pc:docMk/>
            <pc:sldMk cId="1879239710" sldId="267"/>
            <ac:picMk id="6" creationId="{503270C0-7F05-47DF-AED5-CE1C7B3F95EF}"/>
          </ac:picMkLst>
        </pc:picChg>
        <pc:picChg chg="add del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picMkLst>
            <pc:docMk/>
            <pc:sldMk cId="1879239710" sldId="267"/>
            <ac:picMk id="13" creationId="{5516C1EB-8D62-4BF0-92B5-02E6AE43B1F3}"/>
          </ac:picMkLst>
        </pc:picChg>
        <pc:picChg chg="add del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picMkLst>
            <pc:docMk/>
            <pc:sldMk cId="1879239710" sldId="267"/>
            <ac:picMk id="22" creationId="{7F487851-BFAF-46D8-A1ED-50CAD6E46F59}"/>
          </ac:picMkLst>
        </pc:picChg>
        <pc:picChg chg="add mod">
          <ac:chgData name="Allaparthi Sree Roja Rani [CB.EN.P2AID20011]" userId="S::cb.en.p2aid20011@cb.students.amrita.edu::9c28e68b-1c2d-4372-992f-56a39e304b14" providerId="AD" clId="Web-{1CF054F9-6FF9-C080-B46D-0C90D3A8BF36}" dt="2020-12-02T15:26:19.829" v="155"/>
          <ac:picMkLst>
            <pc:docMk/>
            <pc:sldMk cId="1879239710" sldId="267"/>
            <ac:picMk id="24" creationId="{BC258133-B845-41E9-B03B-04FC943116C0}"/>
          </ac:picMkLst>
        </pc:picChg>
      </pc:sldChg>
    </pc:docChg>
  </pc:docChgLst>
  <pc:docChgLst>
    <pc:chgData name="Allaparthi Sree Roja Rani [CB.EN.P2AID20011]" userId="S::cb.en.p2aid20011@cb.students.amrita.edu::9c28e68b-1c2d-4372-992f-56a39e304b14" providerId="AD" clId="Web-{68631E17-B4A7-6D95-9115-81317EB99971}"/>
    <pc:docChg chg="modSld">
      <pc:chgData name="Allaparthi Sree Roja Rani [CB.EN.P2AID20011]" userId="S::cb.en.p2aid20011@cb.students.amrita.edu::9c28e68b-1c2d-4372-992f-56a39e304b14" providerId="AD" clId="Web-{68631E17-B4A7-6D95-9115-81317EB99971}" dt="2020-12-02T16:08:12.495" v="3" actId="20577"/>
      <pc:docMkLst>
        <pc:docMk/>
      </pc:docMkLst>
      <pc:sldChg chg="modSp">
        <pc:chgData name="Allaparthi Sree Roja Rani [CB.EN.P2AID20011]" userId="S::cb.en.p2aid20011@cb.students.amrita.edu::9c28e68b-1c2d-4372-992f-56a39e304b14" providerId="AD" clId="Web-{68631E17-B4A7-6D95-9115-81317EB99971}" dt="2020-12-02T16:08:12.495" v="3" actId="20577"/>
        <pc:sldMkLst>
          <pc:docMk/>
          <pc:sldMk cId="2326524530" sldId="262"/>
        </pc:sldMkLst>
        <pc:graphicFrameChg chg="modGraphic">
          <ac:chgData name="Allaparthi Sree Roja Rani [CB.EN.P2AID20011]" userId="S::cb.en.p2aid20011@cb.students.amrita.edu::9c28e68b-1c2d-4372-992f-56a39e304b14" providerId="AD" clId="Web-{68631E17-B4A7-6D95-9115-81317EB99971}" dt="2020-12-02T16:08:12.495" v="3" actId="20577"/>
          <ac:graphicFrameMkLst>
            <pc:docMk/>
            <pc:sldMk cId="2326524530" sldId="262"/>
            <ac:graphicFrameMk id="5" creationId="{0361DEFA-9AB8-45E4-BC6F-343476FED6B0}"/>
          </ac:graphicFrameMkLst>
        </pc:graphicFrameChg>
      </pc:sldChg>
    </pc:docChg>
  </pc:docChgLst>
  <pc:docChgLst>
    <pc:chgData name="Allaparthi Sree Roja Rani [CB.EN.P2AID20011]" userId="S::cb.en.p2aid20011@cb.students.amrita.edu::9c28e68b-1c2d-4372-992f-56a39e304b14" providerId="AD" clId="Web-{89E07C2D-8B9B-68D3-95DA-83DBBBDFCEFF}"/>
    <pc:docChg chg="addSld modSld">
      <pc:chgData name="Allaparthi Sree Roja Rani [CB.EN.P2AID20011]" userId="S::cb.en.p2aid20011@cb.students.amrita.edu::9c28e68b-1c2d-4372-992f-56a39e304b14" providerId="AD" clId="Web-{89E07C2D-8B9B-68D3-95DA-83DBBBDFCEFF}" dt="2020-11-30T16:41:48.301" v="1434" actId="20577"/>
      <pc:docMkLst>
        <pc:docMk/>
      </pc:docMkLst>
      <pc:sldChg chg="modSp">
        <pc:chgData name="Allaparthi Sree Roja Rani [CB.EN.P2AID20011]" userId="S::cb.en.p2aid20011@cb.students.amrita.edu::9c28e68b-1c2d-4372-992f-56a39e304b14" providerId="AD" clId="Web-{89E07C2D-8B9B-68D3-95DA-83DBBBDFCEFF}" dt="2020-11-30T15:46:24.778" v="172" actId="20577"/>
        <pc:sldMkLst>
          <pc:docMk/>
          <pc:sldMk cId="2814958567" sldId="258"/>
        </pc:sldMkLst>
        <pc:spChg chg="mod">
          <ac:chgData name="Allaparthi Sree Roja Rani [CB.EN.P2AID20011]" userId="S::cb.en.p2aid20011@cb.students.amrita.edu::9c28e68b-1c2d-4372-992f-56a39e304b14" providerId="AD" clId="Web-{89E07C2D-8B9B-68D3-95DA-83DBBBDFCEFF}" dt="2020-11-30T15:46:24.778" v="172" actId="20577"/>
          <ac:spMkLst>
            <pc:docMk/>
            <pc:sldMk cId="2814958567" sldId="258"/>
            <ac:spMk id="3" creationId="{C5DEE040-F668-41D7-B932-D81345DB9481}"/>
          </ac:spMkLst>
        </pc:spChg>
      </pc:sldChg>
      <pc:sldChg chg="modSp">
        <pc:chgData name="Allaparthi Sree Roja Rani [CB.EN.P2AID20011]" userId="S::cb.en.p2aid20011@cb.students.amrita.edu::9c28e68b-1c2d-4372-992f-56a39e304b14" providerId="AD" clId="Web-{89E07C2D-8B9B-68D3-95DA-83DBBBDFCEFF}" dt="2020-11-30T15:44:41.715" v="121" actId="20577"/>
        <pc:sldMkLst>
          <pc:docMk/>
          <pc:sldMk cId="2053581929" sldId="259"/>
        </pc:sldMkLst>
        <pc:spChg chg="mod">
          <ac:chgData name="Allaparthi Sree Roja Rani [CB.EN.P2AID20011]" userId="S::cb.en.p2aid20011@cb.students.amrita.edu::9c28e68b-1c2d-4372-992f-56a39e304b14" providerId="AD" clId="Web-{89E07C2D-8B9B-68D3-95DA-83DBBBDFCEFF}" dt="2020-11-30T15:44:41.715" v="121" actId="20577"/>
          <ac:spMkLst>
            <pc:docMk/>
            <pc:sldMk cId="2053581929" sldId="259"/>
            <ac:spMk id="2" creationId="{8FF9A0B0-5825-4489-864A-51D7ECBA2B5C}"/>
          </ac:spMkLst>
        </pc:spChg>
      </pc:sldChg>
      <pc:sldChg chg="modSp">
        <pc:chgData name="Allaparthi Sree Roja Rani [CB.EN.P2AID20011]" userId="S::cb.en.p2aid20011@cb.students.amrita.edu::9c28e68b-1c2d-4372-992f-56a39e304b14" providerId="AD" clId="Web-{89E07C2D-8B9B-68D3-95DA-83DBBBDFCEFF}" dt="2020-11-30T16:12:24.164" v="410" actId="20577"/>
        <pc:sldMkLst>
          <pc:docMk/>
          <pc:sldMk cId="1768593083" sldId="260"/>
        </pc:sldMkLst>
        <pc:spChg chg="mod">
          <ac:chgData name="Allaparthi Sree Roja Rani [CB.EN.P2AID20011]" userId="S::cb.en.p2aid20011@cb.students.amrita.edu::9c28e68b-1c2d-4372-992f-56a39e304b14" providerId="AD" clId="Web-{89E07C2D-8B9B-68D3-95DA-83DBBBDFCEFF}" dt="2020-11-30T16:02:49.675" v="346" actId="14100"/>
          <ac:spMkLst>
            <pc:docMk/>
            <pc:sldMk cId="1768593083" sldId="260"/>
            <ac:spMk id="2" creationId="{CE4BA2EA-4142-4EA5-9157-585117B7AE85}"/>
          </ac:spMkLst>
        </pc:spChg>
        <pc:spChg chg="mod">
          <ac:chgData name="Allaparthi Sree Roja Rani [CB.EN.P2AID20011]" userId="S::cb.en.p2aid20011@cb.students.amrita.edu::9c28e68b-1c2d-4372-992f-56a39e304b14" providerId="AD" clId="Web-{89E07C2D-8B9B-68D3-95DA-83DBBBDFCEFF}" dt="2020-11-30T16:12:24.164" v="410" actId="20577"/>
          <ac:spMkLst>
            <pc:docMk/>
            <pc:sldMk cId="1768593083" sldId="260"/>
            <ac:spMk id="3" creationId="{2F684398-7204-452C-A2EA-79D97E4066C6}"/>
          </ac:spMkLst>
        </pc:spChg>
      </pc:sldChg>
      <pc:sldChg chg="modSp">
        <pc:chgData name="Allaparthi Sree Roja Rani [CB.EN.P2AID20011]" userId="S::cb.en.p2aid20011@cb.students.amrita.edu::9c28e68b-1c2d-4372-992f-56a39e304b14" providerId="AD" clId="Web-{89E07C2D-8B9B-68D3-95DA-83DBBBDFCEFF}" dt="2020-11-30T15:45:15.418" v="126" actId="20577"/>
        <pc:sldMkLst>
          <pc:docMk/>
          <pc:sldMk cId="113060971" sldId="263"/>
        </pc:sldMkLst>
        <pc:graphicFrameChg chg="modGraphic">
          <ac:chgData name="Allaparthi Sree Roja Rani [CB.EN.P2AID20011]" userId="S::cb.en.p2aid20011@cb.students.amrita.edu::9c28e68b-1c2d-4372-992f-56a39e304b14" providerId="AD" clId="Web-{89E07C2D-8B9B-68D3-95DA-83DBBBDFCEFF}" dt="2020-11-30T15:45:15.418" v="126" actId="20577"/>
          <ac:graphicFrameMkLst>
            <pc:docMk/>
            <pc:sldMk cId="113060971" sldId="263"/>
            <ac:graphicFrameMk id="26" creationId="{4C0D7196-815E-4279-A205-42FC17BCC0A1}"/>
          </ac:graphicFrameMkLst>
        </pc:graphicFrameChg>
      </pc:sldChg>
      <pc:sldChg chg="addSp delSp modSp new mod setBg">
        <pc:chgData name="Allaparthi Sree Roja Rani [CB.EN.P2AID20011]" userId="S::cb.en.p2aid20011@cb.students.amrita.edu::9c28e68b-1c2d-4372-992f-56a39e304b14" providerId="AD" clId="Web-{89E07C2D-8B9B-68D3-95DA-83DBBBDFCEFF}" dt="2020-11-30T16:12:46.992" v="423" actId="20577"/>
        <pc:sldMkLst>
          <pc:docMk/>
          <pc:sldMk cId="3276395214" sldId="264"/>
        </pc:sldMkLst>
        <pc:spChg chg="mod">
          <ac:chgData name="Allaparthi Sree Roja Rani [CB.EN.P2AID20011]" userId="S::cb.en.p2aid20011@cb.students.amrita.edu::9c28e68b-1c2d-4372-992f-56a39e304b14" providerId="AD" clId="Web-{89E07C2D-8B9B-68D3-95DA-83DBBBDFCEFF}" dt="2020-11-30T16:10:52.647" v="402" actId="20577"/>
          <ac:spMkLst>
            <pc:docMk/>
            <pc:sldMk cId="3276395214" sldId="264"/>
            <ac:spMk id="2" creationId="{8FE261CE-A8B1-4D57-B630-75A413184F88}"/>
          </ac:spMkLst>
        </pc:spChg>
        <pc:spChg chg="mod">
          <ac:chgData name="Allaparthi Sree Roja Rani [CB.EN.P2AID20011]" userId="S::cb.en.p2aid20011@cb.students.amrita.edu::9c28e68b-1c2d-4372-992f-56a39e304b14" providerId="AD" clId="Web-{89E07C2D-8B9B-68D3-95DA-83DBBBDFCEFF}" dt="2020-11-30T16:12:46.992" v="423" actId="20577"/>
          <ac:spMkLst>
            <pc:docMk/>
            <pc:sldMk cId="3276395214" sldId="264"/>
            <ac:spMk id="3" creationId="{972102DF-A3A9-4921-BE0E-B68D58D62077}"/>
          </ac:spMkLst>
        </pc:spChg>
        <pc:spChg chg="add del">
          <ac:chgData name="Allaparthi Sree Roja Rani [CB.EN.P2AID20011]" userId="S::cb.en.p2aid20011@cb.students.amrita.edu::9c28e68b-1c2d-4372-992f-56a39e304b14" providerId="AD" clId="Web-{89E07C2D-8B9B-68D3-95DA-83DBBBDFCEFF}" dt="2020-11-30T16:10:32.460" v="391"/>
          <ac:spMkLst>
            <pc:docMk/>
            <pc:sldMk cId="3276395214" sldId="264"/>
            <ac:spMk id="5" creationId="{8B9AA7C6-5E5A-498E-A6DF-A943376E09BC}"/>
          </ac:spMkLst>
        </pc:spChg>
        <pc:spChg chg="add del">
          <ac:chgData name="Allaparthi Sree Roja Rani [CB.EN.P2AID20011]" userId="S::cb.en.p2aid20011@cb.students.amrita.edu::9c28e68b-1c2d-4372-992f-56a39e304b14" providerId="AD" clId="Web-{89E07C2D-8B9B-68D3-95DA-83DBBBDFCEFF}" dt="2020-11-30T16:08:45.100" v="348"/>
          <ac:spMkLst>
            <pc:docMk/>
            <pc:sldMk cId="3276395214" sldId="264"/>
            <ac:spMk id="8" creationId="{4351DFE5-F63D-4BE0-BDA9-E3EB88F01AA5}"/>
          </ac:spMkLst>
        </pc:spChg>
        <pc:spChg chg="add del">
          <ac:chgData name="Allaparthi Sree Roja Rani [CB.EN.P2AID20011]" userId="S::cb.en.p2aid20011@cb.students.amrita.edu::9c28e68b-1c2d-4372-992f-56a39e304b14" providerId="AD" clId="Web-{89E07C2D-8B9B-68D3-95DA-83DBBBDFCEFF}" dt="2020-11-30T16:10:32.460" v="391"/>
          <ac:spMkLst>
            <pc:docMk/>
            <pc:sldMk cId="3276395214" sldId="264"/>
            <ac:spMk id="14" creationId="{81E140AE-0ABF-47C8-BF32-7D2F0CF2BA44}"/>
          </ac:spMkLst>
        </pc:spChg>
        <pc:spChg chg="add del">
          <ac:chgData name="Allaparthi Sree Roja Rani [CB.EN.P2AID20011]" userId="S::cb.en.p2aid20011@cb.students.amrita.edu::9c28e68b-1c2d-4372-992f-56a39e304b14" providerId="AD" clId="Web-{89E07C2D-8B9B-68D3-95DA-83DBBBDFCEFF}" dt="2020-11-30T16:10:32.460" v="391"/>
          <ac:spMkLst>
            <pc:docMk/>
            <pc:sldMk cId="3276395214" sldId="264"/>
            <ac:spMk id="16" creationId="{CBC4F608-B4B8-48C3-9572-C0F061B1CD99}"/>
          </ac:spMkLst>
        </pc:spChg>
        <pc:spChg chg="add">
          <ac:chgData name="Allaparthi Sree Roja Rani [CB.EN.P2AID20011]" userId="S::cb.en.p2aid20011@cb.students.amrita.edu::9c28e68b-1c2d-4372-992f-56a39e304b14" providerId="AD" clId="Web-{89E07C2D-8B9B-68D3-95DA-83DBBBDFCEFF}" dt="2020-11-30T16:10:32.460" v="391"/>
          <ac:spMkLst>
            <pc:docMk/>
            <pc:sldMk cId="3276395214" sldId="264"/>
            <ac:spMk id="21" creationId="{1E234CF4-802C-4AA1-B540-36C3B838C462}"/>
          </ac:spMkLst>
        </pc:spChg>
        <pc:spChg chg="add">
          <ac:chgData name="Allaparthi Sree Roja Rani [CB.EN.P2AID20011]" userId="S::cb.en.p2aid20011@cb.students.amrita.edu::9c28e68b-1c2d-4372-992f-56a39e304b14" providerId="AD" clId="Web-{89E07C2D-8B9B-68D3-95DA-83DBBBDFCEFF}" dt="2020-11-30T16:10:32.460" v="391"/>
          <ac:spMkLst>
            <pc:docMk/>
            <pc:sldMk cId="3276395214" sldId="264"/>
            <ac:spMk id="23" creationId="{A5271697-90F1-4A23-8EF2-0179F2EAFACB}"/>
          </ac:spMkLst>
        </pc:spChg>
        <pc:spChg chg="add">
          <ac:chgData name="Allaparthi Sree Roja Rani [CB.EN.P2AID20011]" userId="S::cb.en.p2aid20011@cb.students.amrita.edu::9c28e68b-1c2d-4372-992f-56a39e304b14" providerId="AD" clId="Web-{89E07C2D-8B9B-68D3-95DA-83DBBBDFCEFF}" dt="2020-11-30T16:10:32.460" v="391"/>
          <ac:spMkLst>
            <pc:docMk/>
            <pc:sldMk cId="3276395214" sldId="264"/>
            <ac:spMk id="25" creationId="{D9F5512A-48E1-4C07-B75E-3CCC517B6804}"/>
          </ac:spMkLst>
        </pc:spChg>
        <pc:spChg chg="add">
          <ac:chgData name="Allaparthi Sree Roja Rani [CB.EN.P2AID20011]" userId="S::cb.en.p2aid20011@cb.students.amrita.edu::9c28e68b-1c2d-4372-992f-56a39e304b14" providerId="AD" clId="Web-{89E07C2D-8B9B-68D3-95DA-83DBBBDFCEFF}" dt="2020-11-30T16:10:32.460" v="391"/>
          <ac:spMkLst>
            <pc:docMk/>
            <pc:sldMk cId="3276395214" sldId="264"/>
            <ac:spMk id="27" creationId="{9D800584-727A-48CF-8223-244AD9717CAA}"/>
          </ac:spMkLst>
        </pc:spChg>
        <pc:grpChg chg="add del">
          <ac:chgData name="Allaparthi Sree Roja Rani [CB.EN.P2AID20011]" userId="S::cb.en.p2aid20011@cb.students.amrita.edu::9c28e68b-1c2d-4372-992f-56a39e304b14" providerId="AD" clId="Web-{89E07C2D-8B9B-68D3-95DA-83DBBBDFCEFF}" dt="2020-11-30T16:10:32.460" v="391"/>
          <ac:grpSpMkLst>
            <pc:docMk/>
            <pc:sldMk cId="3276395214" sldId="264"/>
            <ac:grpSpMk id="6" creationId="{83EAB11A-76F7-48F4-9B4F-5BFDF4BF9670}"/>
          </ac:grpSpMkLst>
        </pc:grpChg>
        <pc:grpChg chg="add">
          <ac:chgData name="Allaparthi Sree Roja Rani [CB.EN.P2AID20011]" userId="S::cb.en.p2aid20011@cb.students.amrita.edu::9c28e68b-1c2d-4372-992f-56a39e304b14" providerId="AD" clId="Web-{89E07C2D-8B9B-68D3-95DA-83DBBBDFCEFF}" dt="2020-11-30T16:10:32.460" v="391"/>
          <ac:grpSpMkLst>
            <pc:docMk/>
            <pc:sldMk cId="3276395214" sldId="264"/>
            <ac:grpSpMk id="29" creationId="{B0CED441-B73B-4907-9AF2-614CEAC6A182}"/>
          </ac:grpSpMkLst>
        </pc:grpChg>
        <pc:picChg chg="add del">
          <ac:chgData name="Allaparthi Sree Roja Rani [CB.EN.P2AID20011]" userId="S::cb.en.p2aid20011@cb.students.amrita.edu::9c28e68b-1c2d-4372-992f-56a39e304b14" providerId="AD" clId="Web-{89E07C2D-8B9B-68D3-95DA-83DBBBDFCEFF}" dt="2020-11-30T16:08:45.100" v="348"/>
          <ac:picMkLst>
            <pc:docMk/>
            <pc:sldMk cId="3276395214" sldId="264"/>
            <ac:picMk id="10" creationId="{3AA16612-ACD2-4A16-8F2B-4514FD6BF28F}"/>
          </ac:picMkLst>
        </pc:picChg>
      </pc:sldChg>
      <pc:sldChg chg="addSp modSp new mod setBg">
        <pc:chgData name="Allaparthi Sree Roja Rani [CB.EN.P2AID20011]" userId="S::cb.en.p2aid20011@cb.students.amrita.edu::9c28e68b-1c2d-4372-992f-56a39e304b14" providerId="AD" clId="Web-{89E07C2D-8B9B-68D3-95DA-83DBBBDFCEFF}" dt="2020-11-30T16:40:53.956" v="1423" actId="20577"/>
        <pc:sldMkLst>
          <pc:docMk/>
          <pc:sldMk cId="4103200856" sldId="265"/>
        </pc:sldMkLst>
        <pc:spChg chg="mod">
          <ac:chgData name="Allaparthi Sree Roja Rani [CB.EN.P2AID20011]" userId="S::cb.en.p2aid20011@cb.students.amrita.edu::9c28e68b-1c2d-4372-992f-56a39e304b14" providerId="AD" clId="Web-{89E07C2D-8B9B-68D3-95DA-83DBBBDFCEFF}" dt="2020-11-30T16:36:38.314" v="1348" actId="20577"/>
          <ac:spMkLst>
            <pc:docMk/>
            <pc:sldMk cId="4103200856" sldId="265"/>
            <ac:spMk id="2" creationId="{F826CFBC-FCA3-4F9E-A8BC-F75243CE2C0E}"/>
          </ac:spMkLst>
        </pc:spChg>
        <pc:spChg chg="mod">
          <ac:chgData name="Allaparthi Sree Roja Rani [CB.EN.P2AID20011]" userId="S::cb.en.p2aid20011@cb.students.amrita.edu::9c28e68b-1c2d-4372-992f-56a39e304b14" providerId="AD" clId="Web-{89E07C2D-8B9B-68D3-95DA-83DBBBDFCEFF}" dt="2020-11-30T16:40:53.956" v="1423" actId="20577"/>
          <ac:spMkLst>
            <pc:docMk/>
            <pc:sldMk cId="4103200856" sldId="265"/>
            <ac:spMk id="3" creationId="{E6181DEC-EB72-409C-BA20-546F8AB28929}"/>
          </ac:spMkLst>
        </pc:spChg>
        <pc:spChg chg="add">
          <ac:chgData name="Allaparthi Sree Roja Rani [CB.EN.P2AID20011]" userId="S::cb.en.p2aid20011@cb.students.amrita.edu::9c28e68b-1c2d-4372-992f-56a39e304b14" providerId="AD" clId="Web-{89E07C2D-8B9B-68D3-95DA-83DBBBDFCEFF}" dt="2020-11-30T16:35:24.267" v="1317"/>
          <ac:spMkLst>
            <pc:docMk/>
            <pc:sldMk cId="4103200856" sldId="265"/>
            <ac:spMk id="8" creationId="{3AD318CC-E2A8-4E27-9548-A047A78999B1}"/>
          </ac:spMkLst>
        </pc:spChg>
        <pc:spChg chg="add">
          <ac:chgData name="Allaparthi Sree Roja Rani [CB.EN.P2AID20011]" userId="S::cb.en.p2aid20011@cb.students.amrita.edu::9c28e68b-1c2d-4372-992f-56a39e304b14" providerId="AD" clId="Web-{89E07C2D-8B9B-68D3-95DA-83DBBBDFCEFF}" dt="2020-11-30T16:35:24.267" v="1317"/>
          <ac:spMkLst>
            <pc:docMk/>
            <pc:sldMk cId="4103200856" sldId="265"/>
            <ac:spMk id="14" creationId="{2C1BBA94-3F40-40AA-8BB9-E69E25E537C1}"/>
          </ac:spMkLst>
        </pc:spChg>
        <pc:grpChg chg="add">
          <ac:chgData name="Allaparthi Sree Roja Rani [CB.EN.P2AID20011]" userId="S::cb.en.p2aid20011@cb.students.amrita.edu::9c28e68b-1c2d-4372-992f-56a39e304b14" providerId="AD" clId="Web-{89E07C2D-8B9B-68D3-95DA-83DBBBDFCEFF}" dt="2020-11-30T16:35:24.267" v="1317"/>
          <ac:grpSpMkLst>
            <pc:docMk/>
            <pc:sldMk cId="4103200856" sldId="265"/>
            <ac:grpSpMk id="10" creationId="{B14B560F-9DD7-4302-A60B-EBD3EF59B073}"/>
          </ac:grpSpMkLst>
        </pc:grpChg>
      </pc:sldChg>
      <pc:sldChg chg="addSp modSp new mod setBg">
        <pc:chgData name="Allaparthi Sree Roja Rani [CB.EN.P2AID20011]" userId="S::cb.en.p2aid20011@cb.students.amrita.edu::9c28e68b-1c2d-4372-992f-56a39e304b14" providerId="AD" clId="Web-{89E07C2D-8B9B-68D3-95DA-83DBBBDFCEFF}" dt="2020-11-30T16:41:48.301" v="1434" actId="20577"/>
        <pc:sldMkLst>
          <pc:docMk/>
          <pc:sldMk cId="3040584869" sldId="266"/>
        </pc:sldMkLst>
        <pc:spChg chg="mod">
          <ac:chgData name="Allaparthi Sree Roja Rani [CB.EN.P2AID20011]" userId="S::cb.en.p2aid20011@cb.students.amrita.edu::9c28e68b-1c2d-4372-992f-56a39e304b14" providerId="AD" clId="Web-{89E07C2D-8B9B-68D3-95DA-83DBBBDFCEFF}" dt="2020-11-30T16:39:02.596" v="1381" actId="20577"/>
          <ac:spMkLst>
            <pc:docMk/>
            <pc:sldMk cId="3040584869" sldId="266"/>
            <ac:spMk id="2" creationId="{66D54AEB-5E53-489D-9950-65379803048D}"/>
          </ac:spMkLst>
        </pc:spChg>
        <pc:spChg chg="mod">
          <ac:chgData name="Allaparthi Sree Roja Rani [CB.EN.P2AID20011]" userId="S::cb.en.p2aid20011@cb.students.amrita.edu::9c28e68b-1c2d-4372-992f-56a39e304b14" providerId="AD" clId="Web-{89E07C2D-8B9B-68D3-95DA-83DBBBDFCEFF}" dt="2020-11-30T16:41:48.301" v="1434" actId="20577"/>
          <ac:spMkLst>
            <pc:docMk/>
            <pc:sldMk cId="3040584869" sldId="266"/>
            <ac:spMk id="3" creationId="{73297C2C-6076-4226-8A01-A114B2315C28}"/>
          </ac:spMkLst>
        </pc:spChg>
        <pc:spChg chg="add">
          <ac:chgData name="Allaparthi Sree Roja Rani [CB.EN.P2AID20011]" userId="S::cb.en.p2aid20011@cb.students.amrita.edu::9c28e68b-1c2d-4372-992f-56a39e304b14" providerId="AD" clId="Web-{89E07C2D-8B9B-68D3-95DA-83DBBBDFCEFF}" dt="2020-11-30T16:38:52.284" v="1380"/>
          <ac:spMkLst>
            <pc:docMk/>
            <pc:sldMk cId="3040584869" sldId="266"/>
            <ac:spMk id="8" creationId="{3AD318CC-E2A8-4E27-9548-A047A78999B1}"/>
          </ac:spMkLst>
        </pc:spChg>
        <pc:spChg chg="add">
          <ac:chgData name="Allaparthi Sree Roja Rani [CB.EN.P2AID20011]" userId="S::cb.en.p2aid20011@cb.students.amrita.edu::9c28e68b-1c2d-4372-992f-56a39e304b14" providerId="AD" clId="Web-{89E07C2D-8B9B-68D3-95DA-83DBBBDFCEFF}" dt="2020-11-30T16:38:52.284" v="1380"/>
          <ac:spMkLst>
            <pc:docMk/>
            <pc:sldMk cId="3040584869" sldId="266"/>
            <ac:spMk id="14" creationId="{2C1BBA94-3F40-40AA-8BB9-E69E25E537C1}"/>
          </ac:spMkLst>
        </pc:spChg>
        <pc:grpChg chg="add">
          <ac:chgData name="Allaparthi Sree Roja Rani [CB.EN.P2AID20011]" userId="S::cb.en.p2aid20011@cb.students.amrita.edu::9c28e68b-1c2d-4372-992f-56a39e304b14" providerId="AD" clId="Web-{89E07C2D-8B9B-68D3-95DA-83DBBBDFCEFF}" dt="2020-11-30T16:38:52.284" v="1380"/>
          <ac:grpSpMkLst>
            <pc:docMk/>
            <pc:sldMk cId="3040584869" sldId="266"/>
            <ac:grpSpMk id="10" creationId="{B14B560F-9DD7-4302-A60B-EBD3EF59B073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BC314-1B90-4AB8-935D-91D16D0CA88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965A26C2-DE1E-49FE-BAC8-A0089D8E26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PROBLEM STATEMENT</a:t>
          </a:r>
          <a:endParaRPr lang="en-US" dirty="0"/>
        </a:p>
      </dgm:t>
    </dgm:pt>
    <dgm:pt modelId="{48BA52DC-B237-4EC2-97E0-A1996BE270D2}" type="parTrans" cxnId="{F4B8CE7C-0004-4D18-BF99-A28BF84DEB3C}">
      <dgm:prSet/>
      <dgm:spPr/>
      <dgm:t>
        <a:bodyPr/>
        <a:lstStyle/>
        <a:p>
          <a:endParaRPr lang="en-US"/>
        </a:p>
      </dgm:t>
    </dgm:pt>
    <dgm:pt modelId="{0FD97158-2FA0-402F-9340-91201F9F2C78}" type="sibTrans" cxnId="{F4B8CE7C-0004-4D18-BF99-A28BF84DEB3C}">
      <dgm:prSet/>
      <dgm:spPr/>
      <dgm:t>
        <a:bodyPr/>
        <a:lstStyle/>
        <a:p>
          <a:endParaRPr lang="en-US"/>
        </a:p>
      </dgm:t>
    </dgm:pt>
    <dgm:pt modelId="{57C1EC62-5630-4F38-AD56-CFA2999C6A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TYPES OF KNAPSACK </a:t>
          </a:r>
          <a:r>
            <a:rPr lang="en-GB" b="1" dirty="0">
              <a:latin typeface="Calibri Light" panose="020F0302020204030204"/>
            </a:rPr>
            <a:t>PROBLEM</a:t>
          </a:r>
          <a:endParaRPr lang="en-US" b="1" dirty="0"/>
        </a:p>
      </dgm:t>
    </dgm:pt>
    <dgm:pt modelId="{56069C58-36F6-4C7E-B6FA-E4BAC72F4986}" type="parTrans" cxnId="{01A82643-3C25-43D2-A53F-92A1F3245435}">
      <dgm:prSet/>
      <dgm:spPr/>
      <dgm:t>
        <a:bodyPr/>
        <a:lstStyle/>
        <a:p>
          <a:endParaRPr lang="en-US"/>
        </a:p>
      </dgm:t>
    </dgm:pt>
    <dgm:pt modelId="{6700EFD6-7F41-42FE-83DF-05A771836674}" type="sibTrans" cxnId="{01A82643-3C25-43D2-A53F-92A1F3245435}">
      <dgm:prSet/>
      <dgm:spPr/>
      <dgm:t>
        <a:bodyPr/>
        <a:lstStyle/>
        <a:p>
          <a:endParaRPr lang="en-US"/>
        </a:p>
      </dgm:t>
    </dgm:pt>
    <dgm:pt modelId="{6BA3C848-8271-4FCF-9214-3B99E13EC8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ALGORITHM</a:t>
          </a:r>
          <a:endParaRPr lang="en-US" dirty="0"/>
        </a:p>
      </dgm:t>
    </dgm:pt>
    <dgm:pt modelId="{52696555-5945-44D0-8A44-E1A98FF47C8E}" type="parTrans" cxnId="{595EF98B-1015-444C-A583-739A58BFA35D}">
      <dgm:prSet/>
      <dgm:spPr/>
      <dgm:t>
        <a:bodyPr/>
        <a:lstStyle/>
        <a:p>
          <a:endParaRPr lang="en-US"/>
        </a:p>
      </dgm:t>
    </dgm:pt>
    <dgm:pt modelId="{97AB2423-E7BD-43E1-A44E-753BE4F5FF4A}" type="sibTrans" cxnId="{595EF98B-1015-444C-A583-739A58BFA35D}">
      <dgm:prSet/>
      <dgm:spPr/>
      <dgm:t>
        <a:bodyPr/>
        <a:lstStyle/>
        <a:p>
          <a:endParaRPr lang="en-US"/>
        </a:p>
      </dgm:t>
    </dgm:pt>
    <dgm:pt modelId="{91401533-7917-4AB3-95D3-7BBF0ECB33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EXAMPLE</a:t>
          </a:r>
          <a:endParaRPr lang="en-US" dirty="0"/>
        </a:p>
      </dgm:t>
    </dgm:pt>
    <dgm:pt modelId="{E479F359-EDD9-43EA-8195-250DE9A22A0A}" type="parTrans" cxnId="{14DF96EE-BEC5-434F-A360-F1EB1121EF0D}">
      <dgm:prSet/>
      <dgm:spPr/>
      <dgm:t>
        <a:bodyPr/>
        <a:lstStyle/>
        <a:p>
          <a:endParaRPr lang="en-US"/>
        </a:p>
      </dgm:t>
    </dgm:pt>
    <dgm:pt modelId="{EA1E3628-4CCA-4B71-BC38-E1B067EB9F17}" type="sibTrans" cxnId="{14DF96EE-BEC5-434F-A360-F1EB1121EF0D}">
      <dgm:prSet/>
      <dgm:spPr/>
      <dgm:t>
        <a:bodyPr/>
        <a:lstStyle/>
        <a:p>
          <a:endParaRPr lang="en-US"/>
        </a:p>
      </dgm:t>
    </dgm:pt>
    <dgm:pt modelId="{6EF61C96-0C06-4718-B7E0-1F2FB16666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TIME COMPLEXITY</a:t>
          </a:r>
          <a:endParaRPr lang="en-US" dirty="0"/>
        </a:p>
      </dgm:t>
    </dgm:pt>
    <dgm:pt modelId="{63F5DC22-DD5D-4B92-8037-12E764C65C11}" type="parTrans" cxnId="{DA907287-6F0A-4C09-9FC0-98AF12DA60A7}">
      <dgm:prSet/>
      <dgm:spPr/>
      <dgm:t>
        <a:bodyPr/>
        <a:lstStyle/>
        <a:p>
          <a:endParaRPr lang="en-US"/>
        </a:p>
      </dgm:t>
    </dgm:pt>
    <dgm:pt modelId="{6E8B3886-8049-42F5-B0E0-341172CAEEC2}" type="sibTrans" cxnId="{DA907287-6F0A-4C09-9FC0-98AF12DA60A7}">
      <dgm:prSet/>
      <dgm:spPr/>
      <dgm:t>
        <a:bodyPr/>
        <a:lstStyle/>
        <a:p>
          <a:endParaRPr lang="en-US"/>
        </a:p>
      </dgm:t>
    </dgm:pt>
    <dgm:pt modelId="{B6C69273-C29C-46D7-8174-47A8AA8AEC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>
              <a:latin typeface="Calibri Light" panose="020F0302020204030204"/>
            </a:rPr>
            <a:t>APPLICATIONS</a:t>
          </a:r>
          <a:endParaRPr lang="en-US" dirty="0"/>
        </a:p>
      </dgm:t>
    </dgm:pt>
    <dgm:pt modelId="{F0E5E379-9615-4D04-82B5-A056062CBBCC}" type="parTrans" cxnId="{BD0363F0-6D10-4C94-92E8-7354B427CF18}">
      <dgm:prSet/>
      <dgm:spPr/>
      <dgm:t>
        <a:bodyPr/>
        <a:lstStyle/>
        <a:p>
          <a:endParaRPr lang="en-US"/>
        </a:p>
      </dgm:t>
    </dgm:pt>
    <dgm:pt modelId="{D2AEDDDD-AFEC-4BFA-B118-FC2273D28F22}" type="sibTrans" cxnId="{BD0363F0-6D10-4C94-92E8-7354B427CF18}">
      <dgm:prSet/>
      <dgm:spPr/>
      <dgm:t>
        <a:bodyPr/>
        <a:lstStyle/>
        <a:p>
          <a:endParaRPr lang="en-US"/>
        </a:p>
      </dgm:t>
    </dgm:pt>
    <dgm:pt modelId="{84AAED5F-0D4A-4005-A384-5914BD456E7A}" type="pres">
      <dgm:prSet presAssocID="{AE0BC314-1B90-4AB8-935D-91D16D0CA88D}" presName="root" presStyleCnt="0">
        <dgm:presLayoutVars>
          <dgm:dir/>
          <dgm:resizeHandles val="exact"/>
        </dgm:presLayoutVars>
      </dgm:prSet>
      <dgm:spPr/>
    </dgm:pt>
    <dgm:pt modelId="{2AF38CD2-ABB7-48B8-8566-158812BFEE14}" type="pres">
      <dgm:prSet presAssocID="{965A26C2-DE1E-49FE-BAC8-A0089D8E2689}" presName="compNode" presStyleCnt="0"/>
      <dgm:spPr/>
    </dgm:pt>
    <dgm:pt modelId="{0ED56DC3-D3B1-4789-8E1C-D86AE1B5AF51}" type="pres">
      <dgm:prSet presAssocID="{965A26C2-DE1E-49FE-BAC8-A0089D8E2689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3B152CB-96AB-426F-90E9-C4C4D9D228AA}" type="pres">
      <dgm:prSet presAssocID="{965A26C2-DE1E-49FE-BAC8-A0089D8E268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27653C7-0931-471E-B310-37EFF6A59059}" type="pres">
      <dgm:prSet presAssocID="{965A26C2-DE1E-49FE-BAC8-A0089D8E2689}" presName="spaceRect" presStyleCnt="0"/>
      <dgm:spPr/>
    </dgm:pt>
    <dgm:pt modelId="{0C1D8529-F95B-4762-B92F-0373A528BB6E}" type="pres">
      <dgm:prSet presAssocID="{965A26C2-DE1E-49FE-BAC8-A0089D8E2689}" presName="textRect" presStyleLbl="revTx" presStyleIdx="0" presStyleCnt="6">
        <dgm:presLayoutVars>
          <dgm:chMax val="1"/>
          <dgm:chPref val="1"/>
        </dgm:presLayoutVars>
      </dgm:prSet>
      <dgm:spPr/>
    </dgm:pt>
    <dgm:pt modelId="{C42C3210-7FB3-4F91-B056-2778CECF8538}" type="pres">
      <dgm:prSet presAssocID="{0FD97158-2FA0-402F-9340-91201F9F2C78}" presName="sibTrans" presStyleCnt="0"/>
      <dgm:spPr/>
    </dgm:pt>
    <dgm:pt modelId="{4315FD80-4794-46E1-8CD0-9A123F325AE9}" type="pres">
      <dgm:prSet presAssocID="{57C1EC62-5630-4F38-AD56-CFA2999C6A19}" presName="compNode" presStyleCnt="0"/>
      <dgm:spPr/>
    </dgm:pt>
    <dgm:pt modelId="{5D791AEB-EC57-44C0-9441-E1B181645654}" type="pres">
      <dgm:prSet presAssocID="{57C1EC62-5630-4F38-AD56-CFA2999C6A19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8F32C51-A4E7-4B3C-882A-A5E4D0E68902}" type="pres">
      <dgm:prSet presAssocID="{57C1EC62-5630-4F38-AD56-CFA2999C6A1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134B32AD-2C7E-476A-8236-FCB7FCA117AB}" type="pres">
      <dgm:prSet presAssocID="{57C1EC62-5630-4F38-AD56-CFA2999C6A19}" presName="spaceRect" presStyleCnt="0"/>
      <dgm:spPr/>
    </dgm:pt>
    <dgm:pt modelId="{5335DE72-0C94-4B5A-9B1A-BBBBC4C191AC}" type="pres">
      <dgm:prSet presAssocID="{57C1EC62-5630-4F38-AD56-CFA2999C6A19}" presName="textRect" presStyleLbl="revTx" presStyleIdx="1" presStyleCnt="6">
        <dgm:presLayoutVars>
          <dgm:chMax val="1"/>
          <dgm:chPref val="1"/>
        </dgm:presLayoutVars>
      </dgm:prSet>
      <dgm:spPr/>
    </dgm:pt>
    <dgm:pt modelId="{8739058A-33D4-4B89-8B77-F9D9976CE6E8}" type="pres">
      <dgm:prSet presAssocID="{6700EFD6-7F41-42FE-83DF-05A771836674}" presName="sibTrans" presStyleCnt="0"/>
      <dgm:spPr/>
    </dgm:pt>
    <dgm:pt modelId="{0A136CFD-05D5-46D3-8D67-3E421E2B832C}" type="pres">
      <dgm:prSet presAssocID="{6BA3C848-8271-4FCF-9214-3B99E13EC8FD}" presName="compNode" presStyleCnt="0"/>
      <dgm:spPr/>
    </dgm:pt>
    <dgm:pt modelId="{B3EFB5E7-9C92-40EE-ABBF-7110CAC13CA2}" type="pres">
      <dgm:prSet presAssocID="{6BA3C848-8271-4FCF-9214-3B99E13EC8FD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77C1F48-5377-4A5F-AF8C-89FC7C8628F8}" type="pres">
      <dgm:prSet presAssocID="{6BA3C848-8271-4FCF-9214-3B99E13EC8F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917DEDD-DAC5-46C4-BF31-3C5FB32FF793}" type="pres">
      <dgm:prSet presAssocID="{6BA3C848-8271-4FCF-9214-3B99E13EC8FD}" presName="spaceRect" presStyleCnt="0"/>
      <dgm:spPr/>
    </dgm:pt>
    <dgm:pt modelId="{FEB92A1F-5F05-4575-B616-FBFB6FC5F5E9}" type="pres">
      <dgm:prSet presAssocID="{6BA3C848-8271-4FCF-9214-3B99E13EC8FD}" presName="textRect" presStyleLbl="revTx" presStyleIdx="2" presStyleCnt="6">
        <dgm:presLayoutVars>
          <dgm:chMax val="1"/>
          <dgm:chPref val="1"/>
        </dgm:presLayoutVars>
      </dgm:prSet>
      <dgm:spPr/>
    </dgm:pt>
    <dgm:pt modelId="{65C7BFA3-D2B3-4DD5-82B2-36D298EAD3DD}" type="pres">
      <dgm:prSet presAssocID="{97AB2423-E7BD-43E1-A44E-753BE4F5FF4A}" presName="sibTrans" presStyleCnt="0"/>
      <dgm:spPr/>
    </dgm:pt>
    <dgm:pt modelId="{648CF4CD-3120-4C50-8002-0DF4A0868949}" type="pres">
      <dgm:prSet presAssocID="{91401533-7917-4AB3-95D3-7BBF0ECB330E}" presName="compNode" presStyleCnt="0"/>
      <dgm:spPr/>
    </dgm:pt>
    <dgm:pt modelId="{D556BE9E-84BD-4D1C-8C77-3801D7D995F1}" type="pres">
      <dgm:prSet presAssocID="{91401533-7917-4AB3-95D3-7BBF0ECB330E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70BD68E-BBB2-4213-8905-C391B5841100}" type="pres">
      <dgm:prSet presAssocID="{91401533-7917-4AB3-95D3-7BBF0ECB330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6A642E8-1981-484D-803A-0FE3438AFD06}" type="pres">
      <dgm:prSet presAssocID="{91401533-7917-4AB3-95D3-7BBF0ECB330E}" presName="spaceRect" presStyleCnt="0"/>
      <dgm:spPr/>
    </dgm:pt>
    <dgm:pt modelId="{7DC79AD6-3DED-49C9-AE6E-7466065F6470}" type="pres">
      <dgm:prSet presAssocID="{91401533-7917-4AB3-95D3-7BBF0ECB330E}" presName="textRect" presStyleLbl="revTx" presStyleIdx="3" presStyleCnt="6">
        <dgm:presLayoutVars>
          <dgm:chMax val="1"/>
          <dgm:chPref val="1"/>
        </dgm:presLayoutVars>
      </dgm:prSet>
      <dgm:spPr/>
    </dgm:pt>
    <dgm:pt modelId="{A19CE277-6D4D-48D0-A97D-1619673E7643}" type="pres">
      <dgm:prSet presAssocID="{EA1E3628-4CCA-4B71-BC38-E1B067EB9F17}" presName="sibTrans" presStyleCnt="0"/>
      <dgm:spPr/>
    </dgm:pt>
    <dgm:pt modelId="{3EDFE499-4507-4A58-A33F-7A8AC61945AC}" type="pres">
      <dgm:prSet presAssocID="{6EF61C96-0C06-4718-B7E0-1F2FB16666F2}" presName="compNode" presStyleCnt="0"/>
      <dgm:spPr/>
    </dgm:pt>
    <dgm:pt modelId="{48B3BE09-3C0C-4C90-8722-974A5728B9E8}" type="pres">
      <dgm:prSet presAssocID="{6EF61C96-0C06-4718-B7E0-1F2FB16666F2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8550B38-3796-4897-9B57-6910101F2E57}" type="pres">
      <dgm:prSet presAssocID="{6EF61C96-0C06-4718-B7E0-1F2FB16666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AAA7873-2CD7-4E78-8E49-612180AB6C18}" type="pres">
      <dgm:prSet presAssocID="{6EF61C96-0C06-4718-B7E0-1F2FB16666F2}" presName="spaceRect" presStyleCnt="0"/>
      <dgm:spPr/>
    </dgm:pt>
    <dgm:pt modelId="{62854339-316D-433B-B79C-01872723788C}" type="pres">
      <dgm:prSet presAssocID="{6EF61C96-0C06-4718-B7E0-1F2FB16666F2}" presName="textRect" presStyleLbl="revTx" presStyleIdx="4" presStyleCnt="6">
        <dgm:presLayoutVars>
          <dgm:chMax val="1"/>
          <dgm:chPref val="1"/>
        </dgm:presLayoutVars>
      </dgm:prSet>
      <dgm:spPr/>
    </dgm:pt>
    <dgm:pt modelId="{9F20A50B-CE68-4AFB-A780-AF53EA7674DC}" type="pres">
      <dgm:prSet presAssocID="{6E8B3886-8049-42F5-B0E0-341172CAEEC2}" presName="sibTrans" presStyleCnt="0"/>
      <dgm:spPr/>
    </dgm:pt>
    <dgm:pt modelId="{80289E5F-1B41-46CE-8BEC-15E7535B9A83}" type="pres">
      <dgm:prSet presAssocID="{B6C69273-C29C-46D7-8174-47A8AA8AECF9}" presName="compNode" presStyleCnt="0"/>
      <dgm:spPr/>
    </dgm:pt>
    <dgm:pt modelId="{42ED1D04-DC9E-44A1-95D2-15053E2AE443}" type="pres">
      <dgm:prSet presAssocID="{B6C69273-C29C-46D7-8174-47A8AA8AECF9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78A1242-4EE8-46ED-939A-ABBB905DA4AA}" type="pres">
      <dgm:prSet presAssocID="{B6C69273-C29C-46D7-8174-47A8AA8AECF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01B0EF6-392C-4A2E-A719-1A73956E09E1}" type="pres">
      <dgm:prSet presAssocID="{B6C69273-C29C-46D7-8174-47A8AA8AECF9}" presName="spaceRect" presStyleCnt="0"/>
      <dgm:spPr/>
    </dgm:pt>
    <dgm:pt modelId="{61BF5EF1-1BE7-4CCE-9153-4AA1A709275A}" type="pres">
      <dgm:prSet presAssocID="{B6C69273-C29C-46D7-8174-47A8AA8AECF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FBBF109-0829-4778-A126-65BD43DCBAF4}" type="presOf" srcId="{91401533-7917-4AB3-95D3-7BBF0ECB330E}" destId="{7DC79AD6-3DED-49C9-AE6E-7466065F6470}" srcOrd="0" destOrd="0" presId="urn:microsoft.com/office/officeart/2018/5/layout/IconLeafLabelList"/>
    <dgm:cxn modelId="{BB458034-DEC5-466C-BDD4-3C5F3CDC6436}" type="presOf" srcId="{965A26C2-DE1E-49FE-BAC8-A0089D8E2689}" destId="{0C1D8529-F95B-4762-B92F-0373A528BB6E}" srcOrd="0" destOrd="0" presId="urn:microsoft.com/office/officeart/2018/5/layout/IconLeafLabelList"/>
    <dgm:cxn modelId="{01A82643-3C25-43D2-A53F-92A1F3245435}" srcId="{AE0BC314-1B90-4AB8-935D-91D16D0CA88D}" destId="{57C1EC62-5630-4F38-AD56-CFA2999C6A19}" srcOrd="1" destOrd="0" parTransId="{56069C58-36F6-4C7E-B6FA-E4BAC72F4986}" sibTransId="{6700EFD6-7F41-42FE-83DF-05A771836674}"/>
    <dgm:cxn modelId="{F4B8CE7C-0004-4D18-BF99-A28BF84DEB3C}" srcId="{AE0BC314-1B90-4AB8-935D-91D16D0CA88D}" destId="{965A26C2-DE1E-49FE-BAC8-A0089D8E2689}" srcOrd="0" destOrd="0" parTransId="{48BA52DC-B237-4EC2-97E0-A1996BE270D2}" sibTransId="{0FD97158-2FA0-402F-9340-91201F9F2C78}"/>
    <dgm:cxn modelId="{8D00AE82-B6FA-4B51-862F-28BB1850269E}" type="presOf" srcId="{6BA3C848-8271-4FCF-9214-3B99E13EC8FD}" destId="{FEB92A1F-5F05-4575-B616-FBFB6FC5F5E9}" srcOrd="0" destOrd="0" presId="urn:microsoft.com/office/officeart/2018/5/layout/IconLeafLabelList"/>
    <dgm:cxn modelId="{DA907287-6F0A-4C09-9FC0-98AF12DA60A7}" srcId="{AE0BC314-1B90-4AB8-935D-91D16D0CA88D}" destId="{6EF61C96-0C06-4718-B7E0-1F2FB16666F2}" srcOrd="4" destOrd="0" parTransId="{63F5DC22-DD5D-4B92-8037-12E764C65C11}" sibTransId="{6E8B3886-8049-42F5-B0E0-341172CAEEC2}"/>
    <dgm:cxn modelId="{595EF98B-1015-444C-A583-739A58BFA35D}" srcId="{AE0BC314-1B90-4AB8-935D-91D16D0CA88D}" destId="{6BA3C848-8271-4FCF-9214-3B99E13EC8FD}" srcOrd="2" destOrd="0" parTransId="{52696555-5945-44D0-8A44-E1A98FF47C8E}" sibTransId="{97AB2423-E7BD-43E1-A44E-753BE4F5FF4A}"/>
    <dgm:cxn modelId="{C8726092-B311-4E93-970E-64ADF6600BFD}" type="presOf" srcId="{AE0BC314-1B90-4AB8-935D-91D16D0CA88D}" destId="{84AAED5F-0D4A-4005-A384-5914BD456E7A}" srcOrd="0" destOrd="0" presId="urn:microsoft.com/office/officeart/2018/5/layout/IconLeafLabelList"/>
    <dgm:cxn modelId="{A7504999-0B14-479E-844E-C75F77FFA147}" type="presOf" srcId="{57C1EC62-5630-4F38-AD56-CFA2999C6A19}" destId="{5335DE72-0C94-4B5A-9B1A-BBBBC4C191AC}" srcOrd="0" destOrd="0" presId="urn:microsoft.com/office/officeart/2018/5/layout/IconLeafLabelList"/>
    <dgm:cxn modelId="{AA8891C0-90D2-4B6D-9A39-8CD9AC9A9F5C}" type="presOf" srcId="{6EF61C96-0C06-4718-B7E0-1F2FB16666F2}" destId="{62854339-316D-433B-B79C-01872723788C}" srcOrd="0" destOrd="0" presId="urn:microsoft.com/office/officeart/2018/5/layout/IconLeafLabelList"/>
    <dgm:cxn modelId="{CE763CC8-D371-42B0-9DF5-78A375A23915}" type="presOf" srcId="{B6C69273-C29C-46D7-8174-47A8AA8AECF9}" destId="{61BF5EF1-1BE7-4CCE-9153-4AA1A709275A}" srcOrd="0" destOrd="0" presId="urn:microsoft.com/office/officeart/2018/5/layout/IconLeafLabelList"/>
    <dgm:cxn modelId="{14DF96EE-BEC5-434F-A360-F1EB1121EF0D}" srcId="{AE0BC314-1B90-4AB8-935D-91D16D0CA88D}" destId="{91401533-7917-4AB3-95D3-7BBF0ECB330E}" srcOrd="3" destOrd="0" parTransId="{E479F359-EDD9-43EA-8195-250DE9A22A0A}" sibTransId="{EA1E3628-4CCA-4B71-BC38-E1B067EB9F17}"/>
    <dgm:cxn modelId="{BD0363F0-6D10-4C94-92E8-7354B427CF18}" srcId="{AE0BC314-1B90-4AB8-935D-91D16D0CA88D}" destId="{B6C69273-C29C-46D7-8174-47A8AA8AECF9}" srcOrd="5" destOrd="0" parTransId="{F0E5E379-9615-4D04-82B5-A056062CBBCC}" sibTransId="{D2AEDDDD-AFEC-4BFA-B118-FC2273D28F22}"/>
    <dgm:cxn modelId="{AD648EBD-AEEF-41A4-9CAF-4B30AE1667EC}" type="presParOf" srcId="{84AAED5F-0D4A-4005-A384-5914BD456E7A}" destId="{2AF38CD2-ABB7-48B8-8566-158812BFEE14}" srcOrd="0" destOrd="0" presId="urn:microsoft.com/office/officeart/2018/5/layout/IconLeafLabelList"/>
    <dgm:cxn modelId="{279F507E-A512-4BDC-ABB3-78CD835A5C75}" type="presParOf" srcId="{2AF38CD2-ABB7-48B8-8566-158812BFEE14}" destId="{0ED56DC3-D3B1-4789-8E1C-D86AE1B5AF51}" srcOrd="0" destOrd="0" presId="urn:microsoft.com/office/officeart/2018/5/layout/IconLeafLabelList"/>
    <dgm:cxn modelId="{3101F15C-DFD3-4D01-9537-EB79E8C817E4}" type="presParOf" srcId="{2AF38CD2-ABB7-48B8-8566-158812BFEE14}" destId="{F3B152CB-96AB-426F-90E9-C4C4D9D228AA}" srcOrd="1" destOrd="0" presId="urn:microsoft.com/office/officeart/2018/5/layout/IconLeafLabelList"/>
    <dgm:cxn modelId="{BB6B7928-5E08-46AA-BC17-781916B44372}" type="presParOf" srcId="{2AF38CD2-ABB7-48B8-8566-158812BFEE14}" destId="{F27653C7-0931-471E-B310-37EFF6A59059}" srcOrd="2" destOrd="0" presId="urn:microsoft.com/office/officeart/2018/5/layout/IconLeafLabelList"/>
    <dgm:cxn modelId="{70561FB4-AFDD-41E1-B06D-D20672C4B59E}" type="presParOf" srcId="{2AF38CD2-ABB7-48B8-8566-158812BFEE14}" destId="{0C1D8529-F95B-4762-B92F-0373A528BB6E}" srcOrd="3" destOrd="0" presId="urn:microsoft.com/office/officeart/2018/5/layout/IconLeafLabelList"/>
    <dgm:cxn modelId="{B84DE147-5E48-4C7F-BBD0-79ECA14A3F6A}" type="presParOf" srcId="{84AAED5F-0D4A-4005-A384-5914BD456E7A}" destId="{C42C3210-7FB3-4F91-B056-2778CECF8538}" srcOrd="1" destOrd="0" presId="urn:microsoft.com/office/officeart/2018/5/layout/IconLeafLabelList"/>
    <dgm:cxn modelId="{DEC25C44-0D73-4BFF-AC3E-DAB758759E46}" type="presParOf" srcId="{84AAED5F-0D4A-4005-A384-5914BD456E7A}" destId="{4315FD80-4794-46E1-8CD0-9A123F325AE9}" srcOrd="2" destOrd="0" presId="urn:microsoft.com/office/officeart/2018/5/layout/IconLeafLabelList"/>
    <dgm:cxn modelId="{F630234D-F58F-4658-8216-A22760710CA8}" type="presParOf" srcId="{4315FD80-4794-46E1-8CD0-9A123F325AE9}" destId="{5D791AEB-EC57-44C0-9441-E1B181645654}" srcOrd="0" destOrd="0" presId="urn:microsoft.com/office/officeart/2018/5/layout/IconLeafLabelList"/>
    <dgm:cxn modelId="{AB339539-D3E0-4B8E-9425-F7057719838F}" type="presParOf" srcId="{4315FD80-4794-46E1-8CD0-9A123F325AE9}" destId="{58F32C51-A4E7-4B3C-882A-A5E4D0E68902}" srcOrd="1" destOrd="0" presId="urn:microsoft.com/office/officeart/2018/5/layout/IconLeafLabelList"/>
    <dgm:cxn modelId="{45E04DE3-9686-4FA7-80E5-D1900E94028C}" type="presParOf" srcId="{4315FD80-4794-46E1-8CD0-9A123F325AE9}" destId="{134B32AD-2C7E-476A-8236-FCB7FCA117AB}" srcOrd="2" destOrd="0" presId="urn:microsoft.com/office/officeart/2018/5/layout/IconLeafLabelList"/>
    <dgm:cxn modelId="{23E0608D-454B-46FD-800E-F0892F3188CE}" type="presParOf" srcId="{4315FD80-4794-46E1-8CD0-9A123F325AE9}" destId="{5335DE72-0C94-4B5A-9B1A-BBBBC4C191AC}" srcOrd="3" destOrd="0" presId="urn:microsoft.com/office/officeart/2018/5/layout/IconLeafLabelList"/>
    <dgm:cxn modelId="{A10E78A9-3C07-49EC-B94E-319C236ACB8A}" type="presParOf" srcId="{84AAED5F-0D4A-4005-A384-5914BD456E7A}" destId="{8739058A-33D4-4B89-8B77-F9D9976CE6E8}" srcOrd="3" destOrd="0" presId="urn:microsoft.com/office/officeart/2018/5/layout/IconLeafLabelList"/>
    <dgm:cxn modelId="{C337CB0D-093E-4D2B-A3AF-BFD170D2E99B}" type="presParOf" srcId="{84AAED5F-0D4A-4005-A384-5914BD456E7A}" destId="{0A136CFD-05D5-46D3-8D67-3E421E2B832C}" srcOrd="4" destOrd="0" presId="urn:microsoft.com/office/officeart/2018/5/layout/IconLeafLabelList"/>
    <dgm:cxn modelId="{908339E2-3478-49BE-8768-5AF0317EE237}" type="presParOf" srcId="{0A136CFD-05D5-46D3-8D67-3E421E2B832C}" destId="{B3EFB5E7-9C92-40EE-ABBF-7110CAC13CA2}" srcOrd="0" destOrd="0" presId="urn:microsoft.com/office/officeart/2018/5/layout/IconLeafLabelList"/>
    <dgm:cxn modelId="{70F4F2AE-BF0F-432E-95AE-51FD83216B2C}" type="presParOf" srcId="{0A136CFD-05D5-46D3-8D67-3E421E2B832C}" destId="{777C1F48-5377-4A5F-AF8C-89FC7C8628F8}" srcOrd="1" destOrd="0" presId="urn:microsoft.com/office/officeart/2018/5/layout/IconLeafLabelList"/>
    <dgm:cxn modelId="{0885F32E-A240-4C12-8BDB-B61CBC9DC453}" type="presParOf" srcId="{0A136CFD-05D5-46D3-8D67-3E421E2B832C}" destId="{1917DEDD-DAC5-46C4-BF31-3C5FB32FF793}" srcOrd="2" destOrd="0" presId="urn:microsoft.com/office/officeart/2018/5/layout/IconLeafLabelList"/>
    <dgm:cxn modelId="{BAEC6E32-64F5-4923-BFB0-42F70772002D}" type="presParOf" srcId="{0A136CFD-05D5-46D3-8D67-3E421E2B832C}" destId="{FEB92A1F-5F05-4575-B616-FBFB6FC5F5E9}" srcOrd="3" destOrd="0" presId="urn:microsoft.com/office/officeart/2018/5/layout/IconLeafLabelList"/>
    <dgm:cxn modelId="{ED7364B9-4718-4162-9B04-92FA4EE693D5}" type="presParOf" srcId="{84AAED5F-0D4A-4005-A384-5914BD456E7A}" destId="{65C7BFA3-D2B3-4DD5-82B2-36D298EAD3DD}" srcOrd="5" destOrd="0" presId="urn:microsoft.com/office/officeart/2018/5/layout/IconLeafLabelList"/>
    <dgm:cxn modelId="{5237C538-6DC3-4AD3-8073-9FFC71FFD730}" type="presParOf" srcId="{84AAED5F-0D4A-4005-A384-5914BD456E7A}" destId="{648CF4CD-3120-4C50-8002-0DF4A0868949}" srcOrd="6" destOrd="0" presId="urn:microsoft.com/office/officeart/2018/5/layout/IconLeafLabelList"/>
    <dgm:cxn modelId="{5D7A9296-4781-431F-A21F-55D15D737D7E}" type="presParOf" srcId="{648CF4CD-3120-4C50-8002-0DF4A0868949}" destId="{D556BE9E-84BD-4D1C-8C77-3801D7D995F1}" srcOrd="0" destOrd="0" presId="urn:microsoft.com/office/officeart/2018/5/layout/IconLeafLabelList"/>
    <dgm:cxn modelId="{D59BDF4E-2E79-47B1-8798-453A71695790}" type="presParOf" srcId="{648CF4CD-3120-4C50-8002-0DF4A0868949}" destId="{870BD68E-BBB2-4213-8905-C391B5841100}" srcOrd="1" destOrd="0" presId="urn:microsoft.com/office/officeart/2018/5/layout/IconLeafLabelList"/>
    <dgm:cxn modelId="{ED66FC48-C6BF-4485-9D9D-673F772AF872}" type="presParOf" srcId="{648CF4CD-3120-4C50-8002-0DF4A0868949}" destId="{36A642E8-1981-484D-803A-0FE3438AFD06}" srcOrd="2" destOrd="0" presId="urn:microsoft.com/office/officeart/2018/5/layout/IconLeafLabelList"/>
    <dgm:cxn modelId="{B4AA8187-F589-4932-AD57-C6282382A086}" type="presParOf" srcId="{648CF4CD-3120-4C50-8002-0DF4A0868949}" destId="{7DC79AD6-3DED-49C9-AE6E-7466065F6470}" srcOrd="3" destOrd="0" presId="urn:microsoft.com/office/officeart/2018/5/layout/IconLeafLabelList"/>
    <dgm:cxn modelId="{F0E250CA-57A4-4764-99E8-7B89CF1A9B3A}" type="presParOf" srcId="{84AAED5F-0D4A-4005-A384-5914BD456E7A}" destId="{A19CE277-6D4D-48D0-A97D-1619673E7643}" srcOrd="7" destOrd="0" presId="urn:microsoft.com/office/officeart/2018/5/layout/IconLeafLabelList"/>
    <dgm:cxn modelId="{49F8EECD-9A79-486A-B950-593C651B1ABA}" type="presParOf" srcId="{84AAED5F-0D4A-4005-A384-5914BD456E7A}" destId="{3EDFE499-4507-4A58-A33F-7A8AC61945AC}" srcOrd="8" destOrd="0" presId="urn:microsoft.com/office/officeart/2018/5/layout/IconLeafLabelList"/>
    <dgm:cxn modelId="{29D9FD59-A1EC-4C9E-9770-D7D78E4668E2}" type="presParOf" srcId="{3EDFE499-4507-4A58-A33F-7A8AC61945AC}" destId="{48B3BE09-3C0C-4C90-8722-974A5728B9E8}" srcOrd="0" destOrd="0" presId="urn:microsoft.com/office/officeart/2018/5/layout/IconLeafLabelList"/>
    <dgm:cxn modelId="{4EFF8CC9-6692-4D09-921D-50393F8EADB0}" type="presParOf" srcId="{3EDFE499-4507-4A58-A33F-7A8AC61945AC}" destId="{48550B38-3796-4897-9B57-6910101F2E57}" srcOrd="1" destOrd="0" presId="urn:microsoft.com/office/officeart/2018/5/layout/IconLeafLabelList"/>
    <dgm:cxn modelId="{3669BE2F-B794-498F-8992-570EB89109FD}" type="presParOf" srcId="{3EDFE499-4507-4A58-A33F-7A8AC61945AC}" destId="{CAAA7873-2CD7-4E78-8E49-612180AB6C18}" srcOrd="2" destOrd="0" presId="urn:microsoft.com/office/officeart/2018/5/layout/IconLeafLabelList"/>
    <dgm:cxn modelId="{6DBB71DA-4DAB-4245-B00C-0EB28A41C7F4}" type="presParOf" srcId="{3EDFE499-4507-4A58-A33F-7A8AC61945AC}" destId="{62854339-316D-433B-B79C-01872723788C}" srcOrd="3" destOrd="0" presId="urn:microsoft.com/office/officeart/2018/5/layout/IconLeafLabelList"/>
    <dgm:cxn modelId="{7CC0936C-FC63-42A4-AA2D-49FE064A4930}" type="presParOf" srcId="{84AAED5F-0D4A-4005-A384-5914BD456E7A}" destId="{9F20A50B-CE68-4AFB-A780-AF53EA7674DC}" srcOrd="9" destOrd="0" presId="urn:microsoft.com/office/officeart/2018/5/layout/IconLeafLabelList"/>
    <dgm:cxn modelId="{C343712E-C61F-4B80-ABDD-E59B7C9225F0}" type="presParOf" srcId="{84AAED5F-0D4A-4005-A384-5914BD456E7A}" destId="{80289E5F-1B41-46CE-8BEC-15E7535B9A83}" srcOrd="10" destOrd="0" presId="urn:microsoft.com/office/officeart/2018/5/layout/IconLeafLabelList"/>
    <dgm:cxn modelId="{FDEAF41D-E886-47F4-984E-D0D4FDC73367}" type="presParOf" srcId="{80289E5F-1B41-46CE-8BEC-15E7535B9A83}" destId="{42ED1D04-DC9E-44A1-95D2-15053E2AE443}" srcOrd="0" destOrd="0" presId="urn:microsoft.com/office/officeart/2018/5/layout/IconLeafLabelList"/>
    <dgm:cxn modelId="{947DF642-CB35-481B-AA37-12D855883AC9}" type="presParOf" srcId="{80289E5F-1B41-46CE-8BEC-15E7535B9A83}" destId="{378A1242-4EE8-46ED-939A-ABBB905DA4AA}" srcOrd="1" destOrd="0" presId="urn:microsoft.com/office/officeart/2018/5/layout/IconLeafLabelList"/>
    <dgm:cxn modelId="{65DC3E42-C8A6-41A6-A2A4-DFA9A33C3827}" type="presParOf" srcId="{80289E5F-1B41-46CE-8BEC-15E7535B9A83}" destId="{B01B0EF6-392C-4A2E-A719-1A73956E09E1}" srcOrd="2" destOrd="0" presId="urn:microsoft.com/office/officeart/2018/5/layout/IconLeafLabelList"/>
    <dgm:cxn modelId="{E638713F-9D75-4899-9293-B1B9ADAB2A46}" type="presParOf" srcId="{80289E5F-1B41-46CE-8BEC-15E7535B9A83}" destId="{61BF5EF1-1BE7-4CCE-9153-4AA1A709275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E3FE0-801C-48D2-BB03-F70AC9AA795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C7A7A6-AAD3-4873-B9A0-BB9FF8D393B7}">
      <dgm:prSet/>
      <dgm:spPr/>
      <dgm:t>
        <a:bodyPr/>
        <a:lstStyle/>
        <a:p>
          <a:r>
            <a:rPr lang="en-GB" dirty="0"/>
            <a:t>Dynamic Resource Allocation.</a:t>
          </a:r>
          <a:endParaRPr lang="en-US" dirty="0"/>
        </a:p>
      </dgm:t>
    </dgm:pt>
    <dgm:pt modelId="{3CB2CF2A-9424-4B7F-880F-33F7CAD19F6F}" type="parTrans" cxnId="{2F233AE9-0F8A-4A5A-958B-87D0051A70CA}">
      <dgm:prSet/>
      <dgm:spPr/>
      <dgm:t>
        <a:bodyPr/>
        <a:lstStyle/>
        <a:p>
          <a:endParaRPr lang="en-US"/>
        </a:p>
      </dgm:t>
    </dgm:pt>
    <dgm:pt modelId="{8C9668B5-24DF-4552-BD4E-7BC6F64ADFDA}" type="sibTrans" cxnId="{2F233AE9-0F8A-4A5A-958B-87D0051A70CA}">
      <dgm:prSet/>
      <dgm:spPr/>
      <dgm:t>
        <a:bodyPr/>
        <a:lstStyle/>
        <a:p>
          <a:endParaRPr lang="en-US"/>
        </a:p>
      </dgm:t>
    </dgm:pt>
    <dgm:pt modelId="{6C56B48A-A095-4047-A3B8-303A70EC0FA9}">
      <dgm:prSet/>
      <dgm:spPr/>
      <dgm:t>
        <a:bodyPr/>
        <a:lstStyle/>
        <a:p>
          <a:r>
            <a:rPr lang="en-GB" dirty="0"/>
            <a:t>Selection of assets.</a:t>
          </a:r>
          <a:endParaRPr lang="en-US" dirty="0"/>
        </a:p>
      </dgm:t>
    </dgm:pt>
    <dgm:pt modelId="{D899C8BD-89AD-4C2F-93FF-00E6AD14D712}" type="parTrans" cxnId="{6D494CAB-26D5-4E4B-B5D4-CA5B47588C6E}">
      <dgm:prSet/>
      <dgm:spPr/>
      <dgm:t>
        <a:bodyPr/>
        <a:lstStyle/>
        <a:p>
          <a:endParaRPr lang="en-US"/>
        </a:p>
      </dgm:t>
    </dgm:pt>
    <dgm:pt modelId="{FB568235-DBBA-4962-905D-6C88F6C89D43}" type="sibTrans" cxnId="{6D494CAB-26D5-4E4B-B5D4-CA5B47588C6E}">
      <dgm:prSet/>
      <dgm:spPr/>
      <dgm:t>
        <a:bodyPr/>
        <a:lstStyle/>
        <a:p>
          <a:endParaRPr lang="en-US"/>
        </a:p>
      </dgm:t>
    </dgm:pt>
    <dgm:pt modelId="{DECAEF3A-FC8B-4DFE-98CC-26336BFFE1B1}">
      <dgm:prSet/>
      <dgm:spPr/>
      <dgm:t>
        <a:bodyPr/>
        <a:lstStyle/>
        <a:p>
          <a:r>
            <a:rPr lang="en-GB" dirty="0"/>
            <a:t>Waste Management.</a:t>
          </a:r>
        </a:p>
      </dgm:t>
    </dgm:pt>
    <dgm:pt modelId="{1DBF555C-7E95-4E44-84EC-9950DC3E4A13}" type="parTrans" cxnId="{EB593FD0-F97B-4C89-929A-D5EBEADAF08C}">
      <dgm:prSet/>
      <dgm:spPr/>
      <dgm:t>
        <a:bodyPr/>
        <a:lstStyle/>
        <a:p>
          <a:endParaRPr lang="en-US"/>
        </a:p>
      </dgm:t>
    </dgm:pt>
    <dgm:pt modelId="{3AED5282-0345-4354-A72E-6B86C1DA70BD}" type="sibTrans" cxnId="{EB593FD0-F97B-4C89-929A-D5EBEADAF08C}">
      <dgm:prSet/>
      <dgm:spPr/>
      <dgm:t>
        <a:bodyPr/>
        <a:lstStyle/>
        <a:p>
          <a:endParaRPr lang="en-US"/>
        </a:p>
      </dgm:t>
    </dgm:pt>
    <dgm:pt modelId="{6A0256C7-3CC7-486A-B31C-BAA1A85B9200}">
      <dgm:prSet phldr="0"/>
      <dgm:spPr/>
      <dgm:t>
        <a:bodyPr/>
        <a:lstStyle/>
        <a:p>
          <a:pPr rtl="0"/>
          <a:r>
            <a:rPr lang="en-GB" b="1" dirty="0">
              <a:latin typeface="Calibri Light" panose="020F0302020204030204"/>
            </a:rPr>
            <a:t>Power Allocation.</a:t>
          </a:r>
        </a:p>
      </dgm:t>
    </dgm:pt>
    <dgm:pt modelId="{A4188BE4-1C63-4112-9F82-EBE8995BD6BC}" type="parTrans" cxnId="{34A864AD-7390-4FB6-95C1-7598E89CEA10}">
      <dgm:prSet/>
      <dgm:spPr/>
    </dgm:pt>
    <dgm:pt modelId="{B03E2771-1F58-418F-AFA8-3318A4DEE8D5}" type="sibTrans" cxnId="{34A864AD-7390-4FB6-95C1-7598E89CEA10}">
      <dgm:prSet/>
      <dgm:spPr/>
    </dgm:pt>
    <dgm:pt modelId="{917A17CB-5A9A-4BB7-B36F-E2D889730556}" type="pres">
      <dgm:prSet presAssocID="{3FBE3FE0-801C-48D2-BB03-F70AC9AA79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3059C0-F7B9-4246-9723-9CF6AE4DE3C7}" type="pres">
      <dgm:prSet presAssocID="{E5C7A7A6-AAD3-4873-B9A0-BB9FF8D393B7}" presName="hierRoot1" presStyleCnt="0"/>
      <dgm:spPr/>
    </dgm:pt>
    <dgm:pt modelId="{747A0863-16CB-436A-83B8-313FD0E846C7}" type="pres">
      <dgm:prSet presAssocID="{E5C7A7A6-AAD3-4873-B9A0-BB9FF8D393B7}" presName="composite" presStyleCnt="0"/>
      <dgm:spPr/>
    </dgm:pt>
    <dgm:pt modelId="{CD54FC8E-3B93-415F-9AC7-E521ABD8F77F}" type="pres">
      <dgm:prSet presAssocID="{E5C7A7A6-AAD3-4873-B9A0-BB9FF8D393B7}" presName="background" presStyleLbl="node0" presStyleIdx="0" presStyleCnt="4"/>
      <dgm:spPr/>
    </dgm:pt>
    <dgm:pt modelId="{B35591D0-5281-4B81-9D94-0BD834973D76}" type="pres">
      <dgm:prSet presAssocID="{E5C7A7A6-AAD3-4873-B9A0-BB9FF8D393B7}" presName="text" presStyleLbl="fgAcc0" presStyleIdx="0" presStyleCnt="4">
        <dgm:presLayoutVars>
          <dgm:chPref val="3"/>
        </dgm:presLayoutVars>
      </dgm:prSet>
      <dgm:spPr/>
    </dgm:pt>
    <dgm:pt modelId="{5F728545-991A-48A9-8184-EAA94D5DFF9C}" type="pres">
      <dgm:prSet presAssocID="{E5C7A7A6-AAD3-4873-B9A0-BB9FF8D393B7}" presName="hierChild2" presStyleCnt="0"/>
      <dgm:spPr/>
    </dgm:pt>
    <dgm:pt modelId="{C5E75C64-3E5D-47EC-AF6D-09A1E8A44997}" type="pres">
      <dgm:prSet presAssocID="{6C56B48A-A095-4047-A3B8-303A70EC0FA9}" presName="hierRoot1" presStyleCnt="0"/>
      <dgm:spPr/>
    </dgm:pt>
    <dgm:pt modelId="{938945A3-FBFA-40AE-9504-B1CB90E8B708}" type="pres">
      <dgm:prSet presAssocID="{6C56B48A-A095-4047-A3B8-303A70EC0FA9}" presName="composite" presStyleCnt="0"/>
      <dgm:spPr/>
    </dgm:pt>
    <dgm:pt modelId="{EFAA083C-834C-486D-BD52-8770E656BDD3}" type="pres">
      <dgm:prSet presAssocID="{6C56B48A-A095-4047-A3B8-303A70EC0FA9}" presName="background" presStyleLbl="node0" presStyleIdx="1" presStyleCnt="4"/>
      <dgm:spPr/>
    </dgm:pt>
    <dgm:pt modelId="{E187BB61-5025-4852-839C-5ACA2E0488F8}" type="pres">
      <dgm:prSet presAssocID="{6C56B48A-A095-4047-A3B8-303A70EC0FA9}" presName="text" presStyleLbl="fgAcc0" presStyleIdx="1" presStyleCnt="4">
        <dgm:presLayoutVars>
          <dgm:chPref val="3"/>
        </dgm:presLayoutVars>
      </dgm:prSet>
      <dgm:spPr/>
    </dgm:pt>
    <dgm:pt modelId="{B6978A66-3CC4-4EA9-A974-639171979EF1}" type="pres">
      <dgm:prSet presAssocID="{6C56B48A-A095-4047-A3B8-303A70EC0FA9}" presName="hierChild2" presStyleCnt="0"/>
      <dgm:spPr/>
    </dgm:pt>
    <dgm:pt modelId="{6C8F566F-4AA9-4A96-99B0-C1428BFAA025}" type="pres">
      <dgm:prSet presAssocID="{DECAEF3A-FC8B-4DFE-98CC-26336BFFE1B1}" presName="hierRoot1" presStyleCnt="0"/>
      <dgm:spPr/>
    </dgm:pt>
    <dgm:pt modelId="{4A1F2950-E07E-46AB-8D83-8CB8A7C74EC6}" type="pres">
      <dgm:prSet presAssocID="{DECAEF3A-FC8B-4DFE-98CC-26336BFFE1B1}" presName="composite" presStyleCnt="0"/>
      <dgm:spPr/>
    </dgm:pt>
    <dgm:pt modelId="{2422A608-4CF7-428E-AD25-15FF0269D1A2}" type="pres">
      <dgm:prSet presAssocID="{DECAEF3A-FC8B-4DFE-98CC-26336BFFE1B1}" presName="background" presStyleLbl="node0" presStyleIdx="2" presStyleCnt="4"/>
      <dgm:spPr/>
    </dgm:pt>
    <dgm:pt modelId="{804586AA-B938-4C66-89A1-F335FEA851FB}" type="pres">
      <dgm:prSet presAssocID="{DECAEF3A-FC8B-4DFE-98CC-26336BFFE1B1}" presName="text" presStyleLbl="fgAcc0" presStyleIdx="2" presStyleCnt="4">
        <dgm:presLayoutVars>
          <dgm:chPref val="3"/>
        </dgm:presLayoutVars>
      </dgm:prSet>
      <dgm:spPr/>
    </dgm:pt>
    <dgm:pt modelId="{2C61ABCA-AC38-4438-AAA5-9755318CFDC6}" type="pres">
      <dgm:prSet presAssocID="{DECAEF3A-FC8B-4DFE-98CC-26336BFFE1B1}" presName="hierChild2" presStyleCnt="0"/>
      <dgm:spPr/>
    </dgm:pt>
    <dgm:pt modelId="{92DC8BCD-4574-4C67-838A-68501DFD828B}" type="pres">
      <dgm:prSet presAssocID="{6A0256C7-3CC7-486A-B31C-BAA1A85B9200}" presName="hierRoot1" presStyleCnt="0"/>
      <dgm:spPr/>
    </dgm:pt>
    <dgm:pt modelId="{76DFE065-3706-4EF6-B3BE-47183857F4C3}" type="pres">
      <dgm:prSet presAssocID="{6A0256C7-3CC7-486A-B31C-BAA1A85B9200}" presName="composite" presStyleCnt="0"/>
      <dgm:spPr/>
    </dgm:pt>
    <dgm:pt modelId="{844DC6B5-4B8D-4C1D-9608-84948B7A1E11}" type="pres">
      <dgm:prSet presAssocID="{6A0256C7-3CC7-486A-B31C-BAA1A85B9200}" presName="background" presStyleLbl="node0" presStyleIdx="3" presStyleCnt="4"/>
      <dgm:spPr/>
    </dgm:pt>
    <dgm:pt modelId="{B3C6CF6B-A750-452F-BCF2-2DCB796CE6F6}" type="pres">
      <dgm:prSet presAssocID="{6A0256C7-3CC7-486A-B31C-BAA1A85B9200}" presName="text" presStyleLbl="fgAcc0" presStyleIdx="3" presStyleCnt="4">
        <dgm:presLayoutVars>
          <dgm:chPref val="3"/>
        </dgm:presLayoutVars>
      </dgm:prSet>
      <dgm:spPr/>
    </dgm:pt>
    <dgm:pt modelId="{D38615C2-62DE-498F-8E89-6B69A83A1A90}" type="pres">
      <dgm:prSet presAssocID="{6A0256C7-3CC7-486A-B31C-BAA1A85B9200}" presName="hierChild2" presStyleCnt="0"/>
      <dgm:spPr/>
    </dgm:pt>
  </dgm:ptLst>
  <dgm:cxnLst>
    <dgm:cxn modelId="{0030EA24-0105-4928-9E7D-C098588D3574}" type="presOf" srcId="{E5C7A7A6-AAD3-4873-B9A0-BB9FF8D393B7}" destId="{B35591D0-5281-4B81-9D94-0BD834973D76}" srcOrd="0" destOrd="0" presId="urn:microsoft.com/office/officeart/2005/8/layout/hierarchy1"/>
    <dgm:cxn modelId="{9CD3528E-8B79-4C50-85A7-2F7E405E0483}" type="presOf" srcId="{6C56B48A-A095-4047-A3B8-303A70EC0FA9}" destId="{E187BB61-5025-4852-839C-5ACA2E0488F8}" srcOrd="0" destOrd="0" presId="urn:microsoft.com/office/officeart/2005/8/layout/hierarchy1"/>
    <dgm:cxn modelId="{6D494CAB-26D5-4E4B-B5D4-CA5B47588C6E}" srcId="{3FBE3FE0-801C-48D2-BB03-F70AC9AA795E}" destId="{6C56B48A-A095-4047-A3B8-303A70EC0FA9}" srcOrd="1" destOrd="0" parTransId="{D899C8BD-89AD-4C2F-93FF-00E6AD14D712}" sibTransId="{FB568235-DBBA-4962-905D-6C88F6C89D43}"/>
    <dgm:cxn modelId="{34A864AD-7390-4FB6-95C1-7598E89CEA10}" srcId="{3FBE3FE0-801C-48D2-BB03-F70AC9AA795E}" destId="{6A0256C7-3CC7-486A-B31C-BAA1A85B9200}" srcOrd="3" destOrd="0" parTransId="{A4188BE4-1C63-4112-9F82-EBE8995BD6BC}" sibTransId="{B03E2771-1F58-418F-AFA8-3318A4DEE8D5}"/>
    <dgm:cxn modelId="{9468DBB0-17B7-4579-9362-CBB2CD62A41D}" type="presOf" srcId="{DECAEF3A-FC8B-4DFE-98CC-26336BFFE1B1}" destId="{804586AA-B938-4C66-89A1-F335FEA851FB}" srcOrd="0" destOrd="0" presId="urn:microsoft.com/office/officeart/2005/8/layout/hierarchy1"/>
    <dgm:cxn modelId="{0E831BB7-6F54-40F0-8A40-A2504237B5E8}" type="presOf" srcId="{6A0256C7-3CC7-486A-B31C-BAA1A85B9200}" destId="{B3C6CF6B-A750-452F-BCF2-2DCB796CE6F6}" srcOrd="0" destOrd="0" presId="urn:microsoft.com/office/officeart/2005/8/layout/hierarchy1"/>
    <dgm:cxn modelId="{0AAD96B7-8EBA-4FFA-922F-7850525B58B5}" type="presOf" srcId="{3FBE3FE0-801C-48D2-BB03-F70AC9AA795E}" destId="{917A17CB-5A9A-4BB7-B36F-E2D889730556}" srcOrd="0" destOrd="0" presId="urn:microsoft.com/office/officeart/2005/8/layout/hierarchy1"/>
    <dgm:cxn modelId="{EB593FD0-F97B-4C89-929A-D5EBEADAF08C}" srcId="{3FBE3FE0-801C-48D2-BB03-F70AC9AA795E}" destId="{DECAEF3A-FC8B-4DFE-98CC-26336BFFE1B1}" srcOrd="2" destOrd="0" parTransId="{1DBF555C-7E95-4E44-84EC-9950DC3E4A13}" sibTransId="{3AED5282-0345-4354-A72E-6B86C1DA70BD}"/>
    <dgm:cxn modelId="{2F233AE9-0F8A-4A5A-958B-87D0051A70CA}" srcId="{3FBE3FE0-801C-48D2-BB03-F70AC9AA795E}" destId="{E5C7A7A6-AAD3-4873-B9A0-BB9FF8D393B7}" srcOrd="0" destOrd="0" parTransId="{3CB2CF2A-9424-4B7F-880F-33F7CAD19F6F}" sibTransId="{8C9668B5-24DF-4552-BD4E-7BC6F64ADFDA}"/>
    <dgm:cxn modelId="{748D92CC-553B-4004-9AF9-AF77803E23A9}" type="presParOf" srcId="{917A17CB-5A9A-4BB7-B36F-E2D889730556}" destId="{223059C0-F7B9-4246-9723-9CF6AE4DE3C7}" srcOrd="0" destOrd="0" presId="urn:microsoft.com/office/officeart/2005/8/layout/hierarchy1"/>
    <dgm:cxn modelId="{926D9AC2-22C5-4256-96EC-8DAB5CE4E1C4}" type="presParOf" srcId="{223059C0-F7B9-4246-9723-9CF6AE4DE3C7}" destId="{747A0863-16CB-436A-83B8-313FD0E846C7}" srcOrd="0" destOrd="0" presId="urn:microsoft.com/office/officeart/2005/8/layout/hierarchy1"/>
    <dgm:cxn modelId="{BD854535-C239-4A6B-92AB-CD5F7A228583}" type="presParOf" srcId="{747A0863-16CB-436A-83B8-313FD0E846C7}" destId="{CD54FC8E-3B93-415F-9AC7-E521ABD8F77F}" srcOrd="0" destOrd="0" presId="urn:microsoft.com/office/officeart/2005/8/layout/hierarchy1"/>
    <dgm:cxn modelId="{5D6157A1-1F20-435D-8772-BCD81C890A21}" type="presParOf" srcId="{747A0863-16CB-436A-83B8-313FD0E846C7}" destId="{B35591D0-5281-4B81-9D94-0BD834973D76}" srcOrd="1" destOrd="0" presId="urn:microsoft.com/office/officeart/2005/8/layout/hierarchy1"/>
    <dgm:cxn modelId="{93D0355B-AF6B-4C94-86F8-FA976B6024A5}" type="presParOf" srcId="{223059C0-F7B9-4246-9723-9CF6AE4DE3C7}" destId="{5F728545-991A-48A9-8184-EAA94D5DFF9C}" srcOrd="1" destOrd="0" presId="urn:microsoft.com/office/officeart/2005/8/layout/hierarchy1"/>
    <dgm:cxn modelId="{8367C627-4FDB-4B01-A813-DDC28A4E4A76}" type="presParOf" srcId="{917A17CB-5A9A-4BB7-B36F-E2D889730556}" destId="{C5E75C64-3E5D-47EC-AF6D-09A1E8A44997}" srcOrd="1" destOrd="0" presId="urn:microsoft.com/office/officeart/2005/8/layout/hierarchy1"/>
    <dgm:cxn modelId="{F677DE41-7BEF-4618-A032-68A69381EEE4}" type="presParOf" srcId="{C5E75C64-3E5D-47EC-AF6D-09A1E8A44997}" destId="{938945A3-FBFA-40AE-9504-B1CB90E8B708}" srcOrd="0" destOrd="0" presId="urn:microsoft.com/office/officeart/2005/8/layout/hierarchy1"/>
    <dgm:cxn modelId="{76A65E39-1EA2-4403-9A77-F3C142AF39AA}" type="presParOf" srcId="{938945A3-FBFA-40AE-9504-B1CB90E8B708}" destId="{EFAA083C-834C-486D-BD52-8770E656BDD3}" srcOrd="0" destOrd="0" presId="urn:microsoft.com/office/officeart/2005/8/layout/hierarchy1"/>
    <dgm:cxn modelId="{ABFC42DE-4B50-410E-8856-889546F51149}" type="presParOf" srcId="{938945A3-FBFA-40AE-9504-B1CB90E8B708}" destId="{E187BB61-5025-4852-839C-5ACA2E0488F8}" srcOrd="1" destOrd="0" presId="urn:microsoft.com/office/officeart/2005/8/layout/hierarchy1"/>
    <dgm:cxn modelId="{939FB03D-CBC3-4869-9F49-5CA493F6EC17}" type="presParOf" srcId="{C5E75C64-3E5D-47EC-AF6D-09A1E8A44997}" destId="{B6978A66-3CC4-4EA9-A974-639171979EF1}" srcOrd="1" destOrd="0" presId="urn:microsoft.com/office/officeart/2005/8/layout/hierarchy1"/>
    <dgm:cxn modelId="{23E0C5D2-3B2E-46D4-B2EF-D43FCB899598}" type="presParOf" srcId="{917A17CB-5A9A-4BB7-B36F-E2D889730556}" destId="{6C8F566F-4AA9-4A96-99B0-C1428BFAA025}" srcOrd="2" destOrd="0" presId="urn:microsoft.com/office/officeart/2005/8/layout/hierarchy1"/>
    <dgm:cxn modelId="{01CE48F6-759A-4D90-B64F-E28CA90CC245}" type="presParOf" srcId="{6C8F566F-4AA9-4A96-99B0-C1428BFAA025}" destId="{4A1F2950-E07E-46AB-8D83-8CB8A7C74EC6}" srcOrd="0" destOrd="0" presId="urn:microsoft.com/office/officeart/2005/8/layout/hierarchy1"/>
    <dgm:cxn modelId="{483911E3-23BA-4DBD-9143-806040DCEF31}" type="presParOf" srcId="{4A1F2950-E07E-46AB-8D83-8CB8A7C74EC6}" destId="{2422A608-4CF7-428E-AD25-15FF0269D1A2}" srcOrd="0" destOrd="0" presId="urn:microsoft.com/office/officeart/2005/8/layout/hierarchy1"/>
    <dgm:cxn modelId="{C38F9345-AD06-4B90-A408-7D9821BAD0FC}" type="presParOf" srcId="{4A1F2950-E07E-46AB-8D83-8CB8A7C74EC6}" destId="{804586AA-B938-4C66-89A1-F335FEA851FB}" srcOrd="1" destOrd="0" presId="urn:microsoft.com/office/officeart/2005/8/layout/hierarchy1"/>
    <dgm:cxn modelId="{4C151982-3628-42DE-8D31-4B4E50A895F5}" type="presParOf" srcId="{6C8F566F-4AA9-4A96-99B0-C1428BFAA025}" destId="{2C61ABCA-AC38-4438-AAA5-9755318CFDC6}" srcOrd="1" destOrd="0" presId="urn:microsoft.com/office/officeart/2005/8/layout/hierarchy1"/>
    <dgm:cxn modelId="{58F1C38A-15B1-4144-A695-FA77ADC221A1}" type="presParOf" srcId="{917A17CB-5A9A-4BB7-B36F-E2D889730556}" destId="{92DC8BCD-4574-4C67-838A-68501DFD828B}" srcOrd="3" destOrd="0" presId="urn:microsoft.com/office/officeart/2005/8/layout/hierarchy1"/>
    <dgm:cxn modelId="{DDAEA801-AE4B-460F-ABB4-365719A4A150}" type="presParOf" srcId="{92DC8BCD-4574-4C67-838A-68501DFD828B}" destId="{76DFE065-3706-4EF6-B3BE-47183857F4C3}" srcOrd="0" destOrd="0" presId="urn:microsoft.com/office/officeart/2005/8/layout/hierarchy1"/>
    <dgm:cxn modelId="{77242797-6331-4222-94CC-16D3311F4C45}" type="presParOf" srcId="{76DFE065-3706-4EF6-B3BE-47183857F4C3}" destId="{844DC6B5-4B8D-4C1D-9608-84948B7A1E11}" srcOrd="0" destOrd="0" presId="urn:microsoft.com/office/officeart/2005/8/layout/hierarchy1"/>
    <dgm:cxn modelId="{A45A0346-FB6D-4F3D-BC31-344363594CAD}" type="presParOf" srcId="{76DFE065-3706-4EF6-B3BE-47183857F4C3}" destId="{B3C6CF6B-A750-452F-BCF2-2DCB796CE6F6}" srcOrd="1" destOrd="0" presId="urn:microsoft.com/office/officeart/2005/8/layout/hierarchy1"/>
    <dgm:cxn modelId="{80E24F2B-6BC9-4157-B4A6-A5AF3F74D7D1}" type="presParOf" srcId="{92DC8BCD-4574-4C67-838A-68501DFD828B}" destId="{D38615C2-62DE-498F-8E89-6B69A83A1A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56DC3-D3B1-4789-8E1C-D86AE1B5AF51}">
      <dsp:nvSpPr>
        <dsp:cNvPr id="0" name=""/>
        <dsp:cNvSpPr/>
      </dsp:nvSpPr>
      <dsp:spPr>
        <a:xfrm>
          <a:off x="894162" y="1052"/>
          <a:ext cx="1002568" cy="100256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152CB-96AB-426F-90E9-C4C4D9D228AA}">
      <dsp:nvSpPr>
        <dsp:cNvPr id="0" name=""/>
        <dsp:cNvSpPr/>
      </dsp:nvSpPr>
      <dsp:spPr>
        <a:xfrm>
          <a:off x="1107824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D8529-F95B-4762-B92F-0373A528BB6E}">
      <dsp:nvSpPr>
        <dsp:cNvPr id="0" name=""/>
        <dsp:cNvSpPr/>
      </dsp:nvSpPr>
      <dsp:spPr>
        <a:xfrm>
          <a:off x="573669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1" kern="1200" dirty="0"/>
            <a:t>PROBLEM STATEMENT</a:t>
          </a:r>
          <a:endParaRPr lang="en-US" sz="1500" kern="1200" dirty="0"/>
        </a:p>
      </dsp:txBody>
      <dsp:txXfrm>
        <a:off x="573669" y="1315895"/>
        <a:ext cx="1643554" cy="657421"/>
      </dsp:txXfrm>
    </dsp:sp>
    <dsp:sp modelId="{5D791AEB-EC57-44C0-9441-E1B181645654}">
      <dsp:nvSpPr>
        <dsp:cNvPr id="0" name=""/>
        <dsp:cNvSpPr/>
      </dsp:nvSpPr>
      <dsp:spPr>
        <a:xfrm>
          <a:off x="2825339" y="1052"/>
          <a:ext cx="1002568" cy="100256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32C51-A4E7-4B3C-882A-A5E4D0E68902}">
      <dsp:nvSpPr>
        <dsp:cNvPr id="0" name=""/>
        <dsp:cNvSpPr/>
      </dsp:nvSpPr>
      <dsp:spPr>
        <a:xfrm>
          <a:off x="3039001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5DE72-0C94-4B5A-9B1A-BBBBC4C191AC}">
      <dsp:nvSpPr>
        <dsp:cNvPr id="0" name=""/>
        <dsp:cNvSpPr/>
      </dsp:nvSpPr>
      <dsp:spPr>
        <a:xfrm>
          <a:off x="2504845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1" kern="1200" dirty="0"/>
            <a:t>TYPES OF KNAPSACK </a:t>
          </a:r>
          <a:r>
            <a:rPr lang="en-GB" sz="1500" b="1" kern="1200" dirty="0">
              <a:latin typeface="Calibri Light" panose="020F0302020204030204"/>
            </a:rPr>
            <a:t>PROBLEM</a:t>
          </a:r>
          <a:endParaRPr lang="en-US" sz="1500" b="1" kern="1200" dirty="0"/>
        </a:p>
      </dsp:txBody>
      <dsp:txXfrm>
        <a:off x="2504845" y="1315895"/>
        <a:ext cx="1643554" cy="657421"/>
      </dsp:txXfrm>
    </dsp:sp>
    <dsp:sp modelId="{B3EFB5E7-9C92-40EE-ABBF-7110CAC13CA2}">
      <dsp:nvSpPr>
        <dsp:cNvPr id="0" name=""/>
        <dsp:cNvSpPr/>
      </dsp:nvSpPr>
      <dsp:spPr>
        <a:xfrm>
          <a:off x="4756515" y="1052"/>
          <a:ext cx="1002568" cy="100256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C1F48-5377-4A5F-AF8C-89FC7C8628F8}">
      <dsp:nvSpPr>
        <dsp:cNvPr id="0" name=""/>
        <dsp:cNvSpPr/>
      </dsp:nvSpPr>
      <dsp:spPr>
        <a:xfrm>
          <a:off x="4970177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92A1F-5F05-4575-B616-FBFB6FC5F5E9}">
      <dsp:nvSpPr>
        <dsp:cNvPr id="0" name=""/>
        <dsp:cNvSpPr/>
      </dsp:nvSpPr>
      <dsp:spPr>
        <a:xfrm>
          <a:off x="4436022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1" kern="1200" dirty="0"/>
            <a:t>ALGORITHM</a:t>
          </a:r>
          <a:endParaRPr lang="en-US" sz="1500" kern="1200" dirty="0"/>
        </a:p>
      </dsp:txBody>
      <dsp:txXfrm>
        <a:off x="4436022" y="1315895"/>
        <a:ext cx="1643554" cy="657421"/>
      </dsp:txXfrm>
    </dsp:sp>
    <dsp:sp modelId="{D556BE9E-84BD-4D1C-8C77-3801D7D995F1}">
      <dsp:nvSpPr>
        <dsp:cNvPr id="0" name=""/>
        <dsp:cNvSpPr/>
      </dsp:nvSpPr>
      <dsp:spPr>
        <a:xfrm>
          <a:off x="6687692" y="1052"/>
          <a:ext cx="1002568" cy="100256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BD68E-BBB2-4213-8905-C391B5841100}">
      <dsp:nvSpPr>
        <dsp:cNvPr id="0" name=""/>
        <dsp:cNvSpPr/>
      </dsp:nvSpPr>
      <dsp:spPr>
        <a:xfrm>
          <a:off x="6901354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79AD6-3DED-49C9-AE6E-7466065F6470}">
      <dsp:nvSpPr>
        <dsp:cNvPr id="0" name=""/>
        <dsp:cNvSpPr/>
      </dsp:nvSpPr>
      <dsp:spPr>
        <a:xfrm>
          <a:off x="6367199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1" kern="1200" dirty="0"/>
            <a:t>EXAMPLE</a:t>
          </a:r>
          <a:endParaRPr lang="en-US" sz="1500" kern="1200" dirty="0"/>
        </a:p>
      </dsp:txBody>
      <dsp:txXfrm>
        <a:off x="6367199" y="1315895"/>
        <a:ext cx="1643554" cy="657421"/>
      </dsp:txXfrm>
    </dsp:sp>
    <dsp:sp modelId="{48B3BE09-3C0C-4C90-8722-974A5728B9E8}">
      <dsp:nvSpPr>
        <dsp:cNvPr id="0" name=""/>
        <dsp:cNvSpPr/>
      </dsp:nvSpPr>
      <dsp:spPr>
        <a:xfrm>
          <a:off x="8618869" y="1052"/>
          <a:ext cx="1002568" cy="100256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50B38-3796-4897-9B57-6910101F2E57}">
      <dsp:nvSpPr>
        <dsp:cNvPr id="0" name=""/>
        <dsp:cNvSpPr/>
      </dsp:nvSpPr>
      <dsp:spPr>
        <a:xfrm>
          <a:off x="8832531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54339-316D-433B-B79C-01872723788C}">
      <dsp:nvSpPr>
        <dsp:cNvPr id="0" name=""/>
        <dsp:cNvSpPr/>
      </dsp:nvSpPr>
      <dsp:spPr>
        <a:xfrm>
          <a:off x="8298376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1" kern="1200" dirty="0"/>
            <a:t>TIME COMPLEXITY</a:t>
          </a:r>
          <a:endParaRPr lang="en-US" sz="1500" kern="1200" dirty="0"/>
        </a:p>
      </dsp:txBody>
      <dsp:txXfrm>
        <a:off x="8298376" y="1315895"/>
        <a:ext cx="1643554" cy="657421"/>
      </dsp:txXfrm>
    </dsp:sp>
    <dsp:sp modelId="{42ED1D04-DC9E-44A1-95D2-15053E2AE443}">
      <dsp:nvSpPr>
        <dsp:cNvPr id="0" name=""/>
        <dsp:cNvSpPr/>
      </dsp:nvSpPr>
      <dsp:spPr>
        <a:xfrm>
          <a:off x="4756515" y="2384206"/>
          <a:ext cx="1002568" cy="100256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A1242-4EE8-46ED-939A-ABBB905DA4AA}">
      <dsp:nvSpPr>
        <dsp:cNvPr id="0" name=""/>
        <dsp:cNvSpPr/>
      </dsp:nvSpPr>
      <dsp:spPr>
        <a:xfrm>
          <a:off x="4970177" y="2597868"/>
          <a:ext cx="575244" cy="5752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F5EF1-1BE7-4CCE-9153-4AA1A709275A}">
      <dsp:nvSpPr>
        <dsp:cNvPr id="0" name=""/>
        <dsp:cNvSpPr/>
      </dsp:nvSpPr>
      <dsp:spPr>
        <a:xfrm>
          <a:off x="4436022" y="3699050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1" kern="1200" dirty="0">
              <a:latin typeface="Calibri Light" panose="020F0302020204030204"/>
            </a:rPr>
            <a:t>APPLICATIONS</a:t>
          </a:r>
          <a:endParaRPr lang="en-US" sz="1500" kern="1200" dirty="0"/>
        </a:p>
      </dsp:txBody>
      <dsp:txXfrm>
        <a:off x="4436022" y="3699050"/>
        <a:ext cx="1643554" cy="657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4FC8E-3B93-415F-9AC7-E521ABD8F77F}">
      <dsp:nvSpPr>
        <dsp:cNvPr id="0" name=""/>
        <dsp:cNvSpPr/>
      </dsp:nvSpPr>
      <dsp:spPr>
        <a:xfrm>
          <a:off x="3104" y="820599"/>
          <a:ext cx="2216917" cy="1407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591D0-5281-4B81-9D94-0BD834973D76}">
      <dsp:nvSpPr>
        <dsp:cNvPr id="0" name=""/>
        <dsp:cNvSpPr/>
      </dsp:nvSpPr>
      <dsp:spPr>
        <a:xfrm>
          <a:off x="249429" y="1054607"/>
          <a:ext cx="2216917" cy="1407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Dynamic Resource Allocation.</a:t>
          </a:r>
          <a:endParaRPr lang="en-US" sz="2200" kern="1200" dirty="0"/>
        </a:p>
      </dsp:txBody>
      <dsp:txXfrm>
        <a:off x="290660" y="1095838"/>
        <a:ext cx="2134455" cy="1325280"/>
      </dsp:txXfrm>
    </dsp:sp>
    <dsp:sp modelId="{EFAA083C-834C-486D-BD52-8770E656BDD3}">
      <dsp:nvSpPr>
        <dsp:cNvPr id="0" name=""/>
        <dsp:cNvSpPr/>
      </dsp:nvSpPr>
      <dsp:spPr>
        <a:xfrm>
          <a:off x="2712671" y="820599"/>
          <a:ext cx="2216917" cy="1407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7BB61-5025-4852-839C-5ACA2E0488F8}">
      <dsp:nvSpPr>
        <dsp:cNvPr id="0" name=""/>
        <dsp:cNvSpPr/>
      </dsp:nvSpPr>
      <dsp:spPr>
        <a:xfrm>
          <a:off x="2958995" y="1054607"/>
          <a:ext cx="2216917" cy="1407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Selection of assets.</a:t>
          </a:r>
          <a:endParaRPr lang="en-US" sz="2200" kern="1200" dirty="0"/>
        </a:p>
      </dsp:txBody>
      <dsp:txXfrm>
        <a:off x="3000226" y="1095838"/>
        <a:ext cx="2134455" cy="1325280"/>
      </dsp:txXfrm>
    </dsp:sp>
    <dsp:sp modelId="{2422A608-4CF7-428E-AD25-15FF0269D1A2}">
      <dsp:nvSpPr>
        <dsp:cNvPr id="0" name=""/>
        <dsp:cNvSpPr/>
      </dsp:nvSpPr>
      <dsp:spPr>
        <a:xfrm>
          <a:off x="5422237" y="820599"/>
          <a:ext cx="2216917" cy="1407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586AA-B938-4C66-89A1-F335FEA851FB}">
      <dsp:nvSpPr>
        <dsp:cNvPr id="0" name=""/>
        <dsp:cNvSpPr/>
      </dsp:nvSpPr>
      <dsp:spPr>
        <a:xfrm>
          <a:off x="5668561" y="1054607"/>
          <a:ext cx="2216917" cy="1407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Waste Management.</a:t>
          </a:r>
        </a:p>
      </dsp:txBody>
      <dsp:txXfrm>
        <a:off x="5709792" y="1095838"/>
        <a:ext cx="2134455" cy="1325280"/>
      </dsp:txXfrm>
    </dsp:sp>
    <dsp:sp modelId="{844DC6B5-4B8D-4C1D-9608-84948B7A1E11}">
      <dsp:nvSpPr>
        <dsp:cNvPr id="0" name=""/>
        <dsp:cNvSpPr/>
      </dsp:nvSpPr>
      <dsp:spPr>
        <a:xfrm>
          <a:off x="8131803" y="820599"/>
          <a:ext cx="2216917" cy="1407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6CF6B-A750-452F-BCF2-2DCB796CE6F6}">
      <dsp:nvSpPr>
        <dsp:cNvPr id="0" name=""/>
        <dsp:cNvSpPr/>
      </dsp:nvSpPr>
      <dsp:spPr>
        <a:xfrm>
          <a:off x="8378127" y="1054607"/>
          <a:ext cx="2216917" cy="1407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latin typeface="Calibri Light" panose="020F0302020204030204"/>
            </a:rPr>
            <a:t>Power Allocation.</a:t>
          </a:r>
        </a:p>
      </dsp:txBody>
      <dsp:txXfrm>
        <a:off x="8419358" y="1095838"/>
        <a:ext cx="2134455" cy="1325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6833D-3854-424B-ACD3-8CC89745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en-GB" sz="4100" b="1">
                <a:solidFill>
                  <a:srgbClr val="FFFFFF"/>
                </a:solidFill>
                <a:cs typeface="Calibri Light"/>
              </a:rPr>
              <a:t>FRACTIONAL KNAPSACK PROBLEM</a:t>
            </a:r>
            <a:br>
              <a:rPr lang="en-GB" sz="4100" b="1" dirty="0">
                <a:solidFill>
                  <a:srgbClr val="FFFFFF"/>
                </a:solidFill>
                <a:cs typeface="Calibri Light"/>
              </a:rPr>
            </a:br>
            <a:r>
              <a:rPr lang="en-GB" sz="4100" b="1">
                <a:solidFill>
                  <a:srgbClr val="FFFFFF"/>
                </a:solidFill>
                <a:cs typeface="Calibri Light"/>
              </a:rPr>
              <a:t>USING GREEDY METHOD</a:t>
            </a:r>
            <a:endParaRPr lang="en-GB" sz="41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47AAB-3EBC-4964-9E45-43727F6B1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en-GB" sz="2000" b="1" dirty="0">
                <a:solidFill>
                  <a:schemeClr val="bg1"/>
                </a:solidFill>
                <a:cs typeface="Calibri"/>
              </a:rPr>
              <a:t>Presented by:</a:t>
            </a:r>
          </a:p>
          <a:p>
            <a:pPr algn="l"/>
            <a:r>
              <a:rPr lang="en-GB" sz="2000" b="1" dirty="0">
                <a:solidFill>
                  <a:schemeClr val="bg1"/>
                </a:solidFill>
                <a:cs typeface="Calibri"/>
              </a:rPr>
              <a:t>A. Sree Roja Rani(No:11),</a:t>
            </a:r>
            <a:endParaRPr lang="en-GB" b="1" dirty="0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GB" sz="2000" b="1" dirty="0">
                <a:solidFill>
                  <a:schemeClr val="bg1"/>
                </a:solidFill>
                <a:cs typeface="Calibri"/>
              </a:rPr>
              <a:t>M. Sravani(No:29).</a:t>
            </a:r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DDDCAFD-72E6-4092-A7F7-1E3C04787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5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41248-7040-493F-AE01-5147FAAB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n-GB" sz="4000" b="1">
                <a:solidFill>
                  <a:srgbClr val="FFFFFF"/>
                </a:solidFill>
                <a:cs typeface="Calibri Light"/>
              </a:rPr>
              <a:t>   APPLICATIONS</a:t>
            </a:r>
            <a:endParaRPr lang="en-GB" sz="4000" b="1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61DEFA-9AB8-45E4-BC6F-343476FED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009218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52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54191-C696-4389-A722-D5E6FDDC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4" name="Graphic 5" descr="Smiling Face with No Fill">
            <a:extLst>
              <a:ext uri="{FF2B5EF4-FFF2-40B4-BE49-F238E27FC236}">
                <a16:creationId xmlns:a16="http://schemas.microsoft.com/office/drawing/2014/main" id="{BC258133-B845-41E9-B03B-04FC94311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23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96825-8CA5-44BD-A024-DDB9C24E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cs typeface="Calibri Light"/>
              </a:rPr>
              <a:t>CONTENTS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4C0D7196-815E-4279-A205-42FC17BCC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30161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6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A90AD-7868-4E2A-8AE5-D6A73BC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469481"/>
          </a:xfrm>
        </p:spPr>
        <p:txBody>
          <a:bodyPr>
            <a:normAutofit/>
          </a:bodyPr>
          <a:lstStyle/>
          <a:p>
            <a:r>
              <a:rPr lang="en-GB" sz="4800" b="1">
                <a:solidFill>
                  <a:srgbClr val="FFFFFF"/>
                </a:solidFill>
                <a:cs typeface="Calibri Light"/>
              </a:rPr>
              <a:t>Problem Statement of Knapsack Problem</a:t>
            </a:r>
            <a:endParaRPr lang="en-GB" sz="4800" b="1" dirty="0">
              <a:solidFill>
                <a:srgbClr val="FFFFFF"/>
              </a:solidFill>
            </a:endParaRP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E040-F668-41D7-B932-D81345DB9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287907"/>
            <a:ext cx="10754436" cy="42487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000" dirty="0">
                <a:solidFill>
                  <a:srgbClr val="FFFFFF"/>
                </a:solidFill>
                <a:cs typeface="Calibri"/>
              </a:rPr>
              <a:t>Let us consider a Store with 'n' items as i</a:t>
            </a:r>
            <a:r>
              <a:rPr lang="en-GB" sz="3000" baseline="-25000" dirty="0">
                <a:solidFill>
                  <a:srgbClr val="FFFFFF"/>
                </a:solidFill>
                <a:cs typeface="Calibri"/>
              </a:rPr>
              <a:t>1</a:t>
            </a:r>
            <a:r>
              <a:rPr lang="en-GB" sz="3000" dirty="0">
                <a:solidFill>
                  <a:srgbClr val="FFFFFF"/>
                </a:solidFill>
                <a:cs typeface="Calibri"/>
              </a:rPr>
              <a:t>,i</a:t>
            </a:r>
            <a:r>
              <a:rPr lang="en-GB" sz="3000" baseline="-25000" dirty="0">
                <a:solidFill>
                  <a:srgbClr val="FFFFFF"/>
                </a:solidFill>
                <a:cs typeface="Calibri"/>
              </a:rPr>
              <a:t>2</a:t>
            </a:r>
            <a:r>
              <a:rPr lang="en-GB" sz="3000" dirty="0">
                <a:solidFill>
                  <a:srgbClr val="FFFFFF"/>
                </a:solidFill>
                <a:cs typeface="Calibri"/>
              </a:rPr>
              <a:t>,i</a:t>
            </a:r>
            <a:r>
              <a:rPr lang="en-GB" sz="3000" baseline="-25000" dirty="0">
                <a:solidFill>
                  <a:srgbClr val="FFFFFF"/>
                </a:solidFill>
                <a:cs typeface="Calibri"/>
              </a:rPr>
              <a:t>3</a:t>
            </a:r>
            <a:r>
              <a:rPr lang="en-GB" sz="3000" dirty="0">
                <a:solidFill>
                  <a:srgbClr val="FFFFFF"/>
                </a:solidFill>
                <a:cs typeface="Calibri"/>
              </a:rPr>
              <a:t>,…...i</a:t>
            </a:r>
            <a:r>
              <a:rPr lang="en-GB" sz="3000" baseline="-25000" dirty="0">
                <a:solidFill>
                  <a:srgbClr val="FFFFFF"/>
                </a:solidFill>
                <a:cs typeface="Calibri"/>
              </a:rPr>
              <a:t>n</a:t>
            </a:r>
            <a:r>
              <a:rPr lang="en-GB" sz="3000" dirty="0">
                <a:solidFill>
                  <a:srgbClr val="FFFFFF"/>
                </a:solidFill>
                <a:cs typeface="Calibri"/>
              </a:rPr>
              <a:t>. Let, the profits </a:t>
            </a:r>
            <a:r>
              <a:rPr lang="en-GB" sz="3000">
                <a:solidFill>
                  <a:srgbClr val="FFFFFF"/>
                </a:solidFill>
                <a:cs typeface="Calibri"/>
              </a:rPr>
              <a:t>and weights of those items be p</a:t>
            </a:r>
            <a:r>
              <a:rPr lang="en-GB" sz="3000" baseline="-25000">
                <a:solidFill>
                  <a:srgbClr val="FFFFFF"/>
                </a:solidFill>
                <a:cs typeface="Calibri"/>
              </a:rPr>
              <a:t>1</a:t>
            </a:r>
            <a:r>
              <a:rPr lang="en-GB" sz="3000">
                <a:solidFill>
                  <a:srgbClr val="FFFFFF"/>
                </a:solidFill>
                <a:cs typeface="Calibri"/>
              </a:rPr>
              <a:t>,p</a:t>
            </a:r>
            <a:r>
              <a:rPr lang="en-GB" sz="3000" baseline="-25000">
                <a:solidFill>
                  <a:srgbClr val="FFFFFF"/>
                </a:solidFill>
                <a:cs typeface="Calibri"/>
              </a:rPr>
              <a:t>2</a:t>
            </a:r>
            <a:r>
              <a:rPr lang="en-GB" sz="3000">
                <a:solidFill>
                  <a:srgbClr val="FFFFFF"/>
                </a:solidFill>
                <a:cs typeface="Calibri"/>
              </a:rPr>
              <a:t>,p</a:t>
            </a:r>
            <a:r>
              <a:rPr lang="en-GB" sz="3000" baseline="-25000">
                <a:solidFill>
                  <a:srgbClr val="FFFFFF"/>
                </a:solidFill>
                <a:cs typeface="Calibri"/>
              </a:rPr>
              <a:t>3</a:t>
            </a:r>
            <a:r>
              <a:rPr lang="en-GB" sz="3000">
                <a:solidFill>
                  <a:srgbClr val="FFFFFF"/>
                </a:solidFill>
                <a:cs typeface="Calibri"/>
              </a:rPr>
              <a:t>,….,p</a:t>
            </a:r>
            <a:r>
              <a:rPr lang="en-GB" sz="3000" baseline="-25000" dirty="0">
                <a:solidFill>
                  <a:srgbClr val="FFFFFF"/>
                </a:solidFill>
                <a:cs typeface="Calibri"/>
              </a:rPr>
              <a:t>n</a:t>
            </a:r>
            <a:r>
              <a:rPr lang="en-GB" sz="3000">
                <a:solidFill>
                  <a:srgbClr val="FFFFFF"/>
                </a:solidFill>
                <a:cs typeface="Calibri"/>
              </a:rPr>
              <a:t> and w</a:t>
            </a:r>
            <a:r>
              <a:rPr lang="en-GB" sz="3000" baseline="-25000">
                <a:solidFill>
                  <a:srgbClr val="FFFFFF"/>
                </a:solidFill>
                <a:cs typeface="Calibri"/>
              </a:rPr>
              <a:t>1</a:t>
            </a:r>
            <a:r>
              <a:rPr lang="en-GB" sz="3000">
                <a:solidFill>
                  <a:srgbClr val="FFFFFF"/>
                </a:solidFill>
                <a:cs typeface="Calibri"/>
              </a:rPr>
              <a:t>,w</a:t>
            </a:r>
            <a:r>
              <a:rPr lang="en-GB" sz="3000" baseline="-25000">
                <a:solidFill>
                  <a:srgbClr val="FFFFFF"/>
                </a:solidFill>
                <a:cs typeface="Calibri"/>
              </a:rPr>
              <a:t>2</a:t>
            </a:r>
            <a:r>
              <a:rPr lang="en-GB" sz="3000">
                <a:solidFill>
                  <a:srgbClr val="FFFFFF"/>
                </a:solidFill>
                <a:cs typeface="Calibri"/>
              </a:rPr>
              <a:t>,w</a:t>
            </a:r>
            <a:r>
              <a:rPr lang="en-GB" sz="3000" baseline="-25000">
                <a:solidFill>
                  <a:srgbClr val="FFFFFF"/>
                </a:solidFill>
                <a:cs typeface="Calibri"/>
              </a:rPr>
              <a:t>3</a:t>
            </a:r>
            <a:r>
              <a:rPr lang="en-GB" sz="3000">
                <a:solidFill>
                  <a:srgbClr val="FFFFFF"/>
                </a:solidFill>
                <a:cs typeface="Calibri"/>
              </a:rPr>
              <a:t>,….,w</a:t>
            </a:r>
            <a:r>
              <a:rPr lang="en-GB" sz="3000" baseline="-25000">
                <a:solidFill>
                  <a:srgbClr val="FFFFFF"/>
                </a:solidFill>
                <a:cs typeface="Calibri"/>
              </a:rPr>
              <a:t>n</a:t>
            </a:r>
            <a:r>
              <a:rPr lang="en-GB" sz="3000" dirty="0">
                <a:solidFill>
                  <a:srgbClr val="FFFFFF"/>
                </a:solidFill>
                <a:cs typeface="Calibri"/>
              </a:rPr>
              <a:t>.</a:t>
            </a:r>
          </a:p>
          <a:p>
            <a:r>
              <a:rPr lang="en-GB" sz="3000" dirty="0">
                <a:solidFill>
                  <a:srgbClr val="FFFFFF"/>
                </a:solidFill>
                <a:cs typeface="Calibri"/>
              </a:rPr>
              <a:t>A Thief want to rob that store with his empty knapsack whose </a:t>
            </a:r>
            <a:r>
              <a:rPr lang="en-GB" sz="3000">
                <a:solidFill>
                  <a:srgbClr val="FFFFFF"/>
                </a:solidFill>
                <a:cs typeface="Calibri"/>
              </a:rPr>
              <a:t>maximal capacity is 'W'. </a:t>
            </a:r>
          </a:p>
          <a:p>
            <a:r>
              <a:rPr lang="en-GB" sz="3000" dirty="0">
                <a:solidFill>
                  <a:srgbClr val="FFFFFF"/>
                </a:solidFill>
                <a:ea typeface="+mn-lt"/>
                <a:cs typeface="+mn-lt"/>
              </a:rPr>
              <a:t> The items should be selected in such a way that the thief will carry those items for which he can gain maximum profit. </a:t>
            </a:r>
          </a:p>
          <a:p>
            <a:r>
              <a:rPr lang="en-GB" sz="3000">
                <a:solidFill>
                  <a:srgbClr val="FFFFFF"/>
                </a:solidFill>
                <a:ea typeface="+mn-lt"/>
                <a:cs typeface="+mn-lt"/>
              </a:rPr>
              <a:t>Hence, the Objective of this problem is to maximize the profit.</a:t>
            </a:r>
            <a:endParaRPr lang="en-GB" sz="3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495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9A0B0-5825-4489-864A-51D7ECBA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  <a:cs typeface="Calibri Light"/>
              </a:rPr>
              <a:t>TYPES OF KNAPSACK </a:t>
            </a:r>
            <a:r>
              <a:rPr lang="en-GB" b="1">
                <a:solidFill>
                  <a:srgbClr val="FFFFFF"/>
                </a:solidFill>
                <a:cs typeface="Calibri Light"/>
              </a:rPr>
              <a:t>PROBLEM:</a:t>
            </a:r>
            <a:endParaRPr lang="en-GB" b="1">
              <a:solidFill>
                <a:srgbClr val="FFFFFF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9E4D-274C-4354-AE7C-A1E138B1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cs typeface="Calibri"/>
              </a:rPr>
              <a:t>Fractional Knapsack – using Greedy Programming : 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Here, the items can be broken into smaller pieces, hence the thief can select fractions of items.</a:t>
            </a:r>
            <a:endParaRPr lang="en-GB" dirty="0">
              <a:cs typeface="Calibri"/>
            </a:endParaRPr>
          </a:p>
          <a:p>
            <a:endParaRPr lang="en-GB" b="1">
              <a:cs typeface="Calibri"/>
            </a:endParaRPr>
          </a:p>
          <a:p>
            <a:r>
              <a:rPr lang="en-GB" b="1" dirty="0">
                <a:cs typeface="Calibri"/>
              </a:rPr>
              <a:t>0|1 Knapsack – using Dynamic Programming, Backtracking and Branch &amp; Bound :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Here, the items cannot be broken which means the thief should take the item as a whole or should leave it. 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58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BA2EA-4142-4EA5-9157-585117B7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027" y="-4141"/>
            <a:ext cx="4545124" cy="6624118"/>
          </a:xfrm>
        </p:spPr>
        <p:txBody>
          <a:bodyPr anchor="ctr">
            <a:normAutofit/>
          </a:bodyPr>
          <a:lstStyle/>
          <a:p>
            <a:br>
              <a:rPr lang="en-GB" sz="3500" b="1" dirty="0">
                <a:cs typeface="Calibri Light"/>
              </a:rPr>
            </a:br>
            <a:br>
              <a:rPr lang="en-GB" sz="3500" b="1" dirty="0">
                <a:cs typeface="Calibri Light"/>
              </a:rPr>
            </a:br>
            <a:br>
              <a:rPr lang="en-GB" sz="3500" b="1" dirty="0">
                <a:cs typeface="Calibri Light"/>
              </a:rPr>
            </a:br>
            <a:r>
              <a:rPr lang="en-GB" sz="3500" b="1" dirty="0">
                <a:solidFill>
                  <a:schemeClr val="accent1"/>
                </a:solidFill>
                <a:cs typeface="Calibri Light"/>
              </a:rPr>
              <a:t>  ALGORITHM: </a:t>
            </a:r>
            <a:br>
              <a:rPr lang="en-GB" sz="3500" b="1" dirty="0">
                <a:solidFill>
                  <a:schemeClr val="accent1"/>
                </a:solidFill>
                <a:cs typeface="Calibri Light"/>
              </a:rPr>
            </a:br>
            <a:r>
              <a:rPr lang="en-GB" sz="3500" b="1" dirty="0">
                <a:solidFill>
                  <a:schemeClr val="accent1"/>
                </a:solidFill>
                <a:cs typeface="Calibri Light"/>
              </a:rPr>
              <a:t>        (FOR </a:t>
            </a:r>
            <a:br>
              <a:rPr lang="en-GB" sz="3500" b="1" dirty="0">
                <a:solidFill>
                  <a:schemeClr val="accent1"/>
                </a:solidFill>
                <a:cs typeface="Calibri Light"/>
              </a:rPr>
            </a:br>
            <a:r>
              <a:rPr lang="en-GB" sz="3500" b="1" dirty="0">
                <a:solidFill>
                  <a:schemeClr val="accent1"/>
                </a:solidFill>
                <a:cs typeface="Calibri Light"/>
              </a:rPr>
              <a:t>GREEDY METHOD):</a:t>
            </a:r>
            <a:br>
              <a:rPr lang="en-GB" sz="2600" b="1" dirty="0">
                <a:cs typeface="Calibri Light"/>
              </a:rPr>
            </a:br>
            <a:br>
              <a:rPr lang="en-GB" sz="2600" b="1" dirty="0">
                <a:cs typeface="Calibri Light"/>
              </a:rPr>
            </a:br>
            <a:br>
              <a:rPr lang="en-GB" sz="2600" b="1" dirty="0">
                <a:cs typeface="Calibri Light"/>
              </a:rPr>
            </a:br>
            <a:br>
              <a:rPr lang="en-GB" sz="2600" b="1" dirty="0">
                <a:cs typeface="Calibri Light"/>
              </a:rPr>
            </a:br>
            <a:r>
              <a:rPr lang="en-GB" sz="3000" b="1" dirty="0">
                <a:cs typeface="Calibri Light"/>
              </a:rPr>
              <a:t>Let W-Capacity, n- no of items, w-weights, </a:t>
            </a:r>
            <a:br>
              <a:rPr lang="en-GB" sz="3000" b="1" dirty="0">
                <a:cs typeface="Calibri Light"/>
              </a:rPr>
            </a:br>
            <a:r>
              <a:rPr lang="en-GB" sz="3000" b="1" dirty="0">
                <a:cs typeface="Calibri Light"/>
              </a:rPr>
              <a:t>p-profits, x-solution set.</a:t>
            </a:r>
            <a:br>
              <a:rPr lang="en-GB" sz="2600" b="1" dirty="0">
                <a:cs typeface="Calibri Light"/>
              </a:rPr>
            </a:br>
            <a:endParaRPr lang="en-GB" sz="2600" b="1">
              <a:cs typeface="Calibri Light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4398-7204-452C-A2EA-79D97E40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517" y="183532"/>
            <a:ext cx="6192998" cy="65732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3500" b="1">
                <a:solidFill>
                  <a:srgbClr val="C00000"/>
                </a:solidFill>
                <a:latin typeface="Calibri Light"/>
                <a:cs typeface="Calibri Light"/>
              </a:rPr>
              <a:t>#Calculate p</a:t>
            </a:r>
            <a:r>
              <a:rPr lang="en-GB" sz="3500" b="1" baseline="-25000">
                <a:solidFill>
                  <a:srgbClr val="C00000"/>
                </a:solidFill>
                <a:latin typeface="Calibri Light"/>
                <a:cs typeface="Calibri Light"/>
              </a:rPr>
              <a:t>i</a:t>
            </a:r>
            <a:r>
              <a:rPr lang="en-GB" sz="3500" b="1">
                <a:solidFill>
                  <a:srgbClr val="C00000"/>
                </a:solidFill>
                <a:latin typeface="Calibri Light"/>
                <a:cs typeface="Calibri Light"/>
              </a:rPr>
              <a:t>/w</a:t>
            </a:r>
            <a:r>
              <a:rPr lang="en-GB" sz="3500" b="1" baseline="-25000">
                <a:solidFill>
                  <a:srgbClr val="C00000"/>
                </a:solidFill>
                <a:latin typeface="Calibri Light"/>
                <a:cs typeface="Calibri Light"/>
              </a:rPr>
              <a:t>i</a:t>
            </a:r>
          </a:p>
          <a:p>
            <a:pPr marL="0" indent="0">
              <a:buNone/>
            </a:pPr>
            <a:r>
              <a:rPr lang="en-GB" sz="3500" b="1">
                <a:latin typeface="Calibri Light"/>
                <a:cs typeface="Calibri Light"/>
              </a:rPr>
              <a:t>for i=1 to n</a:t>
            </a:r>
          </a:p>
          <a:p>
            <a:pPr marL="0" indent="0">
              <a:buNone/>
            </a:pPr>
            <a:r>
              <a:rPr lang="en-GB" sz="3500" b="1">
                <a:latin typeface="Calibri Light"/>
                <a:cs typeface="Calibri Light"/>
              </a:rPr>
              <a:t>      Do p</a:t>
            </a:r>
            <a:r>
              <a:rPr lang="en-GB" sz="3500" b="1" baseline="-25000">
                <a:latin typeface="Calibri Light"/>
                <a:cs typeface="Calibri Light"/>
              </a:rPr>
              <a:t>i</a:t>
            </a:r>
            <a:r>
              <a:rPr lang="en-GB" sz="3500" b="1">
                <a:latin typeface="Calibri Light"/>
                <a:cs typeface="Calibri Light"/>
              </a:rPr>
              <a:t>/w</a:t>
            </a:r>
            <a:r>
              <a:rPr lang="en-GB" sz="3500" b="1" baseline="-25000">
                <a:latin typeface="Calibri Light"/>
                <a:cs typeface="Calibri Light"/>
              </a:rPr>
              <a:t>i</a:t>
            </a:r>
          </a:p>
          <a:p>
            <a:pPr marL="0" indent="0">
              <a:buNone/>
            </a:pPr>
            <a:r>
              <a:rPr lang="en-GB" sz="3500" b="1">
                <a:solidFill>
                  <a:srgbClr val="C00000"/>
                </a:solidFill>
                <a:latin typeface="Calibri Light"/>
                <a:cs typeface="Calibri Light"/>
              </a:rPr>
              <a:t>#Sort p</a:t>
            </a:r>
            <a:r>
              <a:rPr lang="en-GB" sz="3500" b="1" baseline="-25000">
                <a:solidFill>
                  <a:srgbClr val="C00000"/>
                </a:solidFill>
                <a:latin typeface="Calibri Light"/>
                <a:cs typeface="Calibri Light"/>
              </a:rPr>
              <a:t>i</a:t>
            </a:r>
            <a:r>
              <a:rPr lang="en-GB" sz="3500" b="1">
                <a:solidFill>
                  <a:srgbClr val="C00000"/>
                </a:solidFill>
                <a:latin typeface="Calibri Light"/>
                <a:cs typeface="Calibri Light"/>
              </a:rPr>
              <a:t>/w</a:t>
            </a:r>
            <a:r>
              <a:rPr lang="en-GB" sz="3500" b="1" baseline="-25000">
                <a:solidFill>
                  <a:srgbClr val="C00000"/>
                </a:solidFill>
                <a:latin typeface="Calibri Light"/>
                <a:cs typeface="Calibri Light"/>
              </a:rPr>
              <a:t>i</a:t>
            </a:r>
            <a:r>
              <a:rPr lang="en-GB" sz="3500" b="1">
                <a:solidFill>
                  <a:srgbClr val="C00000"/>
                </a:solidFill>
                <a:latin typeface="Calibri Light"/>
                <a:cs typeface="Calibri Light"/>
              </a:rPr>
              <a:t> in decreasing order</a:t>
            </a:r>
          </a:p>
          <a:p>
            <a:pPr marL="0" indent="0">
              <a:buNone/>
            </a:pPr>
            <a:r>
              <a:rPr lang="en-GB" sz="3500" b="1">
                <a:solidFill>
                  <a:srgbClr val="C00000"/>
                </a:solidFill>
                <a:latin typeface="Calibri Light"/>
                <a:cs typeface="Calibri Light"/>
              </a:rPr>
              <a:t>#Initialize solution set to 0.</a:t>
            </a:r>
            <a:endParaRPr lang="en-GB" sz="35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GB" sz="3500" b="1">
                <a:latin typeface="Calibri Light"/>
                <a:cs typeface="Calibri Light"/>
              </a:rPr>
              <a:t>for </a:t>
            </a:r>
            <a:r>
              <a:rPr lang="en-GB" sz="3500" b="1" err="1">
                <a:latin typeface="Calibri Light"/>
                <a:cs typeface="Calibri Light"/>
              </a:rPr>
              <a:t>i = 1 to n </a:t>
            </a:r>
            <a:r>
              <a:rPr lang="en-GB" sz="3500" b="1" dirty="0">
                <a:latin typeface="Calibri Light"/>
                <a:cs typeface="Calibri Light"/>
              </a:rPr>
              <a:t>
</a:t>
            </a:r>
            <a:r>
              <a:rPr lang="en-GB" sz="3500" b="1">
                <a:latin typeface="Calibri Light"/>
                <a:cs typeface="Calibri Light"/>
              </a:rPr>
              <a:t>   do x[i] = 0 </a:t>
            </a:r>
          </a:p>
          <a:p>
            <a:pPr marL="0" indent="0">
              <a:buNone/>
            </a:pPr>
            <a:r>
              <a:rPr lang="en-GB" sz="3500" b="1">
                <a:latin typeface="Calibri Light"/>
                <a:cs typeface="Calibri Light"/>
              </a:rPr>
              <a:t>total,profit= 0</a:t>
            </a:r>
            <a:r>
              <a:rPr lang="en-GB" sz="3000" b="1" dirty="0">
                <a:latin typeface="Calibri Light"/>
                <a:cs typeface="Calibri Light"/>
              </a:rPr>
              <a:t> 
</a:t>
            </a:r>
          </a:p>
        </p:txBody>
      </p:sp>
    </p:spTree>
    <p:extLst>
      <p:ext uri="{BB962C8B-B14F-4D97-AF65-F5344CB8AC3E}">
        <p14:creationId xmlns:p14="http://schemas.microsoft.com/office/powerpoint/2010/main" val="176859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261CE-A8B1-4D57-B630-75A413184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GB" sz="3000" b="1" dirty="0">
                <a:solidFill>
                  <a:schemeClr val="accent1"/>
                </a:solidFill>
                <a:ea typeface="+mj-lt"/>
                <a:cs typeface="+mj-lt"/>
              </a:rPr>
              <a:t>  </a:t>
            </a:r>
            <a:br>
              <a:rPr lang="en-GB" sz="3000" b="1" dirty="0">
                <a:solidFill>
                  <a:schemeClr val="accent1"/>
                </a:solidFill>
                <a:ea typeface="+mj-lt"/>
                <a:cs typeface="+mj-lt"/>
              </a:rPr>
            </a:br>
            <a:r>
              <a:rPr lang="en-GB" sz="3000" b="1">
                <a:solidFill>
                  <a:schemeClr val="accent1"/>
                </a:solidFill>
                <a:ea typeface="+mj-lt"/>
                <a:cs typeface="+mj-lt"/>
              </a:rPr>
              <a:t>       ALGORITHM:  </a:t>
            </a:r>
            <a:br>
              <a:rPr lang="en-GB" sz="3000" b="1" dirty="0">
                <a:ea typeface="+mj-lt"/>
                <a:cs typeface="+mj-lt"/>
              </a:rPr>
            </a:br>
            <a:br>
              <a:rPr lang="en-GB" sz="3000" b="1" dirty="0">
                <a:ea typeface="+mj-lt"/>
                <a:cs typeface="+mj-lt"/>
              </a:rPr>
            </a:br>
            <a:br>
              <a:rPr lang="en-GB" sz="3000" b="1" dirty="0">
                <a:ea typeface="+mj-lt"/>
                <a:cs typeface="+mj-lt"/>
              </a:rPr>
            </a:br>
            <a:r>
              <a:rPr lang="en-GB" sz="3000" b="1">
                <a:ea typeface="+mj-lt"/>
                <a:cs typeface="+mj-lt"/>
              </a:rPr>
              <a:t>Let W-Capacity, n- no of items, w-weights, </a:t>
            </a:r>
            <a:br>
              <a:rPr lang="en-GB" sz="3000" b="1" dirty="0">
                <a:ea typeface="+mj-lt"/>
                <a:cs typeface="+mj-lt"/>
              </a:rPr>
            </a:br>
            <a:r>
              <a:rPr lang="en-GB" sz="3000" b="1">
                <a:ea typeface="+mj-lt"/>
                <a:cs typeface="+mj-lt"/>
              </a:rPr>
              <a:t>p-profits,x-solution set.</a:t>
            </a:r>
            <a:br>
              <a:rPr lang="en-GB" sz="3000" b="1" dirty="0">
                <a:ea typeface="+mj-lt"/>
                <a:cs typeface="+mj-lt"/>
              </a:rPr>
            </a:br>
            <a:endParaRPr lang="en-GB" sz="3000" b="1">
              <a:cs typeface="Calibri Ligh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02DF-A3A9-4921-BE0E-B68D58D6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br>
              <a:rPr lang="en-GB" sz="2200" b="1" dirty="0">
                <a:latin typeface="Calibri Light"/>
                <a:cs typeface="Calibri Light"/>
              </a:rPr>
            </a:br>
            <a:r>
              <a:rPr lang="en-GB" sz="3000" b="1">
                <a:latin typeface="Calibri Light"/>
                <a:cs typeface="Calibri Light"/>
              </a:rPr>
              <a:t>for i = 1 to n </a:t>
            </a:r>
            <a:br>
              <a:rPr lang="en-GB" sz="3000" b="1" dirty="0">
                <a:latin typeface="Calibri Light"/>
                <a:cs typeface="Calibri Light"/>
              </a:rPr>
            </a:br>
            <a:r>
              <a:rPr lang="en-GB" sz="3000" b="1">
                <a:latin typeface="Calibri Light"/>
                <a:cs typeface="Calibri Light"/>
              </a:rPr>
              <a:t>   if total+w[i] ≤ W then  </a:t>
            </a:r>
            <a:br>
              <a:rPr lang="en-GB" sz="3000" b="1" dirty="0">
                <a:latin typeface="Calibri Light"/>
                <a:cs typeface="Calibri Light"/>
              </a:rPr>
            </a:br>
            <a:r>
              <a:rPr lang="en-GB" sz="3000" b="1">
                <a:latin typeface="Calibri Light"/>
                <a:cs typeface="Calibri Light"/>
              </a:rPr>
              <a:t>      x[i] = 1 </a:t>
            </a:r>
            <a:br>
              <a:rPr lang="en-GB" sz="3000" b="1" dirty="0">
                <a:latin typeface="Calibri Light"/>
                <a:cs typeface="Calibri Light"/>
              </a:rPr>
            </a:br>
            <a:r>
              <a:rPr lang="en-GB" sz="3000" b="1">
                <a:latin typeface="Calibri Light"/>
                <a:cs typeface="Calibri Light"/>
              </a:rPr>
              <a:t>      total = total + w[i] </a:t>
            </a:r>
            <a:br>
              <a:rPr lang="en-GB" sz="3000" b="1" dirty="0">
                <a:latin typeface="Calibri Light"/>
                <a:cs typeface="Calibri Light"/>
              </a:rPr>
            </a:br>
            <a:r>
              <a:rPr lang="en-GB" sz="3000" b="1">
                <a:latin typeface="Calibri Light"/>
                <a:cs typeface="Calibri Light"/>
              </a:rPr>
              <a:t>   else </a:t>
            </a:r>
            <a:br>
              <a:rPr lang="en-GB" sz="3000" b="1" dirty="0">
                <a:latin typeface="Calibri Light"/>
                <a:cs typeface="Calibri Light"/>
              </a:rPr>
            </a:br>
            <a:r>
              <a:rPr lang="en-GB" sz="3000" b="1">
                <a:latin typeface="Calibri Light"/>
                <a:cs typeface="Calibri Light"/>
              </a:rPr>
              <a:t>      x[i] = (W - total) / w[i] </a:t>
            </a:r>
            <a:br>
              <a:rPr lang="en-GB" sz="3000" b="1" dirty="0">
                <a:latin typeface="Calibri Light"/>
                <a:cs typeface="Calibri Light"/>
              </a:rPr>
            </a:br>
            <a:r>
              <a:rPr lang="en-GB" sz="3000" b="1">
                <a:latin typeface="Calibri Light"/>
                <a:cs typeface="Calibri Light"/>
              </a:rPr>
              <a:t>      total = W </a:t>
            </a:r>
            <a:br>
              <a:rPr lang="en-GB" sz="3000" b="1" dirty="0">
                <a:latin typeface="Calibri Light"/>
                <a:cs typeface="Calibri Light"/>
              </a:rPr>
            </a:br>
            <a:r>
              <a:rPr lang="en-GB" sz="3000" b="1">
                <a:latin typeface="Calibri Light"/>
                <a:cs typeface="Calibri Light"/>
              </a:rPr>
              <a:t>      break </a:t>
            </a:r>
            <a:br>
              <a:rPr lang="en-GB" sz="3000" b="1" dirty="0">
                <a:latin typeface="Calibri Light"/>
                <a:cs typeface="Calibri Light"/>
              </a:rPr>
            </a:br>
            <a:r>
              <a:rPr lang="en-GB" sz="3000" b="1">
                <a:latin typeface="Calibri Light"/>
                <a:cs typeface="Calibri Light"/>
              </a:rPr>
              <a:t>return x</a:t>
            </a:r>
            <a:endParaRPr lang="en-US" sz="3000"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GB" sz="3000" b="1">
                <a:solidFill>
                  <a:srgbClr val="C00000"/>
                </a:solidFill>
                <a:latin typeface="Calibri Light"/>
                <a:cs typeface="Calibri Light"/>
              </a:rPr>
              <a:t>#Maximum profit</a:t>
            </a:r>
            <a:endParaRPr lang="en-GB" sz="30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GB" sz="3000" b="1">
                <a:latin typeface="Calibri Light"/>
                <a:cs typeface="Calibri Light"/>
              </a:rPr>
              <a:t>for i=1 to n</a:t>
            </a:r>
            <a:endParaRPr lang="en-US" sz="3000"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GB" sz="3000" b="1">
                <a:latin typeface="Calibri Light"/>
                <a:cs typeface="Calibri Light"/>
              </a:rPr>
              <a:t>     profit=profit+(p[i]*x[i])</a:t>
            </a:r>
            <a:endParaRPr lang="en-GB"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39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6CFBC-FCA3-4F9E-A8BC-F75243CE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528512"/>
            <a:ext cx="3796306" cy="3625477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rgbClr val="FF0000"/>
                </a:solidFill>
                <a:cs typeface="Calibri Light"/>
              </a:rPr>
              <a:t>EXAMPLE: </a:t>
            </a:r>
            <a:br>
              <a:rPr lang="en-GB" sz="4000" b="1" dirty="0">
                <a:solidFill>
                  <a:schemeClr val="accent1"/>
                </a:solidFill>
                <a:cs typeface="Calibri Light"/>
              </a:rPr>
            </a:br>
            <a:br>
              <a:rPr lang="en-GB" sz="3000" b="1" dirty="0">
                <a:cs typeface="Calibri Light"/>
              </a:rPr>
            </a:br>
            <a:r>
              <a:rPr lang="en-GB" sz="3000" b="1" dirty="0">
                <a:solidFill>
                  <a:schemeClr val="accent1"/>
                </a:solidFill>
                <a:cs typeface="Calibri Light"/>
              </a:rPr>
              <a:t>Find the solution for the given knapsack problem. W=20,n=4, p=[30,50,24,15],</a:t>
            </a:r>
            <a:br>
              <a:rPr lang="en-GB" sz="3000" b="1" dirty="0">
                <a:solidFill>
                  <a:schemeClr val="accent1"/>
                </a:solidFill>
                <a:cs typeface="Calibri Light"/>
              </a:rPr>
            </a:br>
            <a:r>
              <a:rPr lang="en-GB" sz="3000" b="1" dirty="0">
                <a:solidFill>
                  <a:schemeClr val="accent1"/>
                </a:solidFill>
                <a:cs typeface="Calibri Light"/>
              </a:rPr>
              <a:t>w=[6,5,12,15].</a:t>
            </a:r>
            <a:endParaRPr lang="en-GB" sz="3000" b="1" dirty="0">
              <a:solidFill>
                <a:schemeClr val="accent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1DEC-EB72-409C-BA20-546F8AB2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355983"/>
            <a:ext cx="5887443" cy="54075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3000" b="1" dirty="0">
                <a:latin typeface="Calibri Light"/>
                <a:cs typeface="Calibri"/>
              </a:rPr>
              <a:t>Step-1:</a:t>
            </a:r>
            <a:r>
              <a:rPr lang="en-GB" sz="3000" dirty="0">
                <a:latin typeface="Calibri Light"/>
                <a:cs typeface="Calibri"/>
              </a:rPr>
              <a:t> Calculate p/w.</a:t>
            </a:r>
          </a:p>
          <a:p>
            <a:pPr marL="0" indent="0">
              <a:buNone/>
            </a:pPr>
            <a:r>
              <a:rPr lang="en-GB" sz="3000" dirty="0">
                <a:latin typeface="Calibri Light"/>
                <a:cs typeface="Calibri"/>
              </a:rPr>
              <a:t>             p/w=[5,10,2,1]</a:t>
            </a:r>
          </a:p>
          <a:p>
            <a:pPr marL="0" indent="0">
              <a:buNone/>
            </a:pPr>
            <a:r>
              <a:rPr lang="en-GB" sz="3000" b="1" dirty="0">
                <a:latin typeface="Calibri Light"/>
                <a:cs typeface="Calibri"/>
              </a:rPr>
              <a:t>Step-2: </a:t>
            </a:r>
            <a:r>
              <a:rPr lang="en-GB" sz="3000" dirty="0">
                <a:latin typeface="Calibri Light"/>
                <a:cs typeface="Calibri"/>
              </a:rPr>
              <a:t>Sort p/w in decreasing order.</a:t>
            </a:r>
          </a:p>
          <a:p>
            <a:pPr marL="0" indent="0">
              <a:buNone/>
            </a:pPr>
            <a:r>
              <a:rPr lang="en-GB" sz="3000" dirty="0">
                <a:latin typeface="Calibri Light"/>
                <a:cs typeface="Calibri"/>
              </a:rPr>
              <a:t>              p/w=[10,5,2,1].</a:t>
            </a:r>
          </a:p>
          <a:p>
            <a:pPr marL="0" indent="0">
              <a:buNone/>
            </a:pPr>
            <a:r>
              <a:rPr lang="en-GB" sz="3000" dirty="0">
                <a:latin typeface="Calibri Light"/>
                <a:cs typeface="Calibri"/>
              </a:rPr>
              <a:t>Corresponding </a:t>
            </a:r>
          </a:p>
          <a:p>
            <a:pPr marL="0" indent="0">
              <a:buNone/>
            </a:pPr>
            <a:r>
              <a:rPr lang="en-GB" sz="3000" dirty="0">
                <a:latin typeface="Calibri Light"/>
                <a:cs typeface="Calibri"/>
              </a:rPr>
              <a:t>profits(p)=[50,30,24,15], weights(w)=[5,6,12,15].</a:t>
            </a:r>
            <a:endParaRPr lang="en-GB" dirty="0"/>
          </a:p>
          <a:p>
            <a:pPr marL="0" indent="0">
              <a:buNone/>
            </a:pPr>
            <a:r>
              <a:rPr lang="en-GB" sz="3000" b="1" dirty="0">
                <a:latin typeface="Calibri Light"/>
                <a:cs typeface="Calibri"/>
              </a:rPr>
              <a:t>Step-3:</a:t>
            </a:r>
            <a:r>
              <a:rPr lang="en-GB" sz="3000" dirty="0">
                <a:latin typeface="Calibri Light"/>
                <a:cs typeface="Calibri"/>
              </a:rPr>
              <a:t> x=[0,0,0,0], total=0.</a:t>
            </a:r>
          </a:p>
          <a:p>
            <a:pPr marL="0" indent="0">
              <a:buNone/>
            </a:pPr>
            <a:r>
              <a:rPr lang="en-GB" sz="3000" b="1" dirty="0">
                <a:latin typeface="Calibri Light"/>
                <a:cs typeface="Calibri"/>
              </a:rPr>
              <a:t>Iteration-1: </a:t>
            </a:r>
            <a:r>
              <a:rPr lang="en-GB" sz="3000" dirty="0">
                <a:latin typeface="Calibri Light"/>
                <a:cs typeface="Calibri"/>
              </a:rPr>
              <a:t>(0+w[1])&lt;=W </a:t>
            </a:r>
          </a:p>
          <a:p>
            <a:pPr marL="0" indent="0">
              <a:buNone/>
            </a:pPr>
            <a:r>
              <a:rPr lang="en-GB" sz="3000" dirty="0">
                <a:latin typeface="Calibri Light"/>
                <a:cs typeface="Calibri"/>
              </a:rPr>
              <a:t>                =&gt; 5&lt;=20(True) </a:t>
            </a:r>
          </a:p>
          <a:p>
            <a:pPr marL="0" indent="0">
              <a:buNone/>
            </a:pPr>
            <a:r>
              <a:rPr lang="en-GB" sz="3000" dirty="0">
                <a:latin typeface="Calibri Light"/>
                <a:cs typeface="Calibri"/>
              </a:rPr>
              <a:t>                =&gt;x[1]=1 , total=5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0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54AEB-5E53-489D-9950-65379803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b="1">
                <a:solidFill>
                  <a:srgbClr val="FF0000"/>
                </a:solidFill>
                <a:cs typeface="Calibri Light"/>
              </a:rPr>
              <a:t>EXAMPLE:</a:t>
            </a:r>
            <a:endParaRPr lang="en-GB" sz="4800" b="1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7C2C-6076-4226-8A01-A114B231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0323"/>
            <a:ext cx="5988085" cy="62270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3000" b="1" dirty="0">
                <a:latin typeface="Calibri Light"/>
                <a:ea typeface="+mn-lt"/>
                <a:cs typeface="+mn-lt"/>
              </a:rPr>
              <a:t>Iteration-2:</a:t>
            </a:r>
            <a:r>
              <a:rPr lang="en-GB" sz="3000" dirty="0">
                <a:latin typeface="Calibri Light"/>
                <a:ea typeface="+mn-lt"/>
                <a:cs typeface="+mn-lt"/>
              </a:rPr>
              <a:t> (5+w[2])&lt;=W</a:t>
            </a:r>
            <a:endParaRPr lang="en-US" sz="3000" dirty="0"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GB" sz="3000" dirty="0">
                <a:latin typeface="Calibri Light"/>
                <a:ea typeface="+mn-lt"/>
                <a:cs typeface="+mn-lt"/>
              </a:rPr>
              <a:t>                =&gt; (5+6)&lt;=20(True) </a:t>
            </a:r>
          </a:p>
          <a:p>
            <a:pPr marL="0" indent="0">
              <a:buNone/>
            </a:pPr>
            <a:r>
              <a:rPr lang="en-GB" sz="3000" dirty="0">
                <a:latin typeface="Calibri Light"/>
                <a:ea typeface="+mn-lt"/>
                <a:cs typeface="+mn-lt"/>
              </a:rPr>
              <a:t>=&gt;x[2]=1 , total=5+6=11</a:t>
            </a:r>
            <a:endParaRPr lang="en-GB" dirty="0"/>
          </a:p>
          <a:p>
            <a:pPr marL="0" indent="0">
              <a:buNone/>
            </a:pPr>
            <a:r>
              <a:rPr lang="en-GB" sz="3000" b="1" dirty="0">
                <a:latin typeface="Calibri Light"/>
                <a:ea typeface="+mn-lt"/>
                <a:cs typeface="+mn-lt"/>
              </a:rPr>
              <a:t>Iteration-3: </a:t>
            </a:r>
            <a:r>
              <a:rPr lang="en-GB" sz="3000" dirty="0">
                <a:latin typeface="Calibri Light"/>
                <a:ea typeface="+mn-lt"/>
                <a:cs typeface="+mn-lt"/>
              </a:rPr>
              <a:t>(11+w[3])&lt;=W</a:t>
            </a:r>
          </a:p>
          <a:p>
            <a:pPr marL="0" indent="0">
              <a:buNone/>
            </a:pPr>
            <a:r>
              <a:rPr lang="en-GB" sz="3000" dirty="0">
                <a:latin typeface="Calibri Light"/>
                <a:ea typeface="+mn-lt"/>
                <a:cs typeface="+mn-lt"/>
              </a:rPr>
              <a:t>                =&gt; (11+12)&lt;=20 (False)</a:t>
            </a:r>
          </a:p>
          <a:p>
            <a:pPr marL="0" indent="0">
              <a:buNone/>
            </a:pPr>
            <a:r>
              <a:rPr lang="en-GB" sz="3000" dirty="0">
                <a:latin typeface="Calibri Light"/>
                <a:ea typeface="+mn-lt"/>
                <a:cs typeface="+mn-lt"/>
              </a:rPr>
              <a:t>   x[3]=(W-total)/w[3]             </a:t>
            </a:r>
            <a:endParaRPr lang="en-US" sz="3000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000" dirty="0">
                <a:latin typeface="Calibri Light"/>
                <a:ea typeface="+mn-lt"/>
                <a:cs typeface="+mn-lt"/>
              </a:rPr>
              <a:t>=&gt; x[3]=(20-11)/12 =&gt; x[3]=9/12=¾</a:t>
            </a:r>
            <a:endParaRPr lang="en-US" sz="3000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000" dirty="0">
                <a:latin typeface="Calibri Light"/>
                <a:ea typeface="+mn-lt"/>
                <a:cs typeface="+mn-lt"/>
              </a:rPr>
              <a:t>x[4]=0. Therefore, x=[1,1,¾,0]</a:t>
            </a:r>
            <a:endParaRPr lang="en-US" sz="3000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endParaRPr lang="en-GB" sz="3000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000" b="1" dirty="0">
                <a:latin typeface="Calibri Light"/>
                <a:ea typeface="+mn-lt"/>
                <a:cs typeface="+mn-lt"/>
              </a:rPr>
              <a:t>Maximum Profit</a:t>
            </a:r>
            <a:r>
              <a:rPr lang="en-GB" sz="3000" dirty="0">
                <a:latin typeface="Calibri Light"/>
                <a:ea typeface="+mn-lt"/>
                <a:cs typeface="+mn-lt"/>
              </a:rPr>
              <a:t>=Sum of p*x=50*1+30*1+24*(¾)+15*0=98</a:t>
            </a:r>
          </a:p>
          <a:p>
            <a:endParaRPr lang="en-GB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58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23D838-CB69-42A6-964D-CD73D948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cs typeface="Calibri Light"/>
              </a:rPr>
              <a:t>TIME COMPLEXITY:</a:t>
            </a:r>
            <a:endParaRPr lang="en-GB" sz="4000" b="1">
              <a:solidFill>
                <a:srgbClr val="FFFFFF"/>
              </a:solidFill>
            </a:endParaRPr>
          </a:p>
        </p:txBody>
      </p:sp>
      <p:pic>
        <p:nvPicPr>
          <p:cNvPr id="15" name="Graphic 15" descr="Programmer">
            <a:extLst>
              <a:ext uri="{FF2B5EF4-FFF2-40B4-BE49-F238E27FC236}">
                <a16:creationId xmlns:a16="http://schemas.microsoft.com/office/drawing/2014/main" id="{CC392E7F-7DB1-4B1A-8083-51E7698C7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4A9A-A5A7-469D-80F8-4EC63BBB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6391679" cy="35631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GB" sz="3000" dirty="0">
                <a:ea typeface="+mn-lt"/>
                <a:cs typeface="+mn-lt"/>
              </a:rPr>
              <a:t>If the items are already arranged </a:t>
            </a:r>
            <a:r>
              <a:rPr lang="en-GB" sz="3000">
                <a:ea typeface="+mn-lt"/>
                <a:cs typeface="+mn-lt"/>
              </a:rPr>
              <a:t>in the sorted order, then </a:t>
            </a:r>
            <a:r>
              <a:rPr lang="en-GB" sz="3000" dirty="0">
                <a:ea typeface="+mn-lt"/>
                <a:cs typeface="+mn-lt"/>
              </a:rPr>
              <a:t>for loop takes </a:t>
            </a:r>
            <a:r>
              <a:rPr lang="en-GB" sz="3000">
                <a:ea typeface="+mn-lt"/>
                <a:cs typeface="+mn-lt"/>
              </a:rPr>
              <a:t>O(n). </a:t>
            </a:r>
            <a:endParaRPr lang="en-GB">
              <a:ea typeface="+mn-lt"/>
              <a:cs typeface="+mn-lt"/>
            </a:endParaRPr>
          </a:p>
          <a:p>
            <a:pPr marL="457200" indent="-457200"/>
            <a:r>
              <a:rPr lang="en-GB" sz="3000" dirty="0">
                <a:ea typeface="+mn-lt"/>
                <a:cs typeface="+mn-lt"/>
              </a:rPr>
              <a:t>If the items are not in sorted </a:t>
            </a:r>
            <a:r>
              <a:rPr lang="en-GB" sz="3000">
                <a:ea typeface="+mn-lt"/>
                <a:cs typeface="+mn-lt"/>
              </a:rPr>
              <a:t>order (The </a:t>
            </a:r>
            <a:r>
              <a:rPr lang="en-GB" sz="3000" b="1" dirty="0">
                <a:ea typeface="+mn-lt"/>
                <a:cs typeface="+mn-lt"/>
              </a:rPr>
              <a:t>time complexity</a:t>
            </a:r>
            <a:r>
              <a:rPr lang="en-GB" sz="3000">
                <a:ea typeface="+mn-lt"/>
                <a:cs typeface="+mn-lt"/>
              </a:rPr>
              <a:t> of sort is O(nlogn)). 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000" dirty="0">
                <a:ea typeface="+mn-lt"/>
                <a:cs typeface="+mn-lt"/>
              </a:rPr>
              <a:t>Then, </a:t>
            </a:r>
            <a:r>
              <a:rPr lang="en-GB" sz="3000">
                <a:ea typeface="+mn-lt"/>
                <a:cs typeface="+mn-lt"/>
              </a:rPr>
              <a:t>The total </a:t>
            </a:r>
            <a:r>
              <a:rPr lang="en-GB" sz="3000" b="1">
                <a:ea typeface="+mn-lt"/>
                <a:cs typeface="+mn-lt"/>
              </a:rPr>
              <a:t>time</a:t>
            </a:r>
            <a:r>
              <a:rPr lang="en-GB" sz="3000" dirty="0">
                <a:ea typeface="+mn-lt"/>
                <a:cs typeface="+mn-lt"/>
              </a:rPr>
              <a:t> </a:t>
            </a:r>
            <a:r>
              <a:rPr lang="en-GB" sz="3000" b="1">
                <a:ea typeface="+mn-lt"/>
                <a:cs typeface="+mn-lt"/>
              </a:rPr>
              <a:t>complexity</a:t>
            </a:r>
            <a:r>
              <a:rPr lang="en-GB" sz="3000">
                <a:ea typeface="+mn-lt"/>
                <a:cs typeface="+mn-lt"/>
              </a:rPr>
              <a:t> with</a:t>
            </a:r>
            <a:r>
              <a:rPr lang="en-GB" sz="3000" dirty="0">
                <a:ea typeface="+mn-lt"/>
                <a:cs typeface="+mn-lt"/>
              </a:rPr>
              <a:t> </a:t>
            </a:r>
            <a:r>
              <a:rPr lang="en-GB" sz="3000">
                <a:ea typeface="+mn-lt"/>
                <a:cs typeface="+mn-lt"/>
              </a:rPr>
              <a:t>sorting is O(nlogn).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683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FRACTIONAL KNAPSACK PROBLEM USING GREEDY METHOD</vt:lpstr>
      <vt:lpstr>CONTENTS</vt:lpstr>
      <vt:lpstr>Problem Statement of Knapsack Problem</vt:lpstr>
      <vt:lpstr>TYPES OF KNAPSACK PROBLEM:</vt:lpstr>
      <vt:lpstr>     ALGORITHM:          (FOR  GREEDY METHOD):    Let W-Capacity, n- no of items, w-weights,  p-profits, x-solution set. </vt:lpstr>
      <vt:lpstr>          ALGORITHM:     Let W-Capacity, n- no of items, w-weights,  p-profits,x-solution set. </vt:lpstr>
      <vt:lpstr>EXAMPLE:   Find the solution for the given knapsack problem. W=20,n=4, p=[30,50,24,15], w=[6,5,12,15].</vt:lpstr>
      <vt:lpstr>EXAMPLE:</vt:lpstr>
      <vt:lpstr>TIME COMPLEXITY:</vt:lpstr>
      <vt:lpstr>   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1250</cp:revision>
  <dcterms:created xsi:type="dcterms:W3CDTF">2020-11-26T13:52:40Z</dcterms:created>
  <dcterms:modified xsi:type="dcterms:W3CDTF">2020-12-02T16:08:13Z</dcterms:modified>
</cp:coreProperties>
</file>