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77450" cy="75628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2091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3640" y="4060440"/>
            <a:ext cx="9069120" cy="2091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0880" y="4060440"/>
            <a:ext cx="4425480" cy="2091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3640" y="4060440"/>
            <a:ext cx="4425480" cy="2091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89600" y="1769040"/>
            <a:ext cx="5496840" cy="43858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89600" y="1769040"/>
            <a:ext cx="5496840" cy="4385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3640" y="301680"/>
            <a:ext cx="906912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3640" y="4060440"/>
            <a:ext cx="4425480" cy="2091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0880" y="4060440"/>
            <a:ext cx="4425480" cy="2091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9069120" cy="2091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hyperlink" Target="https://www.azavea.com/" TargetMode="External"/><Relationship Id="rId4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hyperlink" Target="https://rastervision.io/" TargetMode="External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docs.rastervision.io/en/0.10/quickstart.html" TargetMode="External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548280" y="2095560"/>
            <a:ext cx="9067680" cy="292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MUSA650 Spring 2020, Week13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Case Study: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Azavea-RasterVision,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 Open Source Framework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Deep Learning in Remote Sensing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" descr=""/>
          <p:cNvPicPr/>
          <p:nvPr/>
        </p:nvPicPr>
        <p:blipFill>
          <a:blip r:embed="rId1"/>
          <a:stretch/>
        </p:blipFill>
        <p:spPr>
          <a:xfrm>
            <a:off x="1608480" y="1194840"/>
            <a:ext cx="1608840" cy="5421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1444320" y="2032920"/>
            <a:ext cx="7238160" cy="3390120"/>
          </a:xfrm>
          <a:prstGeom prst="rect">
            <a:avLst/>
          </a:prstGeom>
          <a:ln>
            <a:noFill/>
          </a:ln>
        </p:spPr>
      </p:pic>
      <p:sp>
        <p:nvSpPr>
          <p:cNvPr id="39" name="CustomShape 1"/>
          <p:cNvSpPr/>
          <p:nvPr/>
        </p:nvSpPr>
        <p:spPr>
          <a:xfrm>
            <a:off x="6309360" y="1371600"/>
            <a:ext cx="301716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https://www.azavea.com/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-38160" y="22320"/>
            <a:ext cx="10076760" cy="7554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16560" y="1604880"/>
            <a:ext cx="10076760" cy="351540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3566160" y="5577840"/>
            <a:ext cx="25599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https://rastervision.io/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581760" y="2194560"/>
            <a:ext cx="8682480" cy="2857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1280160" y="3108960"/>
            <a:ext cx="7406280" cy="7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https://docs.rastervision.io/en/0.10/quickstart.html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1280160" y="1280160"/>
            <a:ext cx="720432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DEMO: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practical Example; running Rastervision for Semantic Segmentation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3"/>
          <p:cNvSpPr/>
          <p:nvPr/>
        </p:nvSpPr>
        <p:spPr>
          <a:xfrm>
            <a:off x="1308240" y="2579400"/>
            <a:ext cx="399492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Steps for running the experiment: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1280160" y="5844960"/>
            <a:ext cx="7406280" cy="113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https://docker-curriculum.com/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https://nickjanetakis.com/blog/comparing-virtual-machines-vs-docker-containers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1280160" y="452160"/>
            <a:ext cx="8229240" cy="173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Docker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 open-source project that automates the deployment of software applications inside “containers”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5564880" y="2172600"/>
            <a:ext cx="3761640" cy="3039120"/>
          </a:xfrm>
          <a:prstGeom prst="rect">
            <a:avLst/>
          </a:prstGeom>
          <a:ln>
            <a:noFill/>
          </a:ln>
        </p:spPr>
      </p:pic>
      <p:pic>
        <p:nvPicPr>
          <p:cNvPr id="50" name="" descr=""/>
          <p:cNvPicPr/>
          <p:nvPr/>
        </p:nvPicPr>
        <p:blipFill>
          <a:blip r:embed="rId2"/>
          <a:stretch/>
        </p:blipFill>
        <p:spPr>
          <a:xfrm>
            <a:off x="1943640" y="3040200"/>
            <a:ext cx="2719440" cy="1897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280160" y="5844960"/>
            <a:ext cx="7406280" cy="87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https://qgis.org/en/site/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https://docs.qgis.org/3.10/en/docs/user_manual/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1280160" y="452160"/>
            <a:ext cx="8229240" cy="173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QGIS: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Free and Open Source Geographic Information System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796680" y="2304360"/>
            <a:ext cx="8952840" cy="2847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2020-04-20T00:07:46Z</dcterms:created>
  <dc:creator>Erus G.</dc:creator>
  <dc:description/>
  <dc:language>en-US</dc:language>
  <cp:lastModifiedBy>Erus G.</cp:lastModifiedBy>
  <dcterms:modified xsi:type="dcterms:W3CDTF">2020-04-25T19:29:48Z</dcterms:modified>
  <cp:revision>9</cp:revision>
  <dc:subject/>
  <dc:title/>
</cp:coreProperties>
</file>