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360045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5" d="100"/>
          <a:sy n="195" d="100"/>
        </p:scale>
        <p:origin x="10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294620"/>
            <a:ext cx="2700338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945535"/>
            <a:ext cx="2700338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4B03-45F5-4CC6-BE74-AB7E15F19670}" type="datetimeFigureOut">
              <a:rPr lang="nl-NL" smtClean="0"/>
              <a:t>28-11-2021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7AF-818F-4853-A4C4-FEF30D4CE8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269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4B03-45F5-4CC6-BE74-AB7E15F19670}" type="datetimeFigureOut">
              <a:rPr lang="nl-NL" smtClean="0"/>
              <a:t>28-11-2021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7AF-818F-4853-A4C4-FEF30D4CE8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907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95846"/>
            <a:ext cx="776347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95846"/>
            <a:ext cx="2284035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4B03-45F5-4CC6-BE74-AB7E15F19670}" type="datetimeFigureOut">
              <a:rPr lang="nl-NL" smtClean="0"/>
              <a:t>28-11-2021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7AF-818F-4853-A4C4-FEF30D4CE8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471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4B03-45F5-4CC6-BE74-AB7E15F19670}" type="datetimeFigureOut">
              <a:rPr lang="nl-NL" smtClean="0"/>
              <a:t>28-11-2021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7AF-818F-4853-A4C4-FEF30D4CE8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71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448807"/>
            <a:ext cx="3105388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204734"/>
            <a:ext cx="3105388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4B03-45F5-4CC6-BE74-AB7E15F19670}" type="datetimeFigureOut">
              <a:rPr lang="nl-NL" smtClean="0"/>
              <a:t>28-11-2021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7AF-818F-4853-A4C4-FEF30D4CE8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987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479227"/>
            <a:ext cx="1530191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479227"/>
            <a:ext cx="1530191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4B03-45F5-4CC6-BE74-AB7E15F19670}" type="datetimeFigureOut">
              <a:rPr lang="nl-NL" smtClean="0"/>
              <a:t>28-11-2021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7AF-818F-4853-A4C4-FEF30D4CE8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669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95846"/>
            <a:ext cx="3105388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441305"/>
            <a:ext cx="15231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657582"/>
            <a:ext cx="152315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441305"/>
            <a:ext cx="153066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657582"/>
            <a:ext cx="153066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4B03-45F5-4CC6-BE74-AB7E15F19670}" type="datetimeFigureOut">
              <a:rPr lang="nl-NL" smtClean="0"/>
              <a:t>28-11-2021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7AF-818F-4853-A4C4-FEF30D4CE8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529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4B03-45F5-4CC6-BE74-AB7E15F19670}" type="datetimeFigureOut">
              <a:rPr lang="nl-NL" smtClean="0"/>
              <a:t>28-11-2021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7AF-818F-4853-A4C4-FEF30D4CE8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736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4B03-45F5-4CC6-BE74-AB7E15F19670}" type="datetimeFigureOut">
              <a:rPr lang="nl-NL" smtClean="0"/>
              <a:t>28-11-2021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7AF-818F-4853-A4C4-FEF30D4CE8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706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259199"/>
            <a:ext cx="182272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4B03-45F5-4CC6-BE74-AB7E15F19670}" type="datetimeFigureOut">
              <a:rPr lang="nl-NL" smtClean="0"/>
              <a:t>28-11-2021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7AF-818F-4853-A4C4-FEF30D4CE8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7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259199"/>
            <a:ext cx="182272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4B03-45F5-4CC6-BE74-AB7E15F19670}" type="datetimeFigureOut">
              <a:rPr lang="nl-NL" smtClean="0"/>
              <a:t>28-11-2021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7AF-818F-4853-A4C4-FEF30D4CE8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402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95846"/>
            <a:ext cx="3105388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479227"/>
            <a:ext cx="3105388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4B03-45F5-4CC6-BE74-AB7E15F19670}" type="datetimeFigureOut">
              <a:rPr lang="nl-NL" smtClean="0"/>
              <a:t>28-11-2021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767AF-818F-4853-A4C4-FEF30D4CE8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757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B4C8055-8720-4AA0-BE84-1839E44E3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6" y="437606"/>
            <a:ext cx="2759841" cy="876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12EDA8-FF43-4A52-8448-AA0D1706C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7993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2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12EDA8-FF43-4A52-8448-AA0D1706C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99300" cy="1800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974477-347A-4207-91C8-5D36BC89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14" y="199992"/>
            <a:ext cx="2425252" cy="149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2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12EDA8-FF43-4A52-8448-AA0D1706C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799300" cy="1800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1B96ED-7576-49CC-9491-DAD1E8FD3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72" y="468857"/>
            <a:ext cx="3267660" cy="8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65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12EDA8-FF43-4A52-8448-AA0D1706C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799300" cy="1800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553825-8CC0-449B-9B3F-A858B1FC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63" y="390413"/>
            <a:ext cx="3120389" cy="115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84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12EDA8-FF43-4A52-8448-AA0D1706C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799300" cy="1800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5F8D8B-81F4-4B77-BD37-2F7051499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31" y="320330"/>
            <a:ext cx="2647407" cy="115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67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12EDA8-FF43-4A52-8448-AA0D1706C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799300" cy="1800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6A949D-4E5B-4500-9051-CBCBC4A9C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68" y="35922"/>
            <a:ext cx="2869282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43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Schoot, A.G.J. van de (Rens)</dc:creator>
  <cp:lastModifiedBy>Schoot, A.G.J. van de (Rens)</cp:lastModifiedBy>
  <cp:revision>6</cp:revision>
  <dcterms:created xsi:type="dcterms:W3CDTF">2021-11-28T08:59:35Z</dcterms:created>
  <dcterms:modified xsi:type="dcterms:W3CDTF">2021-11-28T09:15:50Z</dcterms:modified>
</cp:coreProperties>
</file>