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0197" y="2042286"/>
            <a:ext cx="9531604" cy="138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0197" y="2042286"/>
            <a:ext cx="9531604" cy="138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1963400" cy="151644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693670" marR="5080" indent="-2681605">
              <a:lnSpc>
                <a:spcPts val="4970"/>
              </a:lnSpc>
              <a:spcBef>
                <a:spcPts val="925"/>
              </a:spcBef>
            </a:pPr>
            <a:r>
              <a:rPr lang="en-US" spc="-5" dirty="0" smtClean="0"/>
              <a:t>           IBM Applied </a:t>
            </a:r>
            <a:r>
              <a:rPr lang="en-US" spc="-5" dirty="0"/>
              <a:t>Data </a:t>
            </a:r>
            <a:r>
              <a:rPr lang="en-US" spc="-5" dirty="0" smtClean="0"/>
              <a:t>Science </a:t>
            </a:r>
          </a:p>
          <a:p>
            <a:pPr marL="2693670" marR="5080" indent="-2681605">
              <a:lnSpc>
                <a:spcPts val="4970"/>
              </a:lnSpc>
              <a:spcBef>
                <a:spcPts val="925"/>
              </a:spcBef>
            </a:pPr>
            <a:r>
              <a:rPr lang="en-US" spc="-5" dirty="0"/>
              <a:t> </a:t>
            </a:r>
            <a:r>
              <a:rPr lang="en-US" spc="-5" dirty="0" smtClean="0"/>
              <a:t>                Capstone Project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38400" y="3886200"/>
            <a:ext cx="7678673" cy="237180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1880235" algn="ctr">
              <a:lnSpc>
                <a:spcPct val="100000"/>
              </a:lnSpc>
              <a:spcBef>
                <a:spcPts val="555"/>
              </a:spcBef>
            </a:pPr>
            <a:r>
              <a:rPr lang="en-US" sz="3200" b="1" dirty="0" smtClean="0">
                <a:latin typeface="Arial"/>
                <a:cs typeface="Arial"/>
              </a:rPr>
              <a:t>        </a:t>
            </a:r>
            <a:r>
              <a:rPr sz="3600" b="1" dirty="0" smtClean="0">
                <a:latin typeface="Arial"/>
                <a:cs typeface="Arial"/>
              </a:rPr>
              <a:t>Capstone</a:t>
            </a:r>
            <a:r>
              <a:rPr sz="3600" b="1" spc="-25" dirty="0" smtClean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Project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 smtClean="0">
                <a:latin typeface="Arial"/>
                <a:cs typeface="Arial"/>
              </a:rPr>
              <a:t>by</a:t>
            </a:r>
            <a:endParaRPr lang="en-US" sz="3600" dirty="0">
              <a:latin typeface="Arial"/>
              <a:cs typeface="Arial"/>
            </a:endParaRPr>
          </a:p>
          <a:p>
            <a:pPr marR="1880235" algn="ctr">
              <a:lnSpc>
                <a:spcPct val="100000"/>
              </a:lnSpc>
              <a:spcBef>
                <a:spcPts val="555"/>
              </a:spcBef>
            </a:pPr>
            <a:r>
              <a:rPr lang="en-US" sz="3200" dirty="0" smtClean="0">
                <a:latin typeface="Arial"/>
                <a:cs typeface="Arial"/>
              </a:rPr>
              <a:t>       </a:t>
            </a:r>
            <a:r>
              <a:rPr lang="en-US" sz="32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Mohammad Ashraf Ansari</a:t>
            </a:r>
            <a:endParaRPr sz="3200" b="1" i="1" dirty="0">
              <a:solidFill>
                <a:schemeClr val="accent6">
                  <a:lumMod val="75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5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A3838"/>
                </a:solidFill>
                <a:latin typeface="Calibri"/>
                <a:cs typeface="Calibri"/>
              </a:rPr>
              <a:t>Powered</a:t>
            </a:r>
            <a:r>
              <a:rPr sz="2400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A3838"/>
                </a:solidFill>
                <a:latin typeface="Calibri"/>
                <a:cs typeface="Calibri"/>
              </a:rPr>
              <a:t>by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6247124"/>
            <a:ext cx="2514600" cy="377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7697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Model</a:t>
            </a:r>
            <a:r>
              <a:rPr sz="3600" spc="-90" dirty="0"/>
              <a:t> </a:t>
            </a:r>
            <a:r>
              <a:rPr sz="3600" dirty="0"/>
              <a:t>Algorithm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186942"/>
            <a:ext cx="7738109" cy="991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chosen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Linear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Regression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regularization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(Ridge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Regression).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Arial MT"/>
              <a:cs typeface="Arial MT"/>
            </a:endParaRPr>
          </a:p>
          <a:p>
            <a:pPr marL="12700" marR="5080">
              <a:lnSpc>
                <a:spcPts val="1900"/>
              </a:lnSpc>
            </a:pPr>
            <a:r>
              <a:rPr sz="1600" spc="-5" dirty="0">
                <a:latin typeface="Arial MT"/>
                <a:cs typeface="Arial MT"/>
              </a:rPr>
              <a:t>Model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parameters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tuned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 5-fold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cross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validation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stratified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memberid</a:t>
            </a:r>
            <a:r>
              <a:rPr sz="1600" spc="-565" dirty="0">
                <a:latin typeface="Courier New"/>
                <a:cs typeface="Courier New"/>
              </a:rPr>
              <a:t> </a:t>
            </a:r>
            <a:r>
              <a:rPr sz="1600" dirty="0">
                <a:latin typeface="Arial MT"/>
                <a:cs typeface="Arial MT"/>
              </a:rPr>
              <a:t>groups.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model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performance 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than validated with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unseen</a:t>
            </a:r>
            <a:r>
              <a:rPr sz="1600" spc="-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data: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342257"/>
            <a:ext cx="8860155" cy="5810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45"/>
              </a:spcBef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trained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cross-validated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under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minutes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Watson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Studio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Lite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(1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vCPU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Gb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RAM)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shows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RMSE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score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0.9157.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355214"/>
            <a:ext cx="6054090" cy="1778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7697"/>
            <a:ext cx="409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Model</a:t>
            </a:r>
            <a:r>
              <a:rPr sz="3600" spc="-90" dirty="0"/>
              <a:t> </a:t>
            </a:r>
            <a:r>
              <a:rPr sz="3600" dirty="0"/>
              <a:t>Deployment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194561"/>
            <a:ext cx="8838565" cy="1721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After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training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evaluation,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we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create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separate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Jupyter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notebook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with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full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pipeline: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ts val="1864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latin typeface="Arial MT"/>
                <a:cs typeface="Arial MT"/>
              </a:rPr>
              <a:t>Loading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355600" indent="-343535">
              <a:lnSpc>
                <a:spcPts val="191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latin typeface="Arial MT"/>
                <a:cs typeface="Arial MT"/>
              </a:rPr>
              <a:t>Pre-processing.</a:t>
            </a:r>
            <a:endParaRPr sz="1600">
              <a:latin typeface="Arial MT"/>
              <a:cs typeface="Arial MT"/>
            </a:endParaRPr>
          </a:p>
          <a:p>
            <a:pPr marL="355600" indent="-343535">
              <a:lnSpc>
                <a:spcPts val="19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latin typeface="Arial MT"/>
                <a:cs typeface="Arial MT"/>
              </a:rPr>
              <a:t>Create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sklearn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pipeline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pickle</a:t>
            </a:r>
            <a:r>
              <a:rPr sz="1600" spc="-2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file:</a:t>
            </a:r>
            <a:endParaRPr sz="1600">
              <a:latin typeface="Arial MT"/>
              <a:cs typeface="Arial MT"/>
            </a:endParaRPr>
          </a:p>
          <a:p>
            <a:pPr marL="812800" lvl="1" indent="-343535">
              <a:lnSpc>
                <a:spcPts val="1910"/>
              </a:lnSpc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Arial MT"/>
                <a:cs typeface="Arial MT"/>
              </a:rPr>
              <a:t>Choose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columns</a:t>
            </a:r>
            <a:endParaRPr sz="1600">
              <a:latin typeface="Arial MT"/>
              <a:cs typeface="Arial MT"/>
            </a:endParaRPr>
          </a:p>
          <a:p>
            <a:pPr marL="812800" lvl="1" indent="-343535">
              <a:lnSpc>
                <a:spcPts val="1910"/>
              </a:lnSpc>
              <a:spcBef>
                <a:spcPts val="95"/>
              </a:spcBef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Arial MT"/>
                <a:cs typeface="Arial MT"/>
              </a:rPr>
              <a:t>Transform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columns</a:t>
            </a:r>
            <a:endParaRPr sz="1600">
              <a:latin typeface="Arial MT"/>
              <a:cs typeface="Arial MT"/>
            </a:endParaRPr>
          </a:p>
          <a:p>
            <a:pPr marL="812800" lvl="1" indent="-343535">
              <a:lnSpc>
                <a:spcPts val="1910"/>
              </a:lnSpc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Arial MT"/>
                <a:cs typeface="Arial MT"/>
              </a:rPr>
              <a:t>Train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621223"/>
            <a:ext cx="8397240" cy="5657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fitted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trained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pipeline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then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deployed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as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Flask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REST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API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service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minimalist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web-interface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created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Dash,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running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IBM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Cloud.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3058795"/>
            <a:ext cx="5583682" cy="864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64" y="4017645"/>
            <a:ext cx="5656580" cy="1546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566236"/>
            <a:ext cx="92182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/>
                <a:cs typeface="Arial"/>
              </a:rPr>
              <a:t>Stakeholder</a:t>
            </a:r>
            <a:r>
              <a:rPr sz="6000" b="1" spc="-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Presentation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4500524"/>
            <a:ext cx="2906395" cy="14611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Problem</a:t>
            </a:r>
            <a:r>
              <a:rPr sz="2200" b="1" spc="-9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Dataset</a:t>
            </a:r>
            <a:endParaRPr sz="22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Use</a:t>
            </a:r>
            <a:r>
              <a:rPr sz="2200" b="1" spc="-8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cases</a:t>
            </a:r>
            <a:endParaRPr sz="22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dirty="0">
                <a:solidFill>
                  <a:srgbClr val="888888"/>
                </a:solidFill>
                <a:latin typeface="Arial"/>
                <a:cs typeface="Arial"/>
              </a:rPr>
              <a:t>The</a:t>
            </a:r>
            <a:r>
              <a:rPr sz="2200" b="1" spc="-8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Solution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3877"/>
            <a:ext cx="5291455" cy="13976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1040130">
              <a:lnSpc>
                <a:spcPts val="3490"/>
              </a:lnSpc>
              <a:spcBef>
                <a:spcPts val="509"/>
              </a:spcBef>
            </a:pPr>
            <a:r>
              <a:rPr sz="3200" dirty="0"/>
              <a:t>Predict</a:t>
            </a:r>
            <a:r>
              <a:rPr sz="3200" spc="-400" dirty="0"/>
              <a:t> </a:t>
            </a:r>
            <a:r>
              <a:rPr sz="3200" dirty="0"/>
              <a:t>avera</a:t>
            </a:r>
            <a:r>
              <a:rPr sz="3200" spc="-10" dirty="0"/>
              <a:t>g</a:t>
            </a:r>
            <a:r>
              <a:rPr sz="3200" dirty="0"/>
              <a:t>e</a:t>
            </a:r>
            <a:r>
              <a:rPr sz="3200" spc="-390" dirty="0"/>
              <a:t> </a:t>
            </a:r>
            <a:r>
              <a:rPr sz="3200" spc="-20" dirty="0"/>
              <a:t>s</a:t>
            </a:r>
            <a:r>
              <a:rPr sz="3200" spc="-30" dirty="0"/>
              <a:t>p</a:t>
            </a:r>
            <a:r>
              <a:rPr sz="3200" spc="-20" dirty="0"/>
              <a:t>e</a:t>
            </a:r>
            <a:r>
              <a:rPr sz="3200" spc="-30" dirty="0"/>
              <a:t>n</a:t>
            </a:r>
            <a:r>
              <a:rPr sz="3200" dirty="0"/>
              <a:t>d  </a:t>
            </a:r>
            <a:r>
              <a:rPr sz="3200" spc="-5" dirty="0"/>
              <a:t>o</a:t>
            </a:r>
            <a:r>
              <a:rPr sz="3200" dirty="0"/>
              <a:t>n</a:t>
            </a:r>
            <a:r>
              <a:rPr sz="3200" spc="-315" dirty="0"/>
              <a:t> </a:t>
            </a:r>
            <a:r>
              <a:rPr sz="3200" spc="-5" dirty="0"/>
              <a:t>Foo</a:t>
            </a:r>
            <a:r>
              <a:rPr sz="3200" dirty="0"/>
              <a:t>d</a:t>
            </a:r>
            <a:r>
              <a:rPr sz="3200" spc="-305" dirty="0"/>
              <a:t> </a:t>
            </a:r>
            <a:r>
              <a:rPr sz="3200" dirty="0"/>
              <a:t>&amp;</a:t>
            </a:r>
            <a:r>
              <a:rPr sz="3200" spc="-315" dirty="0"/>
              <a:t> </a:t>
            </a:r>
            <a:r>
              <a:rPr sz="3200" dirty="0"/>
              <a:t>Beve</a:t>
            </a:r>
            <a:r>
              <a:rPr sz="3200" spc="-15" dirty="0"/>
              <a:t>r</a:t>
            </a:r>
            <a:r>
              <a:rPr sz="3200" dirty="0"/>
              <a:t>ages</a:t>
            </a:r>
            <a:endParaRPr sz="3200"/>
          </a:p>
          <a:p>
            <a:pPr marL="12700">
              <a:lnSpc>
                <a:spcPts val="3410"/>
              </a:lnSpc>
            </a:pPr>
            <a:r>
              <a:rPr sz="3200" dirty="0"/>
              <a:t>by a ho</a:t>
            </a:r>
            <a:r>
              <a:rPr sz="3200" spc="-15" dirty="0"/>
              <a:t>l</a:t>
            </a:r>
            <a:r>
              <a:rPr sz="3200" dirty="0"/>
              <a:t>iday r</a:t>
            </a:r>
            <a:r>
              <a:rPr sz="3200" spc="-10" dirty="0"/>
              <a:t>e</a:t>
            </a:r>
            <a:r>
              <a:rPr sz="3200" dirty="0"/>
              <a:t>sort</a:t>
            </a:r>
            <a:r>
              <a:rPr sz="3200" spc="-360" dirty="0"/>
              <a:t> </a:t>
            </a:r>
            <a:r>
              <a:rPr sz="3200" dirty="0"/>
              <a:t>member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762820"/>
            <a:ext cx="10219690" cy="491871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400" b="1" spc="-5" dirty="0">
                <a:latin typeface="Arial"/>
                <a:cs typeface="Arial"/>
              </a:rPr>
              <a:t>Problem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12700" marR="917575">
              <a:lnSpc>
                <a:spcPts val="2390"/>
              </a:lnSpc>
              <a:spcBef>
                <a:spcPts val="1210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company,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most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preferred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holiday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resort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chain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India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makes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significant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revenue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Food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Beverages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(F&amp;B)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sales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their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resorts.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members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company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club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offered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wide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variety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items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either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buffet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restaurant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form.</a:t>
            </a:r>
            <a:endParaRPr sz="2000">
              <a:latin typeface="Arial MT"/>
              <a:cs typeface="Arial MT"/>
            </a:endParaRPr>
          </a:p>
          <a:p>
            <a:pPr marL="12700" marR="690245">
              <a:lnSpc>
                <a:spcPct val="99200"/>
              </a:lnSpc>
              <a:spcBef>
                <a:spcPts val="1245"/>
              </a:spcBef>
            </a:pPr>
            <a:r>
              <a:rPr sz="2000" b="1" dirty="0">
                <a:latin typeface="Arial"/>
                <a:cs typeface="Arial"/>
              </a:rPr>
              <a:t>Given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information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related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resort,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club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member,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reservation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etc.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task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 </a:t>
            </a:r>
            <a:r>
              <a:rPr sz="2000" b="1" spc="-5" dirty="0">
                <a:latin typeface="Arial"/>
                <a:cs typeface="Arial"/>
              </a:rPr>
              <a:t>predict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average spend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room </a:t>
            </a:r>
            <a:r>
              <a:rPr sz="2000" b="1" spc="-5" dirty="0">
                <a:latin typeface="Arial"/>
                <a:cs typeface="Arial"/>
              </a:rPr>
              <a:t>night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5" dirty="0">
                <a:latin typeface="Arial"/>
                <a:cs typeface="Arial"/>
              </a:rPr>
              <a:t> food</a:t>
            </a:r>
            <a:r>
              <a:rPr sz="2000" b="1" dirty="0">
                <a:latin typeface="Arial"/>
                <a:cs typeface="Arial"/>
              </a:rPr>
              <a:t> and</a:t>
            </a:r>
            <a:r>
              <a:rPr sz="2000" b="1" spc="-5" dirty="0">
                <a:latin typeface="Arial"/>
                <a:cs typeface="Arial"/>
              </a:rPr>
              <a:t> beverages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 </a:t>
            </a:r>
            <a:r>
              <a:rPr sz="2000" b="1" spc="-5" dirty="0">
                <a:latin typeface="Arial"/>
                <a:cs typeface="Arial"/>
              </a:rPr>
              <a:t>each </a:t>
            </a:r>
            <a:r>
              <a:rPr sz="2000" b="1" dirty="0">
                <a:latin typeface="Arial"/>
                <a:cs typeface="Arial"/>
              </a:rPr>
              <a:t> reservation.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L="12700" marR="838200">
              <a:lnSpc>
                <a:spcPts val="2390"/>
              </a:lnSpc>
            </a:pPr>
            <a:r>
              <a:rPr sz="2000" b="1" dirty="0">
                <a:latin typeface="Arial"/>
                <a:cs typeface="Arial"/>
              </a:rPr>
              <a:t>This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regression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problem,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we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will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train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machine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learning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model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provided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data</a:t>
            </a:r>
            <a:r>
              <a:rPr sz="2000" b="1" dirty="0">
                <a:latin typeface="Arial"/>
                <a:cs typeface="Arial"/>
              </a:rPr>
              <a:t> to </a:t>
            </a:r>
            <a:r>
              <a:rPr sz="2000" b="1" spc="-5" dirty="0">
                <a:latin typeface="Arial"/>
                <a:cs typeface="Arial"/>
              </a:rPr>
              <a:t>give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2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predictions.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1670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statement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were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provided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Club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Mahindra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online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hackathon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DataOlympics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association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Analytics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Vidhya: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</a:rPr>
              <a:t>https://datahack.analyticsvidhya.com/contest/club-mahindra-dataolympics/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7697"/>
            <a:ext cx="261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65" dirty="0"/>
              <a:t> </a:t>
            </a:r>
            <a:r>
              <a:rPr sz="3600" spc="-5" dirty="0"/>
              <a:t>Dataset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577086"/>
            <a:ext cx="148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Dataset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info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344038"/>
            <a:ext cx="3053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37765" algn="l"/>
              </a:tabLst>
            </a:pP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er</a:t>
            </a:r>
            <a:r>
              <a:rPr sz="1400" b="1" spc="-9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f</a:t>
            </a:r>
            <a:r>
              <a:rPr sz="1400" b="1" spc="-10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bse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545454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at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ons	</a:t>
            </a:r>
            <a:r>
              <a:rPr sz="2100" spc="-67" baseline="3968" dirty="0">
                <a:solidFill>
                  <a:srgbClr val="545454"/>
                </a:solidFill>
                <a:latin typeface="Arial MT"/>
                <a:cs typeface="Arial MT"/>
              </a:rPr>
              <a:t>314</a:t>
            </a:r>
            <a:r>
              <a:rPr sz="2100" spc="-104" baseline="3968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100" spc="-60" baseline="3968" dirty="0">
                <a:solidFill>
                  <a:srgbClr val="545454"/>
                </a:solidFill>
                <a:latin typeface="Arial MT"/>
                <a:cs typeface="Arial MT"/>
              </a:rPr>
              <a:t>4</a:t>
            </a:r>
            <a:r>
              <a:rPr sz="2100" spc="-67" baseline="3968" dirty="0">
                <a:solidFill>
                  <a:srgbClr val="545454"/>
                </a:solidFill>
                <a:latin typeface="Arial MT"/>
                <a:cs typeface="Arial MT"/>
              </a:rPr>
              <a:t>24</a:t>
            </a:r>
            <a:endParaRPr sz="2100" baseline="396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6907" y="1569465"/>
            <a:ext cx="1733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Var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able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ty</a:t>
            </a:r>
            <a:r>
              <a:rPr sz="2000" b="1" spc="-15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3302" y="1537462"/>
            <a:ext cx="2195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Correlation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3586" y="2250160"/>
            <a:ext cx="993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95"/>
              </a:spcBef>
            </a:pP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Cat</a:t>
            </a:r>
            <a:r>
              <a:rPr sz="1400" b="1" spc="-15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ic</a:t>
            </a:r>
            <a:r>
              <a:rPr sz="1400" b="1" spc="-15" dirty="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l  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5169" y="2237968"/>
            <a:ext cx="224154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spc="-5" dirty="0">
                <a:solidFill>
                  <a:srgbClr val="545454"/>
                </a:solidFill>
                <a:latin typeface="Arial MT"/>
                <a:cs typeface="Arial MT"/>
              </a:rPr>
              <a:t>14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545454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208" y="3261740"/>
            <a:ext cx="5687695" cy="321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ts val="2325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variables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 </a:t>
            </a:r>
            <a:r>
              <a:rPr sz="2000" b="1" spc="-5" dirty="0">
                <a:latin typeface="Arial"/>
                <a:cs typeface="Arial"/>
              </a:rPr>
              <a:t>been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anonymized: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ts val="2085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tegor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(r</a:t>
            </a:r>
            <a:r>
              <a:rPr sz="1800" dirty="0">
                <a:latin typeface="Arial MT"/>
                <a:cs typeface="Arial MT"/>
              </a:rPr>
              <a:t>esort,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 etc.)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2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es.</a:t>
            </a:r>
            <a:endParaRPr sz="1800">
              <a:latin typeface="Arial MT"/>
              <a:cs typeface="Arial MT"/>
            </a:endParaRPr>
          </a:p>
          <a:p>
            <a:pPr marL="299085" marR="809625" indent="-285750">
              <a:lnSpc>
                <a:spcPct val="101099"/>
              </a:lnSpc>
              <a:spcBef>
                <a:spcPts val="4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Target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(amount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spent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room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night)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scaled.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55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variables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most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correlated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with the</a:t>
            </a:r>
            <a:r>
              <a:rPr sz="2000" b="1" spc="-3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target: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A3838"/>
                </a:solidFill>
                <a:latin typeface="Courier New"/>
                <a:cs typeface="Courier New"/>
              </a:rPr>
              <a:t>total_pax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15" dirty="0">
                <a:latin typeface="Calibri"/>
                <a:cs typeface="Calibri"/>
              </a:rPr>
              <a:t>total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persons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travelling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A3838"/>
                </a:solidFill>
                <a:latin typeface="Courier New"/>
                <a:cs typeface="Courier New"/>
              </a:rPr>
              <a:t>numberofadult</a:t>
            </a:r>
            <a:r>
              <a:rPr sz="1800" dirty="0">
                <a:solidFill>
                  <a:srgbClr val="3A3838"/>
                </a:solidFill>
                <a:latin typeface="Courier New"/>
                <a:cs typeface="Courier New"/>
              </a:rPr>
              <a:t>s</a:t>
            </a:r>
            <a:r>
              <a:rPr sz="1800" spc="-675" dirty="0">
                <a:solidFill>
                  <a:srgbClr val="3A383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umb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lli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ts val="215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A3838"/>
                </a:solidFill>
                <a:latin typeface="Courier New"/>
                <a:cs typeface="Courier New"/>
              </a:rPr>
              <a:t>roomnight</a:t>
            </a:r>
            <a:r>
              <a:rPr sz="1800" dirty="0">
                <a:solidFill>
                  <a:srgbClr val="3A3838"/>
                </a:solidFill>
                <a:latin typeface="Courier New"/>
                <a:cs typeface="Courier New"/>
              </a:rPr>
              <a:t>s</a:t>
            </a:r>
            <a:r>
              <a:rPr sz="1800" spc="-675" dirty="0">
                <a:solidFill>
                  <a:srgbClr val="3A383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umb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 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ts val="215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A3838"/>
                </a:solidFill>
                <a:latin typeface="Courier New"/>
                <a:cs typeface="Courier New"/>
              </a:rPr>
              <a:t>channel_cod</a:t>
            </a:r>
            <a:r>
              <a:rPr sz="1800" dirty="0">
                <a:solidFill>
                  <a:srgbClr val="3A3838"/>
                </a:solidFill>
                <a:latin typeface="Courier New"/>
                <a:cs typeface="Courier New"/>
              </a:rPr>
              <a:t>e</a:t>
            </a:r>
            <a:r>
              <a:rPr sz="1800" spc="-650" dirty="0">
                <a:solidFill>
                  <a:srgbClr val="3A383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re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nels 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A3838"/>
                </a:solidFill>
                <a:latin typeface="Courier New"/>
                <a:cs typeface="Courier New"/>
              </a:rPr>
              <a:t>state_code_resor</a:t>
            </a:r>
            <a:r>
              <a:rPr sz="1800" dirty="0">
                <a:solidFill>
                  <a:srgbClr val="3A3838"/>
                </a:solidFill>
                <a:latin typeface="Courier New"/>
                <a:cs typeface="Courier New"/>
              </a:rPr>
              <a:t>t</a:t>
            </a:r>
            <a:r>
              <a:rPr sz="1800" spc="-660" dirty="0">
                <a:solidFill>
                  <a:srgbClr val="3A383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ated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9555" y="1898840"/>
            <a:ext cx="5440933" cy="476758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8200" y="2629535"/>
            <a:ext cx="3130550" cy="30480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  <a:tabLst>
                <a:tab pos="2778760" algn="l"/>
              </a:tabLst>
            </a:pP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tal</a:t>
            </a:r>
            <a:r>
              <a:rPr sz="1400" b="1" spc="-9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545454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in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g</a:t>
            </a:r>
            <a:r>
              <a:rPr sz="1400" b="1" spc="-7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(%)	</a:t>
            </a:r>
            <a:r>
              <a:rPr sz="2100" spc="-135" baseline="3968" dirty="0">
                <a:solidFill>
                  <a:srgbClr val="545454"/>
                </a:solidFill>
                <a:latin typeface="Arial MT"/>
                <a:cs typeface="Arial MT"/>
              </a:rPr>
              <a:t>0.</a:t>
            </a:r>
            <a:r>
              <a:rPr sz="2100" spc="-202" baseline="3968" dirty="0">
                <a:solidFill>
                  <a:srgbClr val="545454"/>
                </a:solidFill>
                <a:latin typeface="Arial MT"/>
                <a:cs typeface="Arial MT"/>
              </a:rPr>
              <a:t>1</a:t>
            </a:r>
            <a:r>
              <a:rPr sz="2100" spc="-284" baseline="3968" dirty="0">
                <a:solidFill>
                  <a:srgbClr val="545454"/>
                </a:solidFill>
                <a:latin typeface="Arial MT"/>
                <a:cs typeface="Arial MT"/>
              </a:rPr>
              <a:t>%</a:t>
            </a:r>
            <a:endParaRPr sz="2100" baseline="3968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4084" y="2016125"/>
            <a:ext cx="1779905" cy="30480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  <a:tabLst>
                <a:tab pos="1582420" algn="l"/>
              </a:tabLst>
            </a:pPr>
            <a:r>
              <a:rPr sz="1400" b="1" spc="-50" dirty="0">
                <a:solidFill>
                  <a:srgbClr val="545454"/>
                </a:solidFill>
                <a:latin typeface="Arial"/>
                <a:cs typeface="Arial"/>
              </a:rPr>
              <a:t>Nu</a:t>
            </a:r>
            <a:r>
              <a:rPr sz="1400" b="1" spc="-75" dirty="0">
                <a:solidFill>
                  <a:srgbClr val="545454"/>
                </a:solidFill>
                <a:latin typeface="Arial"/>
                <a:cs typeface="Arial"/>
              </a:rPr>
              <a:t>m</a:t>
            </a:r>
            <a:r>
              <a:rPr sz="1400" b="1" spc="-4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1400" b="1" spc="-25" dirty="0">
                <a:solidFill>
                  <a:srgbClr val="545454"/>
                </a:solidFill>
                <a:latin typeface="Arial"/>
                <a:cs typeface="Arial"/>
              </a:rPr>
              <a:t>r</a:t>
            </a:r>
            <a:r>
              <a:rPr sz="1400" b="1" spc="-30" dirty="0">
                <a:solidFill>
                  <a:srgbClr val="545454"/>
                </a:solidFill>
                <a:latin typeface="Arial"/>
                <a:cs typeface="Arial"/>
              </a:rPr>
              <a:t>ic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	</a:t>
            </a:r>
            <a:r>
              <a:rPr sz="2100" spc="-75" baseline="3968" dirty="0">
                <a:solidFill>
                  <a:srgbClr val="545454"/>
                </a:solidFill>
                <a:latin typeface="Arial MT"/>
                <a:cs typeface="Arial MT"/>
              </a:rPr>
              <a:t>11</a:t>
            </a:r>
            <a:endParaRPr sz="2100" baseline="3968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2019935"/>
            <a:ext cx="3130550" cy="30480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  <a:tabLst>
                <a:tab pos="2923540" algn="l"/>
              </a:tabLst>
            </a:pP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er</a:t>
            </a:r>
            <a:r>
              <a:rPr sz="1400" b="1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f</a:t>
            </a:r>
            <a:r>
              <a:rPr sz="1400" b="1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v</a:t>
            </a:r>
            <a:r>
              <a:rPr sz="1400" b="1" spc="-15" dirty="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ia</a:t>
            </a:r>
            <a:r>
              <a:rPr sz="1400" b="1" spc="-10" dirty="0">
                <a:solidFill>
                  <a:srgbClr val="545454"/>
                </a:solidFill>
                <a:latin typeface="Arial"/>
                <a:cs typeface="Arial"/>
              </a:rPr>
              <a:t>bl</a:t>
            </a:r>
            <a:r>
              <a:rPr sz="1400" b="1" dirty="0">
                <a:solidFill>
                  <a:srgbClr val="545454"/>
                </a:solidFill>
                <a:latin typeface="Arial"/>
                <a:cs typeface="Arial"/>
              </a:rPr>
              <a:t>es	</a:t>
            </a:r>
            <a:r>
              <a:rPr sz="2100" spc="-7" baseline="3968" dirty="0">
                <a:solidFill>
                  <a:srgbClr val="545454"/>
                </a:solidFill>
                <a:latin typeface="Arial MT"/>
                <a:cs typeface="Arial MT"/>
              </a:rPr>
              <a:t>24</a:t>
            </a:r>
            <a:endParaRPr sz="2100" baseline="396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225" y="4380865"/>
            <a:ext cx="4686300" cy="2136140"/>
            <a:chOff x="2816225" y="4380865"/>
            <a:chExt cx="4686300" cy="2136140"/>
          </a:xfrm>
        </p:grpSpPr>
        <p:sp>
          <p:nvSpPr>
            <p:cNvPr id="3" name="object 3"/>
            <p:cNvSpPr/>
            <p:nvPr/>
          </p:nvSpPr>
          <p:spPr>
            <a:xfrm>
              <a:off x="2816225" y="6009005"/>
              <a:ext cx="4686300" cy="114300"/>
            </a:xfrm>
            <a:custGeom>
              <a:avLst/>
              <a:gdLst/>
              <a:ahLst/>
              <a:cxnLst/>
              <a:rect l="l" t="t" r="r" b="b"/>
              <a:pathLst>
                <a:path w="4686300" h="114300">
                  <a:moveTo>
                    <a:pt x="4572000" y="0"/>
                  </a:moveTo>
                  <a:lnTo>
                    <a:pt x="4572000" y="114300"/>
                  </a:lnTo>
                  <a:lnTo>
                    <a:pt x="4648200" y="76200"/>
                  </a:lnTo>
                  <a:lnTo>
                    <a:pt x="4591050" y="76200"/>
                  </a:lnTo>
                  <a:lnTo>
                    <a:pt x="4591050" y="38100"/>
                  </a:lnTo>
                  <a:lnTo>
                    <a:pt x="4648200" y="38100"/>
                  </a:lnTo>
                  <a:lnTo>
                    <a:pt x="4572000" y="0"/>
                  </a:lnTo>
                  <a:close/>
                </a:path>
                <a:path w="4686300" h="114300">
                  <a:moveTo>
                    <a:pt x="45720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572000" y="76200"/>
                  </a:lnTo>
                  <a:lnTo>
                    <a:pt x="4572000" y="38100"/>
                  </a:lnTo>
                  <a:close/>
                </a:path>
                <a:path w="4686300" h="114300">
                  <a:moveTo>
                    <a:pt x="4648200" y="38100"/>
                  </a:moveTo>
                  <a:lnTo>
                    <a:pt x="4591050" y="38100"/>
                  </a:lnTo>
                  <a:lnTo>
                    <a:pt x="4591050" y="76200"/>
                  </a:lnTo>
                  <a:lnTo>
                    <a:pt x="4648200" y="76200"/>
                  </a:lnTo>
                  <a:lnTo>
                    <a:pt x="4686300" y="57150"/>
                  </a:lnTo>
                  <a:lnTo>
                    <a:pt x="4648200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60469" y="4471670"/>
              <a:ext cx="3224530" cy="1896110"/>
            </a:xfrm>
            <a:custGeom>
              <a:avLst/>
              <a:gdLst/>
              <a:ahLst/>
              <a:cxnLst/>
              <a:rect l="l" t="t" r="r" b="b"/>
              <a:pathLst>
                <a:path w="3224529" h="1896110">
                  <a:moveTo>
                    <a:pt x="3146425" y="0"/>
                  </a:moveTo>
                  <a:lnTo>
                    <a:pt x="78739" y="0"/>
                  </a:lnTo>
                  <a:lnTo>
                    <a:pt x="48259" y="6349"/>
                  </a:lnTo>
                  <a:lnTo>
                    <a:pt x="22859" y="22859"/>
                  </a:lnTo>
                  <a:lnTo>
                    <a:pt x="6350" y="47624"/>
                  </a:lnTo>
                  <a:lnTo>
                    <a:pt x="0" y="78104"/>
                  </a:lnTo>
                  <a:lnTo>
                    <a:pt x="0" y="1818004"/>
                  </a:lnTo>
                  <a:lnTo>
                    <a:pt x="6350" y="1848484"/>
                  </a:lnTo>
                  <a:lnTo>
                    <a:pt x="22859" y="1873249"/>
                  </a:lnTo>
                  <a:lnTo>
                    <a:pt x="48259" y="1890394"/>
                  </a:lnTo>
                  <a:lnTo>
                    <a:pt x="78739" y="1896109"/>
                  </a:lnTo>
                  <a:lnTo>
                    <a:pt x="3146425" y="1896109"/>
                  </a:lnTo>
                  <a:lnTo>
                    <a:pt x="3176904" y="1890394"/>
                  </a:lnTo>
                  <a:lnTo>
                    <a:pt x="3201670" y="1873249"/>
                  </a:lnTo>
                  <a:lnTo>
                    <a:pt x="3218814" y="1848484"/>
                  </a:lnTo>
                  <a:lnTo>
                    <a:pt x="3224529" y="1818004"/>
                  </a:lnTo>
                  <a:lnTo>
                    <a:pt x="3224529" y="78104"/>
                  </a:lnTo>
                  <a:lnTo>
                    <a:pt x="3218814" y="47624"/>
                  </a:lnTo>
                  <a:lnTo>
                    <a:pt x="3201670" y="22859"/>
                  </a:lnTo>
                  <a:lnTo>
                    <a:pt x="3176904" y="6349"/>
                  </a:lnTo>
                  <a:lnTo>
                    <a:pt x="3146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7785" y="4607560"/>
              <a:ext cx="3013710" cy="1712595"/>
            </a:xfrm>
            <a:custGeom>
              <a:avLst/>
              <a:gdLst/>
              <a:ahLst/>
              <a:cxnLst/>
              <a:rect l="l" t="t" r="r" b="b"/>
              <a:pathLst>
                <a:path w="3013709" h="1712595">
                  <a:moveTo>
                    <a:pt x="2942590" y="0"/>
                  </a:moveTo>
                  <a:lnTo>
                    <a:pt x="71119" y="0"/>
                  </a:lnTo>
                  <a:lnTo>
                    <a:pt x="43179" y="5714"/>
                  </a:lnTo>
                  <a:lnTo>
                    <a:pt x="20954" y="20954"/>
                  </a:lnTo>
                  <a:lnTo>
                    <a:pt x="5714" y="43179"/>
                  </a:lnTo>
                  <a:lnTo>
                    <a:pt x="0" y="71119"/>
                  </a:lnTo>
                  <a:lnTo>
                    <a:pt x="0" y="1641475"/>
                  </a:lnTo>
                  <a:lnTo>
                    <a:pt x="5714" y="1669414"/>
                  </a:lnTo>
                  <a:lnTo>
                    <a:pt x="20954" y="1691639"/>
                  </a:lnTo>
                  <a:lnTo>
                    <a:pt x="43179" y="1706879"/>
                  </a:lnTo>
                  <a:lnTo>
                    <a:pt x="71119" y="1712595"/>
                  </a:lnTo>
                  <a:lnTo>
                    <a:pt x="2942590" y="1712595"/>
                  </a:lnTo>
                  <a:lnTo>
                    <a:pt x="2969894" y="1706879"/>
                  </a:lnTo>
                  <a:lnTo>
                    <a:pt x="2992755" y="1691639"/>
                  </a:lnTo>
                  <a:lnTo>
                    <a:pt x="3007994" y="1669414"/>
                  </a:lnTo>
                  <a:lnTo>
                    <a:pt x="3013710" y="1641475"/>
                  </a:lnTo>
                  <a:lnTo>
                    <a:pt x="3013710" y="71119"/>
                  </a:lnTo>
                  <a:lnTo>
                    <a:pt x="3007994" y="43179"/>
                  </a:lnTo>
                  <a:lnTo>
                    <a:pt x="2992755" y="20954"/>
                  </a:lnTo>
                  <a:lnTo>
                    <a:pt x="2969894" y="5714"/>
                  </a:lnTo>
                  <a:lnTo>
                    <a:pt x="294259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7785" y="4607560"/>
              <a:ext cx="3013710" cy="1712595"/>
            </a:xfrm>
            <a:custGeom>
              <a:avLst/>
              <a:gdLst/>
              <a:ahLst/>
              <a:cxnLst/>
              <a:rect l="l" t="t" r="r" b="b"/>
              <a:pathLst>
                <a:path w="3013709" h="1712595">
                  <a:moveTo>
                    <a:pt x="0" y="71119"/>
                  </a:moveTo>
                  <a:lnTo>
                    <a:pt x="5714" y="43179"/>
                  </a:lnTo>
                  <a:lnTo>
                    <a:pt x="20954" y="20954"/>
                  </a:lnTo>
                  <a:lnTo>
                    <a:pt x="43179" y="5714"/>
                  </a:lnTo>
                  <a:lnTo>
                    <a:pt x="71119" y="0"/>
                  </a:lnTo>
                  <a:lnTo>
                    <a:pt x="2942590" y="0"/>
                  </a:lnTo>
                  <a:lnTo>
                    <a:pt x="2969894" y="5714"/>
                  </a:lnTo>
                  <a:lnTo>
                    <a:pt x="2992755" y="20954"/>
                  </a:lnTo>
                  <a:lnTo>
                    <a:pt x="3007994" y="43179"/>
                  </a:lnTo>
                  <a:lnTo>
                    <a:pt x="3013710" y="71119"/>
                  </a:lnTo>
                  <a:lnTo>
                    <a:pt x="3013710" y="1641475"/>
                  </a:lnTo>
                  <a:lnTo>
                    <a:pt x="3007994" y="1669414"/>
                  </a:lnTo>
                  <a:lnTo>
                    <a:pt x="2992755" y="1691639"/>
                  </a:lnTo>
                  <a:lnTo>
                    <a:pt x="2969894" y="1706879"/>
                  </a:lnTo>
                  <a:lnTo>
                    <a:pt x="2942590" y="1712595"/>
                  </a:lnTo>
                  <a:lnTo>
                    <a:pt x="71119" y="1712595"/>
                  </a:lnTo>
                  <a:lnTo>
                    <a:pt x="43179" y="1706879"/>
                  </a:lnTo>
                  <a:lnTo>
                    <a:pt x="20954" y="1691639"/>
                  </a:lnTo>
                  <a:lnTo>
                    <a:pt x="5714" y="1669414"/>
                  </a:lnTo>
                  <a:lnTo>
                    <a:pt x="0" y="1641475"/>
                  </a:lnTo>
                  <a:lnTo>
                    <a:pt x="0" y="7111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2039" y="4387215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29" h="849629">
                  <a:moveTo>
                    <a:pt x="424814" y="0"/>
                  </a:moveTo>
                  <a:lnTo>
                    <a:pt x="378460" y="2540"/>
                  </a:lnTo>
                  <a:lnTo>
                    <a:pt x="334010" y="10160"/>
                  </a:lnTo>
                  <a:lnTo>
                    <a:pt x="290830" y="21590"/>
                  </a:lnTo>
                  <a:lnTo>
                    <a:pt x="249555" y="38100"/>
                  </a:lnTo>
                  <a:lnTo>
                    <a:pt x="210820" y="58420"/>
                  </a:lnTo>
                  <a:lnTo>
                    <a:pt x="173989" y="81915"/>
                  </a:lnTo>
                  <a:lnTo>
                    <a:pt x="140335" y="109855"/>
                  </a:lnTo>
                  <a:lnTo>
                    <a:pt x="109855" y="140335"/>
                  </a:lnTo>
                  <a:lnTo>
                    <a:pt x="81914" y="173990"/>
                  </a:lnTo>
                  <a:lnTo>
                    <a:pt x="58420" y="210820"/>
                  </a:lnTo>
                  <a:lnTo>
                    <a:pt x="38100" y="249555"/>
                  </a:lnTo>
                  <a:lnTo>
                    <a:pt x="21589" y="290830"/>
                  </a:lnTo>
                  <a:lnTo>
                    <a:pt x="10160" y="334010"/>
                  </a:lnTo>
                  <a:lnTo>
                    <a:pt x="2539" y="378460"/>
                  </a:lnTo>
                  <a:lnTo>
                    <a:pt x="0" y="424815"/>
                  </a:lnTo>
                  <a:lnTo>
                    <a:pt x="2539" y="471170"/>
                  </a:lnTo>
                  <a:lnTo>
                    <a:pt x="10160" y="516255"/>
                  </a:lnTo>
                  <a:lnTo>
                    <a:pt x="21589" y="559435"/>
                  </a:lnTo>
                  <a:lnTo>
                    <a:pt x="38100" y="600075"/>
                  </a:lnTo>
                  <a:lnTo>
                    <a:pt x="58420" y="639445"/>
                  </a:lnTo>
                  <a:lnTo>
                    <a:pt x="81914" y="675640"/>
                  </a:lnTo>
                  <a:lnTo>
                    <a:pt x="109855" y="709295"/>
                  </a:lnTo>
                  <a:lnTo>
                    <a:pt x="140335" y="740410"/>
                  </a:lnTo>
                  <a:lnTo>
                    <a:pt x="173989" y="767715"/>
                  </a:lnTo>
                  <a:lnTo>
                    <a:pt x="210820" y="791845"/>
                  </a:lnTo>
                  <a:lnTo>
                    <a:pt x="249555" y="812165"/>
                  </a:lnTo>
                  <a:lnTo>
                    <a:pt x="290830" y="828040"/>
                  </a:lnTo>
                  <a:lnTo>
                    <a:pt x="334010" y="840105"/>
                  </a:lnTo>
                  <a:lnTo>
                    <a:pt x="378460" y="847090"/>
                  </a:lnTo>
                  <a:lnTo>
                    <a:pt x="424814" y="849630"/>
                  </a:lnTo>
                  <a:lnTo>
                    <a:pt x="471170" y="847090"/>
                  </a:lnTo>
                  <a:lnTo>
                    <a:pt x="516255" y="840105"/>
                  </a:lnTo>
                  <a:lnTo>
                    <a:pt x="559435" y="828040"/>
                  </a:lnTo>
                  <a:lnTo>
                    <a:pt x="600710" y="812165"/>
                  </a:lnTo>
                  <a:lnTo>
                    <a:pt x="639445" y="791845"/>
                  </a:lnTo>
                  <a:lnTo>
                    <a:pt x="675639" y="767715"/>
                  </a:lnTo>
                  <a:lnTo>
                    <a:pt x="709930" y="740410"/>
                  </a:lnTo>
                  <a:lnTo>
                    <a:pt x="740410" y="709295"/>
                  </a:lnTo>
                  <a:lnTo>
                    <a:pt x="767714" y="675640"/>
                  </a:lnTo>
                  <a:lnTo>
                    <a:pt x="791845" y="639445"/>
                  </a:lnTo>
                  <a:lnTo>
                    <a:pt x="812164" y="600075"/>
                  </a:lnTo>
                  <a:lnTo>
                    <a:pt x="828039" y="559435"/>
                  </a:lnTo>
                  <a:lnTo>
                    <a:pt x="840105" y="516255"/>
                  </a:lnTo>
                  <a:lnTo>
                    <a:pt x="847089" y="471170"/>
                  </a:lnTo>
                  <a:lnTo>
                    <a:pt x="849630" y="424815"/>
                  </a:lnTo>
                  <a:lnTo>
                    <a:pt x="847089" y="378460"/>
                  </a:lnTo>
                  <a:lnTo>
                    <a:pt x="840105" y="334010"/>
                  </a:lnTo>
                  <a:lnTo>
                    <a:pt x="828039" y="290830"/>
                  </a:lnTo>
                  <a:lnTo>
                    <a:pt x="812164" y="249555"/>
                  </a:lnTo>
                  <a:lnTo>
                    <a:pt x="791845" y="210820"/>
                  </a:lnTo>
                  <a:lnTo>
                    <a:pt x="767714" y="173990"/>
                  </a:lnTo>
                  <a:lnTo>
                    <a:pt x="740410" y="140335"/>
                  </a:lnTo>
                  <a:lnTo>
                    <a:pt x="709930" y="109855"/>
                  </a:lnTo>
                  <a:lnTo>
                    <a:pt x="675639" y="81915"/>
                  </a:lnTo>
                  <a:lnTo>
                    <a:pt x="639445" y="58420"/>
                  </a:lnTo>
                  <a:lnTo>
                    <a:pt x="600710" y="38100"/>
                  </a:lnTo>
                  <a:lnTo>
                    <a:pt x="559435" y="21590"/>
                  </a:lnTo>
                  <a:lnTo>
                    <a:pt x="516255" y="10160"/>
                  </a:lnTo>
                  <a:lnTo>
                    <a:pt x="471170" y="2540"/>
                  </a:lnTo>
                  <a:lnTo>
                    <a:pt x="424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2039" y="4387215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29" h="849629">
                  <a:moveTo>
                    <a:pt x="0" y="424815"/>
                  </a:moveTo>
                  <a:lnTo>
                    <a:pt x="2539" y="378460"/>
                  </a:lnTo>
                  <a:lnTo>
                    <a:pt x="10160" y="334010"/>
                  </a:lnTo>
                  <a:lnTo>
                    <a:pt x="21589" y="290830"/>
                  </a:lnTo>
                  <a:lnTo>
                    <a:pt x="38100" y="249555"/>
                  </a:lnTo>
                  <a:lnTo>
                    <a:pt x="58420" y="210820"/>
                  </a:lnTo>
                  <a:lnTo>
                    <a:pt x="81914" y="173990"/>
                  </a:lnTo>
                  <a:lnTo>
                    <a:pt x="109855" y="140335"/>
                  </a:lnTo>
                  <a:lnTo>
                    <a:pt x="140335" y="109855"/>
                  </a:lnTo>
                  <a:lnTo>
                    <a:pt x="173989" y="81915"/>
                  </a:lnTo>
                  <a:lnTo>
                    <a:pt x="210820" y="58420"/>
                  </a:lnTo>
                  <a:lnTo>
                    <a:pt x="249555" y="38100"/>
                  </a:lnTo>
                  <a:lnTo>
                    <a:pt x="290830" y="21590"/>
                  </a:lnTo>
                  <a:lnTo>
                    <a:pt x="334010" y="10160"/>
                  </a:lnTo>
                  <a:lnTo>
                    <a:pt x="378460" y="2540"/>
                  </a:lnTo>
                  <a:lnTo>
                    <a:pt x="424814" y="0"/>
                  </a:lnTo>
                  <a:lnTo>
                    <a:pt x="471170" y="2540"/>
                  </a:lnTo>
                  <a:lnTo>
                    <a:pt x="516255" y="10160"/>
                  </a:lnTo>
                  <a:lnTo>
                    <a:pt x="559435" y="21590"/>
                  </a:lnTo>
                  <a:lnTo>
                    <a:pt x="600710" y="38100"/>
                  </a:lnTo>
                  <a:lnTo>
                    <a:pt x="639445" y="58420"/>
                  </a:lnTo>
                  <a:lnTo>
                    <a:pt x="675639" y="81915"/>
                  </a:lnTo>
                  <a:lnTo>
                    <a:pt x="709930" y="109855"/>
                  </a:lnTo>
                  <a:lnTo>
                    <a:pt x="740410" y="140335"/>
                  </a:lnTo>
                  <a:lnTo>
                    <a:pt x="767714" y="173990"/>
                  </a:lnTo>
                  <a:lnTo>
                    <a:pt x="791845" y="210820"/>
                  </a:lnTo>
                  <a:lnTo>
                    <a:pt x="812164" y="249555"/>
                  </a:lnTo>
                  <a:lnTo>
                    <a:pt x="828039" y="290830"/>
                  </a:lnTo>
                  <a:lnTo>
                    <a:pt x="840105" y="334010"/>
                  </a:lnTo>
                  <a:lnTo>
                    <a:pt x="847089" y="378460"/>
                  </a:lnTo>
                  <a:lnTo>
                    <a:pt x="849630" y="424815"/>
                  </a:lnTo>
                  <a:lnTo>
                    <a:pt x="847089" y="471170"/>
                  </a:lnTo>
                  <a:lnTo>
                    <a:pt x="840105" y="516255"/>
                  </a:lnTo>
                  <a:lnTo>
                    <a:pt x="828039" y="559435"/>
                  </a:lnTo>
                  <a:lnTo>
                    <a:pt x="812164" y="600075"/>
                  </a:lnTo>
                  <a:lnTo>
                    <a:pt x="791845" y="639445"/>
                  </a:lnTo>
                  <a:lnTo>
                    <a:pt x="767714" y="675640"/>
                  </a:lnTo>
                  <a:lnTo>
                    <a:pt x="740410" y="709295"/>
                  </a:lnTo>
                  <a:lnTo>
                    <a:pt x="709930" y="740410"/>
                  </a:lnTo>
                  <a:lnTo>
                    <a:pt x="675639" y="767715"/>
                  </a:lnTo>
                  <a:lnTo>
                    <a:pt x="639445" y="791845"/>
                  </a:lnTo>
                  <a:lnTo>
                    <a:pt x="600710" y="812165"/>
                  </a:lnTo>
                  <a:lnTo>
                    <a:pt x="559435" y="828040"/>
                  </a:lnTo>
                  <a:lnTo>
                    <a:pt x="516255" y="840105"/>
                  </a:lnTo>
                  <a:lnTo>
                    <a:pt x="471170" y="847090"/>
                  </a:lnTo>
                  <a:lnTo>
                    <a:pt x="424814" y="849630"/>
                  </a:lnTo>
                  <a:lnTo>
                    <a:pt x="378460" y="847090"/>
                  </a:lnTo>
                  <a:lnTo>
                    <a:pt x="334010" y="840105"/>
                  </a:lnTo>
                  <a:lnTo>
                    <a:pt x="290830" y="828040"/>
                  </a:lnTo>
                  <a:lnTo>
                    <a:pt x="249555" y="812165"/>
                  </a:lnTo>
                  <a:lnTo>
                    <a:pt x="210820" y="791845"/>
                  </a:lnTo>
                  <a:lnTo>
                    <a:pt x="173989" y="767715"/>
                  </a:lnTo>
                  <a:lnTo>
                    <a:pt x="140335" y="740410"/>
                  </a:lnTo>
                  <a:lnTo>
                    <a:pt x="109855" y="709295"/>
                  </a:lnTo>
                  <a:lnTo>
                    <a:pt x="81914" y="675640"/>
                  </a:lnTo>
                  <a:lnTo>
                    <a:pt x="58420" y="639445"/>
                  </a:lnTo>
                  <a:lnTo>
                    <a:pt x="38100" y="600075"/>
                  </a:lnTo>
                  <a:lnTo>
                    <a:pt x="21589" y="559435"/>
                  </a:lnTo>
                  <a:lnTo>
                    <a:pt x="10160" y="516255"/>
                  </a:lnTo>
                  <a:lnTo>
                    <a:pt x="2539" y="471170"/>
                  </a:lnTo>
                  <a:lnTo>
                    <a:pt x="0" y="42481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2379" y="4561205"/>
              <a:ext cx="487679" cy="479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58079" y="5632450"/>
              <a:ext cx="850265" cy="850265"/>
            </a:xfrm>
            <a:custGeom>
              <a:avLst/>
              <a:gdLst/>
              <a:ahLst/>
              <a:cxnLst/>
              <a:rect l="l" t="t" r="r" b="b"/>
              <a:pathLst>
                <a:path w="850264" h="850264">
                  <a:moveTo>
                    <a:pt x="425450" y="0"/>
                  </a:moveTo>
                  <a:lnTo>
                    <a:pt x="379095" y="2540"/>
                  </a:lnTo>
                  <a:lnTo>
                    <a:pt x="334010" y="9525"/>
                  </a:lnTo>
                  <a:lnTo>
                    <a:pt x="290830" y="21590"/>
                  </a:lnTo>
                  <a:lnTo>
                    <a:pt x="249555" y="37465"/>
                  </a:lnTo>
                  <a:lnTo>
                    <a:pt x="210820" y="57784"/>
                  </a:lnTo>
                  <a:lnTo>
                    <a:pt x="173990" y="81915"/>
                  </a:lnTo>
                  <a:lnTo>
                    <a:pt x="140335" y="109219"/>
                  </a:lnTo>
                  <a:lnTo>
                    <a:pt x="109855" y="140334"/>
                  </a:lnTo>
                  <a:lnTo>
                    <a:pt x="81915" y="173990"/>
                  </a:lnTo>
                  <a:lnTo>
                    <a:pt x="57785" y="210184"/>
                  </a:lnTo>
                  <a:lnTo>
                    <a:pt x="38100" y="249555"/>
                  </a:lnTo>
                  <a:lnTo>
                    <a:pt x="21590" y="290830"/>
                  </a:lnTo>
                  <a:lnTo>
                    <a:pt x="9525" y="334009"/>
                  </a:lnTo>
                  <a:lnTo>
                    <a:pt x="2540" y="378459"/>
                  </a:lnTo>
                  <a:lnTo>
                    <a:pt x="0" y="424815"/>
                  </a:lnTo>
                  <a:lnTo>
                    <a:pt x="2540" y="471170"/>
                  </a:lnTo>
                  <a:lnTo>
                    <a:pt x="9525" y="516255"/>
                  </a:lnTo>
                  <a:lnTo>
                    <a:pt x="21590" y="559435"/>
                  </a:lnTo>
                  <a:lnTo>
                    <a:pt x="38100" y="600710"/>
                  </a:lnTo>
                  <a:lnTo>
                    <a:pt x="57785" y="639445"/>
                  </a:lnTo>
                  <a:lnTo>
                    <a:pt x="81915" y="676275"/>
                  </a:lnTo>
                  <a:lnTo>
                    <a:pt x="109855" y="709930"/>
                  </a:lnTo>
                  <a:lnTo>
                    <a:pt x="140335" y="740410"/>
                  </a:lnTo>
                  <a:lnTo>
                    <a:pt x="173990" y="768350"/>
                  </a:lnTo>
                  <a:lnTo>
                    <a:pt x="210820" y="792480"/>
                  </a:lnTo>
                  <a:lnTo>
                    <a:pt x="249555" y="812165"/>
                  </a:lnTo>
                  <a:lnTo>
                    <a:pt x="290830" y="828675"/>
                  </a:lnTo>
                  <a:lnTo>
                    <a:pt x="334010" y="840105"/>
                  </a:lnTo>
                  <a:lnTo>
                    <a:pt x="379095" y="847725"/>
                  </a:lnTo>
                  <a:lnTo>
                    <a:pt x="425450" y="850265"/>
                  </a:lnTo>
                  <a:lnTo>
                    <a:pt x="471170" y="847725"/>
                  </a:lnTo>
                  <a:lnTo>
                    <a:pt x="516255" y="840105"/>
                  </a:lnTo>
                  <a:lnTo>
                    <a:pt x="559435" y="828675"/>
                  </a:lnTo>
                  <a:lnTo>
                    <a:pt x="600710" y="812165"/>
                  </a:lnTo>
                  <a:lnTo>
                    <a:pt x="639445" y="792480"/>
                  </a:lnTo>
                  <a:lnTo>
                    <a:pt x="676275" y="768350"/>
                  </a:lnTo>
                  <a:lnTo>
                    <a:pt x="709930" y="740410"/>
                  </a:lnTo>
                  <a:lnTo>
                    <a:pt x="741045" y="709930"/>
                  </a:lnTo>
                  <a:lnTo>
                    <a:pt x="768350" y="676275"/>
                  </a:lnTo>
                  <a:lnTo>
                    <a:pt x="792480" y="639445"/>
                  </a:lnTo>
                  <a:lnTo>
                    <a:pt x="812165" y="600710"/>
                  </a:lnTo>
                  <a:lnTo>
                    <a:pt x="828675" y="559435"/>
                  </a:lnTo>
                  <a:lnTo>
                    <a:pt x="840740" y="516255"/>
                  </a:lnTo>
                  <a:lnTo>
                    <a:pt x="847725" y="471170"/>
                  </a:lnTo>
                  <a:lnTo>
                    <a:pt x="850265" y="424815"/>
                  </a:lnTo>
                  <a:lnTo>
                    <a:pt x="847725" y="378459"/>
                  </a:lnTo>
                  <a:lnTo>
                    <a:pt x="840740" y="334009"/>
                  </a:lnTo>
                  <a:lnTo>
                    <a:pt x="828675" y="290830"/>
                  </a:lnTo>
                  <a:lnTo>
                    <a:pt x="812165" y="249555"/>
                  </a:lnTo>
                  <a:lnTo>
                    <a:pt x="792480" y="210184"/>
                  </a:lnTo>
                  <a:lnTo>
                    <a:pt x="768350" y="173990"/>
                  </a:lnTo>
                  <a:lnTo>
                    <a:pt x="741045" y="140334"/>
                  </a:lnTo>
                  <a:lnTo>
                    <a:pt x="709930" y="109219"/>
                  </a:lnTo>
                  <a:lnTo>
                    <a:pt x="676275" y="81915"/>
                  </a:lnTo>
                  <a:lnTo>
                    <a:pt x="639445" y="57784"/>
                  </a:lnTo>
                  <a:lnTo>
                    <a:pt x="600710" y="37465"/>
                  </a:lnTo>
                  <a:lnTo>
                    <a:pt x="559435" y="21590"/>
                  </a:lnTo>
                  <a:lnTo>
                    <a:pt x="516255" y="9525"/>
                  </a:lnTo>
                  <a:lnTo>
                    <a:pt x="471170" y="2540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8079" y="5632450"/>
              <a:ext cx="850265" cy="850265"/>
            </a:xfrm>
            <a:custGeom>
              <a:avLst/>
              <a:gdLst/>
              <a:ahLst/>
              <a:cxnLst/>
              <a:rect l="l" t="t" r="r" b="b"/>
              <a:pathLst>
                <a:path w="850264" h="850264">
                  <a:moveTo>
                    <a:pt x="0" y="424815"/>
                  </a:moveTo>
                  <a:lnTo>
                    <a:pt x="2540" y="378459"/>
                  </a:lnTo>
                  <a:lnTo>
                    <a:pt x="9525" y="334009"/>
                  </a:lnTo>
                  <a:lnTo>
                    <a:pt x="21590" y="290830"/>
                  </a:lnTo>
                  <a:lnTo>
                    <a:pt x="38100" y="249555"/>
                  </a:lnTo>
                  <a:lnTo>
                    <a:pt x="57785" y="210184"/>
                  </a:lnTo>
                  <a:lnTo>
                    <a:pt x="81915" y="173990"/>
                  </a:lnTo>
                  <a:lnTo>
                    <a:pt x="109855" y="140334"/>
                  </a:lnTo>
                  <a:lnTo>
                    <a:pt x="140335" y="109219"/>
                  </a:lnTo>
                  <a:lnTo>
                    <a:pt x="173990" y="81915"/>
                  </a:lnTo>
                  <a:lnTo>
                    <a:pt x="210820" y="57784"/>
                  </a:lnTo>
                  <a:lnTo>
                    <a:pt x="249555" y="37465"/>
                  </a:lnTo>
                  <a:lnTo>
                    <a:pt x="290830" y="21590"/>
                  </a:lnTo>
                  <a:lnTo>
                    <a:pt x="334010" y="9525"/>
                  </a:lnTo>
                  <a:lnTo>
                    <a:pt x="379095" y="2540"/>
                  </a:lnTo>
                  <a:lnTo>
                    <a:pt x="425450" y="0"/>
                  </a:lnTo>
                  <a:lnTo>
                    <a:pt x="471170" y="2540"/>
                  </a:lnTo>
                  <a:lnTo>
                    <a:pt x="516255" y="9525"/>
                  </a:lnTo>
                  <a:lnTo>
                    <a:pt x="559435" y="21590"/>
                  </a:lnTo>
                  <a:lnTo>
                    <a:pt x="600710" y="37465"/>
                  </a:lnTo>
                  <a:lnTo>
                    <a:pt x="639445" y="57784"/>
                  </a:lnTo>
                  <a:lnTo>
                    <a:pt x="676275" y="81915"/>
                  </a:lnTo>
                  <a:lnTo>
                    <a:pt x="709930" y="109219"/>
                  </a:lnTo>
                  <a:lnTo>
                    <a:pt x="741045" y="140334"/>
                  </a:lnTo>
                  <a:lnTo>
                    <a:pt x="768350" y="173990"/>
                  </a:lnTo>
                  <a:lnTo>
                    <a:pt x="792480" y="210184"/>
                  </a:lnTo>
                  <a:lnTo>
                    <a:pt x="812165" y="249555"/>
                  </a:lnTo>
                  <a:lnTo>
                    <a:pt x="828675" y="290830"/>
                  </a:lnTo>
                  <a:lnTo>
                    <a:pt x="840740" y="334009"/>
                  </a:lnTo>
                  <a:lnTo>
                    <a:pt x="847725" y="378459"/>
                  </a:lnTo>
                  <a:lnTo>
                    <a:pt x="850265" y="424815"/>
                  </a:lnTo>
                  <a:lnTo>
                    <a:pt x="847725" y="471170"/>
                  </a:lnTo>
                  <a:lnTo>
                    <a:pt x="840740" y="516255"/>
                  </a:lnTo>
                  <a:lnTo>
                    <a:pt x="828675" y="559435"/>
                  </a:lnTo>
                  <a:lnTo>
                    <a:pt x="812165" y="600710"/>
                  </a:lnTo>
                  <a:lnTo>
                    <a:pt x="792480" y="639445"/>
                  </a:lnTo>
                  <a:lnTo>
                    <a:pt x="768350" y="676275"/>
                  </a:lnTo>
                  <a:lnTo>
                    <a:pt x="741045" y="709930"/>
                  </a:lnTo>
                  <a:lnTo>
                    <a:pt x="709930" y="740410"/>
                  </a:lnTo>
                  <a:lnTo>
                    <a:pt x="676275" y="768350"/>
                  </a:lnTo>
                  <a:lnTo>
                    <a:pt x="639445" y="792480"/>
                  </a:lnTo>
                  <a:lnTo>
                    <a:pt x="600710" y="812165"/>
                  </a:lnTo>
                  <a:lnTo>
                    <a:pt x="559435" y="828675"/>
                  </a:lnTo>
                  <a:lnTo>
                    <a:pt x="516255" y="840105"/>
                  </a:lnTo>
                  <a:lnTo>
                    <a:pt x="471170" y="847725"/>
                  </a:lnTo>
                  <a:lnTo>
                    <a:pt x="425450" y="850265"/>
                  </a:lnTo>
                  <a:lnTo>
                    <a:pt x="379095" y="847725"/>
                  </a:lnTo>
                  <a:lnTo>
                    <a:pt x="334010" y="840105"/>
                  </a:lnTo>
                  <a:lnTo>
                    <a:pt x="290830" y="828675"/>
                  </a:lnTo>
                  <a:lnTo>
                    <a:pt x="249555" y="812165"/>
                  </a:lnTo>
                  <a:lnTo>
                    <a:pt x="210820" y="792480"/>
                  </a:lnTo>
                  <a:lnTo>
                    <a:pt x="173990" y="768350"/>
                  </a:lnTo>
                  <a:lnTo>
                    <a:pt x="140335" y="740410"/>
                  </a:lnTo>
                  <a:lnTo>
                    <a:pt x="109855" y="709930"/>
                  </a:lnTo>
                  <a:lnTo>
                    <a:pt x="81915" y="676275"/>
                  </a:lnTo>
                  <a:lnTo>
                    <a:pt x="57785" y="639445"/>
                  </a:lnTo>
                  <a:lnTo>
                    <a:pt x="38100" y="600710"/>
                  </a:lnTo>
                  <a:lnTo>
                    <a:pt x="21590" y="559435"/>
                  </a:lnTo>
                  <a:lnTo>
                    <a:pt x="9525" y="516255"/>
                  </a:lnTo>
                  <a:lnTo>
                    <a:pt x="2540" y="471170"/>
                  </a:lnTo>
                  <a:lnTo>
                    <a:pt x="0" y="42481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8264" y="5787390"/>
              <a:ext cx="486410" cy="5683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97960" y="5661025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29" h="849629">
                  <a:moveTo>
                    <a:pt x="424814" y="0"/>
                  </a:moveTo>
                  <a:lnTo>
                    <a:pt x="378460" y="2540"/>
                  </a:lnTo>
                  <a:lnTo>
                    <a:pt x="333375" y="10159"/>
                  </a:lnTo>
                  <a:lnTo>
                    <a:pt x="290194" y="21590"/>
                  </a:lnTo>
                  <a:lnTo>
                    <a:pt x="248919" y="38100"/>
                  </a:lnTo>
                  <a:lnTo>
                    <a:pt x="210185" y="58419"/>
                  </a:lnTo>
                  <a:lnTo>
                    <a:pt x="173354" y="81915"/>
                  </a:lnTo>
                  <a:lnTo>
                    <a:pt x="139700" y="109855"/>
                  </a:lnTo>
                  <a:lnTo>
                    <a:pt x="109219" y="140334"/>
                  </a:lnTo>
                  <a:lnTo>
                    <a:pt x="81914" y="173990"/>
                  </a:lnTo>
                  <a:lnTo>
                    <a:pt x="57785" y="210819"/>
                  </a:lnTo>
                  <a:lnTo>
                    <a:pt x="37464" y="249555"/>
                  </a:lnTo>
                  <a:lnTo>
                    <a:pt x="21589" y="290830"/>
                  </a:lnTo>
                  <a:lnTo>
                    <a:pt x="9525" y="334009"/>
                  </a:lnTo>
                  <a:lnTo>
                    <a:pt x="1904" y="378459"/>
                  </a:lnTo>
                  <a:lnTo>
                    <a:pt x="0" y="424815"/>
                  </a:lnTo>
                  <a:lnTo>
                    <a:pt x="1904" y="471170"/>
                  </a:lnTo>
                  <a:lnTo>
                    <a:pt x="9525" y="516255"/>
                  </a:lnTo>
                  <a:lnTo>
                    <a:pt x="21589" y="559435"/>
                  </a:lnTo>
                  <a:lnTo>
                    <a:pt x="37464" y="600710"/>
                  </a:lnTo>
                  <a:lnTo>
                    <a:pt x="57785" y="639445"/>
                  </a:lnTo>
                  <a:lnTo>
                    <a:pt x="81914" y="675640"/>
                  </a:lnTo>
                  <a:lnTo>
                    <a:pt x="109219" y="709930"/>
                  </a:lnTo>
                  <a:lnTo>
                    <a:pt x="139700" y="740410"/>
                  </a:lnTo>
                  <a:lnTo>
                    <a:pt x="173354" y="767715"/>
                  </a:lnTo>
                  <a:lnTo>
                    <a:pt x="210185" y="791845"/>
                  </a:lnTo>
                  <a:lnTo>
                    <a:pt x="248919" y="812165"/>
                  </a:lnTo>
                  <a:lnTo>
                    <a:pt x="290194" y="828040"/>
                  </a:lnTo>
                  <a:lnTo>
                    <a:pt x="333375" y="840105"/>
                  </a:lnTo>
                  <a:lnTo>
                    <a:pt x="378460" y="847090"/>
                  </a:lnTo>
                  <a:lnTo>
                    <a:pt x="424814" y="849630"/>
                  </a:lnTo>
                  <a:lnTo>
                    <a:pt x="470535" y="847090"/>
                  </a:lnTo>
                  <a:lnTo>
                    <a:pt x="515619" y="840105"/>
                  </a:lnTo>
                  <a:lnTo>
                    <a:pt x="558800" y="828040"/>
                  </a:lnTo>
                  <a:lnTo>
                    <a:pt x="600075" y="812165"/>
                  </a:lnTo>
                  <a:lnTo>
                    <a:pt x="638810" y="791845"/>
                  </a:lnTo>
                  <a:lnTo>
                    <a:pt x="675639" y="767715"/>
                  </a:lnTo>
                  <a:lnTo>
                    <a:pt x="709294" y="740410"/>
                  </a:lnTo>
                  <a:lnTo>
                    <a:pt x="739775" y="709930"/>
                  </a:lnTo>
                  <a:lnTo>
                    <a:pt x="767079" y="675640"/>
                  </a:lnTo>
                  <a:lnTo>
                    <a:pt x="791210" y="639445"/>
                  </a:lnTo>
                  <a:lnTo>
                    <a:pt x="811529" y="600710"/>
                  </a:lnTo>
                  <a:lnTo>
                    <a:pt x="827404" y="559435"/>
                  </a:lnTo>
                  <a:lnTo>
                    <a:pt x="839469" y="516255"/>
                  </a:lnTo>
                  <a:lnTo>
                    <a:pt x="847089" y="471170"/>
                  </a:lnTo>
                  <a:lnTo>
                    <a:pt x="849629" y="424815"/>
                  </a:lnTo>
                  <a:lnTo>
                    <a:pt x="847089" y="378459"/>
                  </a:lnTo>
                  <a:lnTo>
                    <a:pt x="839469" y="334009"/>
                  </a:lnTo>
                  <a:lnTo>
                    <a:pt x="827404" y="290830"/>
                  </a:lnTo>
                  <a:lnTo>
                    <a:pt x="811529" y="249555"/>
                  </a:lnTo>
                  <a:lnTo>
                    <a:pt x="791210" y="210819"/>
                  </a:lnTo>
                  <a:lnTo>
                    <a:pt x="767079" y="173990"/>
                  </a:lnTo>
                  <a:lnTo>
                    <a:pt x="739775" y="140334"/>
                  </a:lnTo>
                  <a:lnTo>
                    <a:pt x="709294" y="109855"/>
                  </a:lnTo>
                  <a:lnTo>
                    <a:pt x="675639" y="81915"/>
                  </a:lnTo>
                  <a:lnTo>
                    <a:pt x="638810" y="58419"/>
                  </a:lnTo>
                  <a:lnTo>
                    <a:pt x="600075" y="38100"/>
                  </a:lnTo>
                  <a:lnTo>
                    <a:pt x="558800" y="21590"/>
                  </a:lnTo>
                  <a:lnTo>
                    <a:pt x="515619" y="10159"/>
                  </a:lnTo>
                  <a:lnTo>
                    <a:pt x="470535" y="2540"/>
                  </a:lnTo>
                  <a:lnTo>
                    <a:pt x="424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97960" y="5661025"/>
              <a:ext cx="848994" cy="849630"/>
            </a:xfrm>
            <a:custGeom>
              <a:avLst/>
              <a:gdLst/>
              <a:ahLst/>
              <a:cxnLst/>
              <a:rect l="l" t="t" r="r" b="b"/>
              <a:pathLst>
                <a:path w="848995" h="849629">
                  <a:moveTo>
                    <a:pt x="0" y="424815"/>
                  </a:moveTo>
                  <a:lnTo>
                    <a:pt x="1904" y="378459"/>
                  </a:lnTo>
                  <a:lnTo>
                    <a:pt x="9525" y="334009"/>
                  </a:lnTo>
                  <a:lnTo>
                    <a:pt x="21589" y="290830"/>
                  </a:lnTo>
                  <a:lnTo>
                    <a:pt x="37464" y="249555"/>
                  </a:lnTo>
                  <a:lnTo>
                    <a:pt x="57785" y="210819"/>
                  </a:lnTo>
                  <a:lnTo>
                    <a:pt x="81914" y="173990"/>
                  </a:lnTo>
                  <a:lnTo>
                    <a:pt x="109219" y="140334"/>
                  </a:lnTo>
                  <a:lnTo>
                    <a:pt x="139700" y="109855"/>
                  </a:lnTo>
                  <a:lnTo>
                    <a:pt x="173354" y="81915"/>
                  </a:lnTo>
                  <a:lnTo>
                    <a:pt x="210185" y="58419"/>
                  </a:lnTo>
                  <a:lnTo>
                    <a:pt x="248919" y="38100"/>
                  </a:lnTo>
                  <a:lnTo>
                    <a:pt x="290194" y="21590"/>
                  </a:lnTo>
                  <a:lnTo>
                    <a:pt x="333375" y="10159"/>
                  </a:lnTo>
                  <a:lnTo>
                    <a:pt x="378460" y="2540"/>
                  </a:lnTo>
                  <a:lnTo>
                    <a:pt x="424814" y="0"/>
                  </a:lnTo>
                  <a:lnTo>
                    <a:pt x="470535" y="2540"/>
                  </a:lnTo>
                  <a:lnTo>
                    <a:pt x="515619" y="10159"/>
                  </a:lnTo>
                  <a:lnTo>
                    <a:pt x="558800" y="21590"/>
                  </a:lnTo>
                  <a:lnTo>
                    <a:pt x="600075" y="38100"/>
                  </a:lnTo>
                  <a:lnTo>
                    <a:pt x="638810" y="58419"/>
                  </a:lnTo>
                  <a:lnTo>
                    <a:pt x="675639" y="81915"/>
                  </a:lnTo>
                  <a:lnTo>
                    <a:pt x="709294" y="109855"/>
                  </a:lnTo>
                  <a:lnTo>
                    <a:pt x="739775" y="140334"/>
                  </a:lnTo>
                  <a:lnTo>
                    <a:pt x="767079" y="173990"/>
                  </a:lnTo>
                  <a:lnTo>
                    <a:pt x="791210" y="210819"/>
                  </a:lnTo>
                  <a:lnTo>
                    <a:pt x="811529" y="249555"/>
                  </a:lnTo>
                  <a:lnTo>
                    <a:pt x="827404" y="290830"/>
                  </a:lnTo>
                  <a:lnTo>
                    <a:pt x="839469" y="334009"/>
                  </a:lnTo>
                  <a:lnTo>
                    <a:pt x="847089" y="378459"/>
                  </a:lnTo>
                  <a:lnTo>
                    <a:pt x="848994" y="424815"/>
                  </a:lnTo>
                  <a:lnTo>
                    <a:pt x="847089" y="471170"/>
                  </a:lnTo>
                  <a:lnTo>
                    <a:pt x="839469" y="516255"/>
                  </a:lnTo>
                  <a:lnTo>
                    <a:pt x="827404" y="559435"/>
                  </a:lnTo>
                  <a:lnTo>
                    <a:pt x="811529" y="600710"/>
                  </a:lnTo>
                  <a:lnTo>
                    <a:pt x="791210" y="639445"/>
                  </a:lnTo>
                  <a:lnTo>
                    <a:pt x="767079" y="675640"/>
                  </a:lnTo>
                  <a:lnTo>
                    <a:pt x="739775" y="709930"/>
                  </a:lnTo>
                  <a:lnTo>
                    <a:pt x="709294" y="740410"/>
                  </a:lnTo>
                  <a:lnTo>
                    <a:pt x="675639" y="767715"/>
                  </a:lnTo>
                  <a:lnTo>
                    <a:pt x="638810" y="791845"/>
                  </a:lnTo>
                  <a:lnTo>
                    <a:pt x="600075" y="812165"/>
                  </a:lnTo>
                  <a:lnTo>
                    <a:pt x="558800" y="828040"/>
                  </a:lnTo>
                  <a:lnTo>
                    <a:pt x="515619" y="840105"/>
                  </a:lnTo>
                  <a:lnTo>
                    <a:pt x="470535" y="847090"/>
                  </a:lnTo>
                  <a:lnTo>
                    <a:pt x="424814" y="849630"/>
                  </a:lnTo>
                  <a:lnTo>
                    <a:pt x="378460" y="847090"/>
                  </a:lnTo>
                  <a:lnTo>
                    <a:pt x="333375" y="840105"/>
                  </a:lnTo>
                  <a:lnTo>
                    <a:pt x="290194" y="828040"/>
                  </a:lnTo>
                  <a:lnTo>
                    <a:pt x="248919" y="812165"/>
                  </a:lnTo>
                  <a:lnTo>
                    <a:pt x="210185" y="791845"/>
                  </a:lnTo>
                  <a:lnTo>
                    <a:pt x="173354" y="767715"/>
                  </a:lnTo>
                  <a:lnTo>
                    <a:pt x="139700" y="740410"/>
                  </a:lnTo>
                  <a:lnTo>
                    <a:pt x="109219" y="709930"/>
                  </a:lnTo>
                  <a:lnTo>
                    <a:pt x="81914" y="675640"/>
                  </a:lnTo>
                  <a:lnTo>
                    <a:pt x="57785" y="639445"/>
                  </a:lnTo>
                  <a:lnTo>
                    <a:pt x="37464" y="600710"/>
                  </a:lnTo>
                  <a:lnTo>
                    <a:pt x="21589" y="559435"/>
                  </a:lnTo>
                  <a:lnTo>
                    <a:pt x="9525" y="516255"/>
                  </a:lnTo>
                  <a:lnTo>
                    <a:pt x="1904" y="471170"/>
                  </a:lnTo>
                  <a:lnTo>
                    <a:pt x="0" y="42481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9885" y="5831205"/>
              <a:ext cx="499110" cy="4991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28360" y="5631180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29" h="849629">
                  <a:moveTo>
                    <a:pt x="424814" y="0"/>
                  </a:moveTo>
                  <a:lnTo>
                    <a:pt x="378460" y="2540"/>
                  </a:lnTo>
                  <a:lnTo>
                    <a:pt x="333375" y="10160"/>
                  </a:lnTo>
                  <a:lnTo>
                    <a:pt x="290194" y="22225"/>
                  </a:lnTo>
                  <a:lnTo>
                    <a:pt x="248919" y="38100"/>
                  </a:lnTo>
                  <a:lnTo>
                    <a:pt x="210185" y="58420"/>
                  </a:lnTo>
                  <a:lnTo>
                    <a:pt x="173989" y="82550"/>
                  </a:lnTo>
                  <a:lnTo>
                    <a:pt x="139700" y="109855"/>
                  </a:lnTo>
                  <a:lnTo>
                    <a:pt x="109219" y="140335"/>
                  </a:lnTo>
                  <a:lnTo>
                    <a:pt x="81914" y="173990"/>
                  </a:lnTo>
                  <a:lnTo>
                    <a:pt x="57785" y="210820"/>
                  </a:lnTo>
                  <a:lnTo>
                    <a:pt x="37464" y="249555"/>
                  </a:lnTo>
                  <a:lnTo>
                    <a:pt x="21589" y="290830"/>
                  </a:lnTo>
                  <a:lnTo>
                    <a:pt x="9525" y="334010"/>
                  </a:lnTo>
                  <a:lnTo>
                    <a:pt x="2539" y="379095"/>
                  </a:lnTo>
                  <a:lnTo>
                    <a:pt x="0" y="424815"/>
                  </a:lnTo>
                  <a:lnTo>
                    <a:pt x="2539" y="471170"/>
                  </a:lnTo>
                  <a:lnTo>
                    <a:pt x="9525" y="516255"/>
                  </a:lnTo>
                  <a:lnTo>
                    <a:pt x="21589" y="559435"/>
                  </a:lnTo>
                  <a:lnTo>
                    <a:pt x="37464" y="600710"/>
                  </a:lnTo>
                  <a:lnTo>
                    <a:pt x="57785" y="639445"/>
                  </a:lnTo>
                  <a:lnTo>
                    <a:pt x="81914" y="676275"/>
                  </a:lnTo>
                  <a:lnTo>
                    <a:pt x="109219" y="709930"/>
                  </a:lnTo>
                  <a:lnTo>
                    <a:pt x="139700" y="740410"/>
                  </a:lnTo>
                  <a:lnTo>
                    <a:pt x="173989" y="767715"/>
                  </a:lnTo>
                  <a:lnTo>
                    <a:pt x="210185" y="791845"/>
                  </a:lnTo>
                  <a:lnTo>
                    <a:pt x="248919" y="812165"/>
                  </a:lnTo>
                  <a:lnTo>
                    <a:pt x="290194" y="828040"/>
                  </a:lnTo>
                  <a:lnTo>
                    <a:pt x="333375" y="840105"/>
                  </a:lnTo>
                  <a:lnTo>
                    <a:pt x="378460" y="847090"/>
                  </a:lnTo>
                  <a:lnTo>
                    <a:pt x="424814" y="849630"/>
                  </a:lnTo>
                  <a:lnTo>
                    <a:pt x="470535" y="847090"/>
                  </a:lnTo>
                  <a:lnTo>
                    <a:pt x="515619" y="840105"/>
                  </a:lnTo>
                  <a:lnTo>
                    <a:pt x="558800" y="828040"/>
                  </a:lnTo>
                  <a:lnTo>
                    <a:pt x="600074" y="812165"/>
                  </a:lnTo>
                  <a:lnTo>
                    <a:pt x="638810" y="791845"/>
                  </a:lnTo>
                  <a:lnTo>
                    <a:pt x="675639" y="767715"/>
                  </a:lnTo>
                  <a:lnTo>
                    <a:pt x="709294" y="740410"/>
                  </a:lnTo>
                  <a:lnTo>
                    <a:pt x="739774" y="709930"/>
                  </a:lnTo>
                  <a:lnTo>
                    <a:pt x="767714" y="676275"/>
                  </a:lnTo>
                  <a:lnTo>
                    <a:pt x="791210" y="639445"/>
                  </a:lnTo>
                  <a:lnTo>
                    <a:pt x="811530" y="600710"/>
                  </a:lnTo>
                  <a:lnTo>
                    <a:pt x="827405" y="559435"/>
                  </a:lnTo>
                  <a:lnTo>
                    <a:pt x="839469" y="516255"/>
                  </a:lnTo>
                  <a:lnTo>
                    <a:pt x="847089" y="471170"/>
                  </a:lnTo>
                  <a:lnTo>
                    <a:pt x="849630" y="424815"/>
                  </a:lnTo>
                  <a:lnTo>
                    <a:pt x="847089" y="379095"/>
                  </a:lnTo>
                  <a:lnTo>
                    <a:pt x="839469" y="334010"/>
                  </a:lnTo>
                  <a:lnTo>
                    <a:pt x="827405" y="290830"/>
                  </a:lnTo>
                  <a:lnTo>
                    <a:pt x="811530" y="249555"/>
                  </a:lnTo>
                  <a:lnTo>
                    <a:pt x="791210" y="210820"/>
                  </a:lnTo>
                  <a:lnTo>
                    <a:pt x="767714" y="173990"/>
                  </a:lnTo>
                  <a:lnTo>
                    <a:pt x="739774" y="140335"/>
                  </a:lnTo>
                  <a:lnTo>
                    <a:pt x="709294" y="109855"/>
                  </a:lnTo>
                  <a:lnTo>
                    <a:pt x="675639" y="82550"/>
                  </a:lnTo>
                  <a:lnTo>
                    <a:pt x="638810" y="58420"/>
                  </a:lnTo>
                  <a:lnTo>
                    <a:pt x="600074" y="38100"/>
                  </a:lnTo>
                  <a:lnTo>
                    <a:pt x="558800" y="22225"/>
                  </a:lnTo>
                  <a:lnTo>
                    <a:pt x="515619" y="10160"/>
                  </a:lnTo>
                  <a:lnTo>
                    <a:pt x="470535" y="2540"/>
                  </a:lnTo>
                  <a:lnTo>
                    <a:pt x="424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28360" y="5631180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29" h="849629">
                  <a:moveTo>
                    <a:pt x="0" y="424815"/>
                  </a:moveTo>
                  <a:lnTo>
                    <a:pt x="2539" y="379095"/>
                  </a:lnTo>
                  <a:lnTo>
                    <a:pt x="9525" y="334010"/>
                  </a:lnTo>
                  <a:lnTo>
                    <a:pt x="21589" y="290830"/>
                  </a:lnTo>
                  <a:lnTo>
                    <a:pt x="37464" y="249555"/>
                  </a:lnTo>
                  <a:lnTo>
                    <a:pt x="57785" y="210820"/>
                  </a:lnTo>
                  <a:lnTo>
                    <a:pt x="81914" y="173990"/>
                  </a:lnTo>
                  <a:lnTo>
                    <a:pt x="109219" y="140335"/>
                  </a:lnTo>
                  <a:lnTo>
                    <a:pt x="139700" y="109855"/>
                  </a:lnTo>
                  <a:lnTo>
                    <a:pt x="173989" y="82550"/>
                  </a:lnTo>
                  <a:lnTo>
                    <a:pt x="210185" y="58420"/>
                  </a:lnTo>
                  <a:lnTo>
                    <a:pt x="248919" y="38100"/>
                  </a:lnTo>
                  <a:lnTo>
                    <a:pt x="290194" y="22225"/>
                  </a:lnTo>
                  <a:lnTo>
                    <a:pt x="333375" y="10160"/>
                  </a:lnTo>
                  <a:lnTo>
                    <a:pt x="378460" y="2540"/>
                  </a:lnTo>
                  <a:lnTo>
                    <a:pt x="424814" y="0"/>
                  </a:lnTo>
                  <a:lnTo>
                    <a:pt x="470535" y="2540"/>
                  </a:lnTo>
                  <a:lnTo>
                    <a:pt x="515619" y="10160"/>
                  </a:lnTo>
                  <a:lnTo>
                    <a:pt x="558800" y="22225"/>
                  </a:lnTo>
                  <a:lnTo>
                    <a:pt x="600074" y="38100"/>
                  </a:lnTo>
                  <a:lnTo>
                    <a:pt x="638810" y="58420"/>
                  </a:lnTo>
                  <a:lnTo>
                    <a:pt x="675639" y="82550"/>
                  </a:lnTo>
                  <a:lnTo>
                    <a:pt x="709294" y="109855"/>
                  </a:lnTo>
                  <a:lnTo>
                    <a:pt x="739774" y="140335"/>
                  </a:lnTo>
                  <a:lnTo>
                    <a:pt x="767080" y="173990"/>
                  </a:lnTo>
                  <a:lnTo>
                    <a:pt x="791210" y="210820"/>
                  </a:lnTo>
                  <a:lnTo>
                    <a:pt x="811530" y="249555"/>
                  </a:lnTo>
                  <a:lnTo>
                    <a:pt x="827405" y="290830"/>
                  </a:lnTo>
                  <a:lnTo>
                    <a:pt x="839469" y="334010"/>
                  </a:lnTo>
                  <a:lnTo>
                    <a:pt x="847089" y="379095"/>
                  </a:lnTo>
                  <a:lnTo>
                    <a:pt x="849630" y="424815"/>
                  </a:lnTo>
                  <a:lnTo>
                    <a:pt x="847089" y="471170"/>
                  </a:lnTo>
                  <a:lnTo>
                    <a:pt x="839469" y="516255"/>
                  </a:lnTo>
                  <a:lnTo>
                    <a:pt x="827405" y="559435"/>
                  </a:lnTo>
                  <a:lnTo>
                    <a:pt x="811530" y="600710"/>
                  </a:lnTo>
                  <a:lnTo>
                    <a:pt x="791210" y="639445"/>
                  </a:lnTo>
                  <a:lnTo>
                    <a:pt x="767080" y="676275"/>
                  </a:lnTo>
                  <a:lnTo>
                    <a:pt x="739774" y="709930"/>
                  </a:lnTo>
                  <a:lnTo>
                    <a:pt x="709294" y="740410"/>
                  </a:lnTo>
                  <a:lnTo>
                    <a:pt x="675639" y="767715"/>
                  </a:lnTo>
                  <a:lnTo>
                    <a:pt x="638810" y="791845"/>
                  </a:lnTo>
                  <a:lnTo>
                    <a:pt x="600074" y="812165"/>
                  </a:lnTo>
                  <a:lnTo>
                    <a:pt x="558800" y="828040"/>
                  </a:lnTo>
                  <a:lnTo>
                    <a:pt x="515619" y="840105"/>
                  </a:lnTo>
                  <a:lnTo>
                    <a:pt x="470535" y="847090"/>
                  </a:lnTo>
                  <a:lnTo>
                    <a:pt x="424814" y="849630"/>
                  </a:lnTo>
                  <a:lnTo>
                    <a:pt x="378460" y="847090"/>
                  </a:lnTo>
                  <a:lnTo>
                    <a:pt x="333375" y="840105"/>
                  </a:lnTo>
                  <a:lnTo>
                    <a:pt x="290194" y="828040"/>
                  </a:lnTo>
                  <a:lnTo>
                    <a:pt x="248919" y="812165"/>
                  </a:lnTo>
                  <a:lnTo>
                    <a:pt x="210185" y="791845"/>
                  </a:lnTo>
                  <a:lnTo>
                    <a:pt x="173989" y="767715"/>
                  </a:lnTo>
                  <a:lnTo>
                    <a:pt x="139700" y="740410"/>
                  </a:lnTo>
                  <a:lnTo>
                    <a:pt x="109219" y="709930"/>
                  </a:lnTo>
                  <a:lnTo>
                    <a:pt x="81914" y="676275"/>
                  </a:lnTo>
                  <a:lnTo>
                    <a:pt x="57785" y="639445"/>
                  </a:lnTo>
                  <a:lnTo>
                    <a:pt x="37464" y="600710"/>
                  </a:lnTo>
                  <a:lnTo>
                    <a:pt x="21589" y="559435"/>
                  </a:lnTo>
                  <a:lnTo>
                    <a:pt x="9525" y="516255"/>
                  </a:lnTo>
                  <a:lnTo>
                    <a:pt x="2539" y="471170"/>
                  </a:lnTo>
                  <a:lnTo>
                    <a:pt x="0" y="42481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6625" y="5848985"/>
              <a:ext cx="673734" cy="3613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25750" y="4840605"/>
              <a:ext cx="961390" cy="114300"/>
            </a:xfrm>
            <a:custGeom>
              <a:avLst/>
              <a:gdLst/>
              <a:ahLst/>
              <a:cxnLst/>
              <a:rect l="l" t="t" r="r" b="b"/>
              <a:pathLst>
                <a:path w="961389" h="114300">
                  <a:moveTo>
                    <a:pt x="847089" y="0"/>
                  </a:moveTo>
                  <a:lnTo>
                    <a:pt x="847089" y="114300"/>
                  </a:lnTo>
                  <a:lnTo>
                    <a:pt x="923289" y="76200"/>
                  </a:lnTo>
                  <a:lnTo>
                    <a:pt x="866139" y="76200"/>
                  </a:lnTo>
                  <a:lnTo>
                    <a:pt x="866139" y="38100"/>
                  </a:lnTo>
                  <a:lnTo>
                    <a:pt x="923289" y="38100"/>
                  </a:lnTo>
                  <a:lnTo>
                    <a:pt x="847089" y="0"/>
                  </a:lnTo>
                  <a:close/>
                </a:path>
                <a:path w="961389" h="114300">
                  <a:moveTo>
                    <a:pt x="84708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47089" y="76200"/>
                  </a:lnTo>
                  <a:lnTo>
                    <a:pt x="847089" y="38100"/>
                  </a:lnTo>
                  <a:close/>
                </a:path>
                <a:path w="961389" h="114300">
                  <a:moveTo>
                    <a:pt x="923289" y="38100"/>
                  </a:moveTo>
                  <a:lnTo>
                    <a:pt x="866139" y="38100"/>
                  </a:lnTo>
                  <a:lnTo>
                    <a:pt x="866139" y="76200"/>
                  </a:lnTo>
                  <a:lnTo>
                    <a:pt x="923289" y="76200"/>
                  </a:lnTo>
                  <a:lnTo>
                    <a:pt x="961389" y="57150"/>
                  </a:lnTo>
                  <a:lnTo>
                    <a:pt x="923289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36007" y="5240273"/>
            <a:ext cx="425450" cy="3314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" marR="5080" indent="-33655">
              <a:lnSpc>
                <a:spcPct val="101000"/>
              </a:lnSpc>
              <a:spcBef>
                <a:spcPts val="85"/>
              </a:spcBef>
            </a:pPr>
            <a:r>
              <a:rPr sz="1000" spc="-5" dirty="0">
                <a:latin typeface="Calibri"/>
                <a:cs typeface="Calibri"/>
              </a:rPr>
              <a:t>Wat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on  Studio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67930" y="4409440"/>
            <a:ext cx="2394585" cy="2096135"/>
            <a:chOff x="7567930" y="4409440"/>
            <a:chExt cx="2394585" cy="2096135"/>
          </a:xfrm>
        </p:grpSpPr>
        <p:sp>
          <p:nvSpPr>
            <p:cNvPr id="22" name="object 22"/>
            <p:cNvSpPr/>
            <p:nvPr/>
          </p:nvSpPr>
          <p:spPr>
            <a:xfrm>
              <a:off x="7574280" y="4614545"/>
              <a:ext cx="2381885" cy="1712595"/>
            </a:xfrm>
            <a:custGeom>
              <a:avLst/>
              <a:gdLst/>
              <a:ahLst/>
              <a:cxnLst/>
              <a:rect l="l" t="t" r="r" b="b"/>
              <a:pathLst>
                <a:path w="2381884" h="1712595">
                  <a:moveTo>
                    <a:pt x="2310765" y="0"/>
                  </a:moveTo>
                  <a:lnTo>
                    <a:pt x="71120" y="0"/>
                  </a:lnTo>
                  <a:lnTo>
                    <a:pt x="43179" y="5714"/>
                  </a:lnTo>
                  <a:lnTo>
                    <a:pt x="20954" y="20954"/>
                  </a:lnTo>
                  <a:lnTo>
                    <a:pt x="5715" y="43179"/>
                  </a:lnTo>
                  <a:lnTo>
                    <a:pt x="0" y="71119"/>
                  </a:lnTo>
                  <a:lnTo>
                    <a:pt x="0" y="1641474"/>
                  </a:lnTo>
                  <a:lnTo>
                    <a:pt x="5715" y="1668779"/>
                  </a:lnTo>
                  <a:lnTo>
                    <a:pt x="20954" y="1691639"/>
                  </a:lnTo>
                  <a:lnTo>
                    <a:pt x="43179" y="1706879"/>
                  </a:lnTo>
                  <a:lnTo>
                    <a:pt x="71120" y="1712594"/>
                  </a:lnTo>
                  <a:lnTo>
                    <a:pt x="2310765" y="1712594"/>
                  </a:lnTo>
                  <a:lnTo>
                    <a:pt x="2338704" y="1706879"/>
                  </a:lnTo>
                  <a:lnTo>
                    <a:pt x="2360929" y="1691639"/>
                  </a:lnTo>
                  <a:lnTo>
                    <a:pt x="2376170" y="1668779"/>
                  </a:lnTo>
                  <a:lnTo>
                    <a:pt x="2381885" y="1641474"/>
                  </a:lnTo>
                  <a:lnTo>
                    <a:pt x="2381885" y="71119"/>
                  </a:lnTo>
                  <a:lnTo>
                    <a:pt x="2376170" y="43179"/>
                  </a:lnTo>
                  <a:lnTo>
                    <a:pt x="2360929" y="20954"/>
                  </a:lnTo>
                  <a:lnTo>
                    <a:pt x="2338704" y="5714"/>
                  </a:lnTo>
                  <a:lnTo>
                    <a:pt x="231076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4280" y="4614545"/>
              <a:ext cx="2381885" cy="1712595"/>
            </a:xfrm>
            <a:custGeom>
              <a:avLst/>
              <a:gdLst/>
              <a:ahLst/>
              <a:cxnLst/>
              <a:rect l="l" t="t" r="r" b="b"/>
              <a:pathLst>
                <a:path w="2381884" h="1712595">
                  <a:moveTo>
                    <a:pt x="0" y="71119"/>
                  </a:moveTo>
                  <a:lnTo>
                    <a:pt x="5715" y="43179"/>
                  </a:lnTo>
                  <a:lnTo>
                    <a:pt x="20954" y="20954"/>
                  </a:lnTo>
                  <a:lnTo>
                    <a:pt x="43179" y="5714"/>
                  </a:lnTo>
                  <a:lnTo>
                    <a:pt x="71120" y="0"/>
                  </a:lnTo>
                  <a:lnTo>
                    <a:pt x="2310765" y="0"/>
                  </a:lnTo>
                  <a:lnTo>
                    <a:pt x="2338704" y="5714"/>
                  </a:lnTo>
                  <a:lnTo>
                    <a:pt x="2360929" y="20954"/>
                  </a:lnTo>
                  <a:lnTo>
                    <a:pt x="2376170" y="43179"/>
                  </a:lnTo>
                  <a:lnTo>
                    <a:pt x="2381885" y="71119"/>
                  </a:lnTo>
                  <a:lnTo>
                    <a:pt x="2381885" y="1641474"/>
                  </a:lnTo>
                  <a:lnTo>
                    <a:pt x="2376170" y="1668779"/>
                  </a:lnTo>
                  <a:lnTo>
                    <a:pt x="2360929" y="1691639"/>
                  </a:lnTo>
                  <a:lnTo>
                    <a:pt x="2338704" y="1706879"/>
                  </a:lnTo>
                  <a:lnTo>
                    <a:pt x="2310765" y="1712594"/>
                  </a:lnTo>
                  <a:lnTo>
                    <a:pt x="71120" y="1712594"/>
                  </a:lnTo>
                  <a:lnTo>
                    <a:pt x="43179" y="1706879"/>
                  </a:lnTo>
                  <a:lnTo>
                    <a:pt x="20954" y="1691639"/>
                  </a:lnTo>
                  <a:lnTo>
                    <a:pt x="5715" y="1668779"/>
                  </a:lnTo>
                  <a:lnTo>
                    <a:pt x="0" y="1641474"/>
                  </a:lnTo>
                  <a:lnTo>
                    <a:pt x="0" y="7111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9865" y="5642610"/>
              <a:ext cx="848994" cy="849630"/>
            </a:xfrm>
            <a:custGeom>
              <a:avLst/>
              <a:gdLst/>
              <a:ahLst/>
              <a:cxnLst/>
              <a:rect l="l" t="t" r="r" b="b"/>
              <a:pathLst>
                <a:path w="848995" h="849629">
                  <a:moveTo>
                    <a:pt x="424814" y="0"/>
                  </a:moveTo>
                  <a:lnTo>
                    <a:pt x="378459" y="2539"/>
                  </a:lnTo>
                  <a:lnTo>
                    <a:pt x="333375" y="10159"/>
                  </a:lnTo>
                  <a:lnTo>
                    <a:pt x="290194" y="21589"/>
                  </a:lnTo>
                  <a:lnTo>
                    <a:pt x="248919" y="38099"/>
                  </a:lnTo>
                  <a:lnTo>
                    <a:pt x="210184" y="57784"/>
                  </a:lnTo>
                  <a:lnTo>
                    <a:pt x="173354" y="81914"/>
                  </a:lnTo>
                  <a:lnTo>
                    <a:pt x="139700" y="109219"/>
                  </a:lnTo>
                  <a:lnTo>
                    <a:pt x="109219" y="140334"/>
                  </a:lnTo>
                  <a:lnTo>
                    <a:pt x="81914" y="173989"/>
                  </a:lnTo>
                  <a:lnTo>
                    <a:pt x="57784" y="210184"/>
                  </a:lnTo>
                  <a:lnTo>
                    <a:pt x="37464" y="249554"/>
                  </a:lnTo>
                  <a:lnTo>
                    <a:pt x="21589" y="290829"/>
                  </a:lnTo>
                  <a:lnTo>
                    <a:pt x="9525" y="334009"/>
                  </a:lnTo>
                  <a:lnTo>
                    <a:pt x="1904" y="378459"/>
                  </a:lnTo>
                  <a:lnTo>
                    <a:pt x="0" y="424814"/>
                  </a:lnTo>
                  <a:lnTo>
                    <a:pt x="1904" y="471169"/>
                  </a:lnTo>
                  <a:lnTo>
                    <a:pt x="9525" y="516254"/>
                  </a:lnTo>
                  <a:lnTo>
                    <a:pt x="21589" y="559434"/>
                  </a:lnTo>
                  <a:lnTo>
                    <a:pt x="37464" y="600074"/>
                  </a:lnTo>
                  <a:lnTo>
                    <a:pt x="57784" y="639444"/>
                  </a:lnTo>
                  <a:lnTo>
                    <a:pt x="81914" y="675639"/>
                  </a:lnTo>
                  <a:lnTo>
                    <a:pt x="109219" y="709294"/>
                  </a:lnTo>
                  <a:lnTo>
                    <a:pt x="139700" y="740409"/>
                  </a:lnTo>
                  <a:lnTo>
                    <a:pt x="173354" y="767714"/>
                  </a:lnTo>
                  <a:lnTo>
                    <a:pt x="210184" y="791844"/>
                  </a:lnTo>
                  <a:lnTo>
                    <a:pt x="248919" y="811529"/>
                  </a:lnTo>
                  <a:lnTo>
                    <a:pt x="290194" y="828039"/>
                  </a:lnTo>
                  <a:lnTo>
                    <a:pt x="333375" y="840104"/>
                  </a:lnTo>
                  <a:lnTo>
                    <a:pt x="378459" y="847089"/>
                  </a:lnTo>
                  <a:lnTo>
                    <a:pt x="424814" y="849629"/>
                  </a:lnTo>
                  <a:lnTo>
                    <a:pt x="470534" y="847089"/>
                  </a:lnTo>
                  <a:lnTo>
                    <a:pt x="515619" y="840104"/>
                  </a:lnTo>
                  <a:lnTo>
                    <a:pt x="558800" y="828039"/>
                  </a:lnTo>
                  <a:lnTo>
                    <a:pt x="600075" y="811529"/>
                  </a:lnTo>
                  <a:lnTo>
                    <a:pt x="638809" y="791844"/>
                  </a:lnTo>
                  <a:lnTo>
                    <a:pt x="675639" y="767714"/>
                  </a:lnTo>
                  <a:lnTo>
                    <a:pt x="709294" y="740409"/>
                  </a:lnTo>
                  <a:lnTo>
                    <a:pt x="739775" y="709294"/>
                  </a:lnTo>
                  <a:lnTo>
                    <a:pt x="767079" y="675639"/>
                  </a:lnTo>
                  <a:lnTo>
                    <a:pt x="791209" y="639444"/>
                  </a:lnTo>
                  <a:lnTo>
                    <a:pt x="811529" y="600074"/>
                  </a:lnTo>
                  <a:lnTo>
                    <a:pt x="827404" y="559434"/>
                  </a:lnTo>
                  <a:lnTo>
                    <a:pt x="839469" y="516254"/>
                  </a:lnTo>
                  <a:lnTo>
                    <a:pt x="847089" y="471169"/>
                  </a:lnTo>
                  <a:lnTo>
                    <a:pt x="848994" y="424814"/>
                  </a:lnTo>
                  <a:lnTo>
                    <a:pt x="847089" y="378459"/>
                  </a:lnTo>
                  <a:lnTo>
                    <a:pt x="839469" y="334009"/>
                  </a:lnTo>
                  <a:lnTo>
                    <a:pt x="827404" y="290829"/>
                  </a:lnTo>
                  <a:lnTo>
                    <a:pt x="811529" y="249554"/>
                  </a:lnTo>
                  <a:lnTo>
                    <a:pt x="791209" y="210184"/>
                  </a:lnTo>
                  <a:lnTo>
                    <a:pt x="767079" y="173989"/>
                  </a:lnTo>
                  <a:lnTo>
                    <a:pt x="739775" y="140334"/>
                  </a:lnTo>
                  <a:lnTo>
                    <a:pt x="709294" y="109219"/>
                  </a:lnTo>
                  <a:lnTo>
                    <a:pt x="675639" y="81914"/>
                  </a:lnTo>
                  <a:lnTo>
                    <a:pt x="638809" y="57784"/>
                  </a:lnTo>
                  <a:lnTo>
                    <a:pt x="600075" y="38099"/>
                  </a:lnTo>
                  <a:lnTo>
                    <a:pt x="558800" y="21589"/>
                  </a:lnTo>
                  <a:lnTo>
                    <a:pt x="515619" y="10159"/>
                  </a:lnTo>
                  <a:lnTo>
                    <a:pt x="470534" y="2539"/>
                  </a:lnTo>
                  <a:lnTo>
                    <a:pt x="424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9865" y="5642610"/>
              <a:ext cx="848994" cy="849630"/>
            </a:xfrm>
            <a:custGeom>
              <a:avLst/>
              <a:gdLst/>
              <a:ahLst/>
              <a:cxnLst/>
              <a:rect l="l" t="t" r="r" b="b"/>
              <a:pathLst>
                <a:path w="848995" h="849629">
                  <a:moveTo>
                    <a:pt x="0" y="424814"/>
                  </a:moveTo>
                  <a:lnTo>
                    <a:pt x="1904" y="378459"/>
                  </a:lnTo>
                  <a:lnTo>
                    <a:pt x="9525" y="334009"/>
                  </a:lnTo>
                  <a:lnTo>
                    <a:pt x="21589" y="290829"/>
                  </a:lnTo>
                  <a:lnTo>
                    <a:pt x="37464" y="249554"/>
                  </a:lnTo>
                  <a:lnTo>
                    <a:pt x="57784" y="210184"/>
                  </a:lnTo>
                  <a:lnTo>
                    <a:pt x="81914" y="173989"/>
                  </a:lnTo>
                  <a:lnTo>
                    <a:pt x="109219" y="140334"/>
                  </a:lnTo>
                  <a:lnTo>
                    <a:pt x="139700" y="109219"/>
                  </a:lnTo>
                  <a:lnTo>
                    <a:pt x="173354" y="81914"/>
                  </a:lnTo>
                  <a:lnTo>
                    <a:pt x="210184" y="57784"/>
                  </a:lnTo>
                  <a:lnTo>
                    <a:pt x="248919" y="38099"/>
                  </a:lnTo>
                  <a:lnTo>
                    <a:pt x="290194" y="21589"/>
                  </a:lnTo>
                  <a:lnTo>
                    <a:pt x="333375" y="10159"/>
                  </a:lnTo>
                  <a:lnTo>
                    <a:pt x="378459" y="2539"/>
                  </a:lnTo>
                  <a:lnTo>
                    <a:pt x="424814" y="0"/>
                  </a:lnTo>
                  <a:lnTo>
                    <a:pt x="470534" y="2539"/>
                  </a:lnTo>
                  <a:lnTo>
                    <a:pt x="515619" y="10159"/>
                  </a:lnTo>
                  <a:lnTo>
                    <a:pt x="558800" y="21589"/>
                  </a:lnTo>
                  <a:lnTo>
                    <a:pt x="600075" y="38099"/>
                  </a:lnTo>
                  <a:lnTo>
                    <a:pt x="638809" y="57784"/>
                  </a:lnTo>
                  <a:lnTo>
                    <a:pt x="675639" y="81914"/>
                  </a:lnTo>
                  <a:lnTo>
                    <a:pt x="709294" y="109219"/>
                  </a:lnTo>
                  <a:lnTo>
                    <a:pt x="739775" y="140334"/>
                  </a:lnTo>
                  <a:lnTo>
                    <a:pt x="767079" y="173989"/>
                  </a:lnTo>
                  <a:lnTo>
                    <a:pt x="791209" y="210184"/>
                  </a:lnTo>
                  <a:lnTo>
                    <a:pt x="811529" y="249554"/>
                  </a:lnTo>
                  <a:lnTo>
                    <a:pt x="827404" y="290829"/>
                  </a:lnTo>
                  <a:lnTo>
                    <a:pt x="839469" y="334009"/>
                  </a:lnTo>
                  <a:lnTo>
                    <a:pt x="847089" y="378459"/>
                  </a:lnTo>
                  <a:lnTo>
                    <a:pt x="848994" y="424814"/>
                  </a:lnTo>
                  <a:lnTo>
                    <a:pt x="847089" y="471169"/>
                  </a:lnTo>
                  <a:lnTo>
                    <a:pt x="839469" y="516254"/>
                  </a:lnTo>
                  <a:lnTo>
                    <a:pt x="827404" y="559434"/>
                  </a:lnTo>
                  <a:lnTo>
                    <a:pt x="811529" y="600074"/>
                  </a:lnTo>
                  <a:lnTo>
                    <a:pt x="791209" y="639444"/>
                  </a:lnTo>
                  <a:lnTo>
                    <a:pt x="767079" y="675639"/>
                  </a:lnTo>
                  <a:lnTo>
                    <a:pt x="739775" y="709294"/>
                  </a:lnTo>
                  <a:lnTo>
                    <a:pt x="709294" y="740409"/>
                  </a:lnTo>
                  <a:lnTo>
                    <a:pt x="675639" y="767714"/>
                  </a:lnTo>
                  <a:lnTo>
                    <a:pt x="638809" y="791844"/>
                  </a:lnTo>
                  <a:lnTo>
                    <a:pt x="600075" y="811529"/>
                  </a:lnTo>
                  <a:lnTo>
                    <a:pt x="558800" y="828039"/>
                  </a:lnTo>
                  <a:lnTo>
                    <a:pt x="515619" y="840104"/>
                  </a:lnTo>
                  <a:lnTo>
                    <a:pt x="470534" y="847089"/>
                  </a:lnTo>
                  <a:lnTo>
                    <a:pt x="424814" y="849629"/>
                  </a:lnTo>
                  <a:lnTo>
                    <a:pt x="378459" y="847089"/>
                  </a:lnTo>
                  <a:lnTo>
                    <a:pt x="333375" y="840104"/>
                  </a:lnTo>
                  <a:lnTo>
                    <a:pt x="290194" y="828039"/>
                  </a:lnTo>
                  <a:lnTo>
                    <a:pt x="248919" y="811529"/>
                  </a:lnTo>
                  <a:lnTo>
                    <a:pt x="210184" y="791844"/>
                  </a:lnTo>
                  <a:lnTo>
                    <a:pt x="173354" y="767714"/>
                  </a:lnTo>
                  <a:lnTo>
                    <a:pt x="139700" y="740409"/>
                  </a:lnTo>
                  <a:lnTo>
                    <a:pt x="109219" y="709294"/>
                  </a:lnTo>
                  <a:lnTo>
                    <a:pt x="81914" y="675639"/>
                  </a:lnTo>
                  <a:lnTo>
                    <a:pt x="57784" y="639444"/>
                  </a:lnTo>
                  <a:lnTo>
                    <a:pt x="37464" y="600074"/>
                  </a:lnTo>
                  <a:lnTo>
                    <a:pt x="21589" y="559434"/>
                  </a:lnTo>
                  <a:lnTo>
                    <a:pt x="9525" y="516254"/>
                  </a:lnTo>
                  <a:lnTo>
                    <a:pt x="1904" y="471169"/>
                  </a:lnTo>
                  <a:lnTo>
                    <a:pt x="0" y="42481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6075" y="5800725"/>
              <a:ext cx="498475" cy="5060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310245" y="4415790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29" h="849629">
                  <a:moveTo>
                    <a:pt x="424814" y="0"/>
                  </a:moveTo>
                  <a:lnTo>
                    <a:pt x="378459" y="2540"/>
                  </a:lnTo>
                  <a:lnTo>
                    <a:pt x="334009" y="9525"/>
                  </a:lnTo>
                  <a:lnTo>
                    <a:pt x="290829" y="21590"/>
                  </a:lnTo>
                  <a:lnTo>
                    <a:pt x="249554" y="37465"/>
                  </a:lnTo>
                  <a:lnTo>
                    <a:pt x="210820" y="57785"/>
                  </a:lnTo>
                  <a:lnTo>
                    <a:pt x="173989" y="81915"/>
                  </a:lnTo>
                  <a:lnTo>
                    <a:pt x="140334" y="109220"/>
                  </a:lnTo>
                  <a:lnTo>
                    <a:pt x="109854" y="139700"/>
                  </a:lnTo>
                  <a:lnTo>
                    <a:pt x="81914" y="173990"/>
                  </a:lnTo>
                  <a:lnTo>
                    <a:pt x="58420" y="210185"/>
                  </a:lnTo>
                  <a:lnTo>
                    <a:pt x="38100" y="248920"/>
                  </a:lnTo>
                  <a:lnTo>
                    <a:pt x="21589" y="290195"/>
                  </a:lnTo>
                  <a:lnTo>
                    <a:pt x="10159" y="333375"/>
                  </a:lnTo>
                  <a:lnTo>
                    <a:pt x="2539" y="378460"/>
                  </a:lnTo>
                  <a:lnTo>
                    <a:pt x="0" y="424815"/>
                  </a:lnTo>
                  <a:lnTo>
                    <a:pt x="2539" y="471170"/>
                  </a:lnTo>
                  <a:lnTo>
                    <a:pt x="10159" y="515620"/>
                  </a:lnTo>
                  <a:lnTo>
                    <a:pt x="21589" y="558800"/>
                  </a:lnTo>
                  <a:lnTo>
                    <a:pt x="38100" y="600075"/>
                  </a:lnTo>
                  <a:lnTo>
                    <a:pt x="58420" y="638810"/>
                  </a:lnTo>
                  <a:lnTo>
                    <a:pt x="81914" y="675640"/>
                  </a:lnTo>
                  <a:lnTo>
                    <a:pt x="109854" y="709295"/>
                  </a:lnTo>
                  <a:lnTo>
                    <a:pt x="140334" y="739775"/>
                  </a:lnTo>
                  <a:lnTo>
                    <a:pt x="173989" y="767715"/>
                  </a:lnTo>
                  <a:lnTo>
                    <a:pt x="210820" y="791210"/>
                  </a:lnTo>
                  <a:lnTo>
                    <a:pt x="249554" y="811530"/>
                  </a:lnTo>
                  <a:lnTo>
                    <a:pt x="290829" y="828040"/>
                  </a:lnTo>
                  <a:lnTo>
                    <a:pt x="334009" y="839470"/>
                  </a:lnTo>
                  <a:lnTo>
                    <a:pt x="378459" y="847090"/>
                  </a:lnTo>
                  <a:lnTo>
                    <a:pt x="424814" y="849630"/>
                  </a:lnTo>
                  <a:lnTo>
                    <a:pt x="471170" y="847090"/>
                  </a:lnTo>
                  <a:lnTo>
                    <a:pt x="516254" y="839470"/>
                  </a:lnTo>
                  <a:lnTo>
                    <a:pt x="559434" y="828040"/>
                  </a:lnTo>
                  <a:lnTo>
                    <a:pt x="600709" y="811530"/>
                  </a:lnTo>
                  <a:lnTo>
                    <a:pt x="639445" y="791210"/>
                  </a:lnTo>
                  <a:lnTo>
                    <a:pt x="675639" y="767715"/>
                  </a:lnTo>
                  <a:lnTo>
                    <a:pt x="709929" y="739775"/>
                  </a:lnTo>
                  <a:lnTo>
                    <a:pt x="740409" y="709295"/>
                  </a:lnTo>
                  <a:lnTo>
                    <a:pt x="767714" y="675640"/>
                  </a:lnTo>
                  <a:lnTo>
                    <a:pt x="791845" y="638810"/>
                  </a:lnTo>
                  <a:lnTo>
                    <a:pt x="812164" y="600075"/>
                  </a:lnTo>
                  <a:lnTo>
                    <a:pt x="828039" y="558800"/>
                  </a:lnTo>
                  <a:lnTo>
                    <a:pt x="840104" y="515620"/>
                  </a:lnTo>
                  <a:lnTo>
                    <a:pt x="847089" y="471170"/>
                  </a:lnTo>
                  <a:lnTo>
                    <a:pt x="849629" y="424815"/>
                  </a:lnTo>
                  <a:lnTo>
                    <a:pt x="847089" y="378460"/>
                  </a:lnTo>
                  <a:lnTo>
                    <a:pt x="840104" y="333375"/>
                  </a:lnTo>
                  <a:lnTo>
                    <a:pt x="828039" y="290195"/>
                  </a:lnTo>
                  <a:lnTo>
                    <a:pt x="812164" y="248920"/>
                  </a:lnTo>
                  <a:lnTo>
                    <a:pt x="791845" y="210185"/>
                  </a:lnTo>
                  <a:lnTo>
                    <a:pt x="767714" y="173990"/>
                  </a:lnTo>
                  <a:lnTo>
                    <a:pt x="740409" y="139700"/>
                  </a:lnTo>
                  <a:lnTo>
                    <a:pt x="709929" y="109220"/>
                  </a:lnTo>
                  <a:lnTo>
                    <a:pt x="675639" y="81915"/>
                  </a:lnTo>
                  <a:lnTo>
                    <a:pt x="639445" y="57785"/>
                  </a:lnTo>
                  <a:lnTo>
                    <a:pt x="600709" y="37465"/>
                  </a:lnTo>
                  <a:lnTo>
                    <a:pt x="559434" y="21590"/>
                  </a:lnTo>
                  <a:lnTo>
                    <a:pt x="516254" y="9525"/>
                  </a:lnTo>
                  <a:lnTo>
                    <a:pt x="471170" y="2540"/>
                  </a:lnTo>
                  <a:lnTo>
                    <a:pt x="424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10245" y="4415790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29" h="849629">
                  <a:moveTo>
                    <a:pt x="0" y="424815"/>
                  </a:moveTo>
                  <a:lnTo>
                    <a:pt x="2539" y="378460"/>
                  </a:lnTo>
                  <a:lnTo>
                    <a:pt x="10159" y="333375"/>
                  </a:lnTo>
                  <a:lnTo>
                    <a:pt x="21589" y="290195"/>
                  </a:lnTo>
                  <a:lnTo>
                    <a:pt x="38100" y="248920"/>
                  </a:lnTo>
                  <a:lnTo>
                    <a:pt x="58420" y="210185"/>
                  </a:lnTo>
                  <a:lnTo>
                    <a:pt x="81914" y="173990"/>
                  </a:lnTo>
                  <a:lnTo>
                    <a:pt x="109854" y="139700"/>
                  </a:lnTo>
                  <a:lnTo>
                    <a:pt x="140334" y="109220"/>
                  </a:lnTo>
                  <a:lnTo>
                    <a:pt x="173989" y="81915"/>
                  </a:lnTo>
                  <a:lnTo>
                    <a:pt x="210820" y="57785"/>
                  </a:lnTo>
                  <a:lnTo>
                    <a:pt x="249554" y="37465"/>
                  </a:lnTo>
                  <a:lnTo>
                    <a:pt x="290829" y="21590"/>
                  </a:lnTo>
                  <a:lnTo>
                    <a:pt x="334009" y="9525"/>
                  </a:lnTo>
                  <a:lnTo>
                    <a:pt x="378459" y="2540"/>
                  </a:lnTo>
                  <a:lnTo>
                    <a:pt x="424814" y="0"/>
                  </a:lnTo>
                  <a:lnTo>
                    <a:pt x="471170" y="2540"/>
                  </a:lnTo>
                  <a:lnTo>
                    <a:pt x="516254" y="9525"/>
                  </a:lnTo>
                  <a:lnTo>
                    <a:pt x="559434" y="21590"/>
                  </a:lnTo>
                  <a:lnTo>
                    <a:pt x="600709" y="37465"/>
                  </a:lnTo>
                  <a:lnTo>
                    <a:pt x="639445" y="57785"/>
                  </a:lnTo>
                  <a:lnTo>
                    <a:pt x="675639" y="81915"/>
                  </a:lnTo>
                  <a:lnTo>
                    <a:pt x="709929" y="109220"/>
                  </a:lnTo>
                  <a:lnTo>
                    <a:pt x="740409" y="139700"/>
                  </a:lnTo>
                  <a:lnTo>
                    <a:pt x="767714" y="173990"/>
                  </a:lnTo>
                  <a:lnTo>
                    <a:pt x="791845" y="210185"/>
                  </a:lnTo>
                  <a:lnTo>
                    <a:pt x="812164" y="248920"/>
                  </a:lnTo>
                  <a:lnTo>
                    <a:pt x="828039" y="290195"/>
                  </a:lnTo>
                  <a:lnTo>
                    <a:pt x="840104" y="333375"/>
                  </a:lnTo>
                  <a:lnTo>
                    <a:pt x="847089" y="378460"/>
                  </a:lnTo>
                  <a:lnTo>
                    <a:pt x="849629" y="424815"/>
                  </a:lnTo>
                  <a:lnTo>
                    <a:pt x="847089" y="471170"/>
                  </a:lnTo>
                  <a:lnTo>
                    <a:pt x="840104" y="515620"/>
                  </a:lnTo>
                  <a:lnTo>
                    <a:pt x="828039" y="558800"/>
                  </a:lnTo>
                  <a:lnTo>
                    <a:pt x="812164" y="600075"/>
                  </a:lnTo>
                  <a:lnTo>
                    <a:pt x="791845" y="638810"/>
                  </a:lnTo>
                  <a:lnTo>
                    <a:pt x="767714" y="675640"/>
                  </a:lnTo>
                  <a:lnTo>
                    <a:pt x="740409" y="709295"/>
                  </a:lnTo>
                  <a:lnTo>
                    <a:pt x="709929" y="739775"/>
                  </a:lnTo>
                  <a:lnTo>
                    <a:pt x="675639" y="767715"/>
                  </a:lnTo>
                  <a:lnTo>
                    <a:pt x="639445" y="791210"/>
                  </a:lnTo>
                  <a:lnTo>
                    <a:pt x="600709" y="811530"/>
                  </a:lnTo>
                  <a:lnTo>
                    <a:pt x="559434" y="828040"/>
                  </a:lnTo>
                  <a:lnTo>
                    <a:pt x="516254" y="839470"/>
                  </a:lnTo>
                  <a:lnTo>
                    <a:pt x="471170" y="847090"/>
                  </a:lnTo>
                  <a:lnTo>
                    <a:pt x="424814" y="849630"/>
                  </a:lnTo>
                  <a:lnTo>
                    <a:pt x="378459" y="847090"/>
                  </a:lnTo>
                  <a:lnTo>
                    <a:pt x="334009" y="839470"/>
                  </a:lnTo>
                  <a:lnTo>
                    <a:pt x="290829" y="828040"/>
                  </a:lnTo>
                  <a:lnTo>
                    <a:pt x="249554" y="811530"/>
                  </a:lnTo>
                  <a:lnTo>
                    <a:pt x="210820" y="791210"/>
                  </a:lnTo>
                  <a:lnTo>
                    <a:pt x="173989" y="767715"/>
                  </a:lnTo>
                  <a:lnTo>
                    <a:pt x="140334" y="739775"/>
                  </a:lnTo>
                  <a:lnTo>
                    <a:pt x="109854" y="709295"/>
                  </a:lnTo>
                  <a:lnTo>
                    <a:pt x="81914" y="675640"/>
                  </a:lnTo>
                  <a:lnTo>
                    <a:pt x="58420" y="638810"/>
                  </a:lnTo>
                  <a:lnTo>
                    <a:pt x="38100" y="600075"/>
                  </a:lnTo>
                  <a:lnTo>
                    <a:pt x="21589" y="558800"/>
                  </a:lnTo>
                  <a:lnTo>
                    <a:pt x="10159" y="515620"/>
                  </a:lnTo>
                  <a:lnTo>
                    <a:pt x="2539" y="471170"/>
                  </a:lnTo>
                  <a:lnTo>
                    <a:pt x="0" y="42481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0580" y="4628515"/>
              <a:ext cx="593090" cy="5048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917305" y="5649595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29" h="849629">
                  <a:moveTo>
                    <a:pt x="424815" y="0"/>
                  </a:moveTo>
                  <a:lnTo>
                    <a:pt x="378460" y="2539"/>
                  </a:lnTo>
                  <a:lnTo>
                    <a:pt x="333375" y="9524"/>
                  </a:lnTo>
                  <a:lnTo>
                    <a:pt x="290195" y="21589"/>
                  </a:lnTo>
                  <a:lnTo>
                    <a:pt x="248920" y="37464"/>
                  </a:lnTo>
                  <a:lnTo>
                    <a:pt x="210185" y="57784"/>
                  </a:lnTo>
                  <a:lnTo>
                    <a:pt x="173990" y="81914"/>
                  </a:lnTo>
                  <a:lnTo>
                    <a:pt x="139700" y="109219"/>
                  </a:lnTo>
                  <a:lnTo>
                    <a:pt x="109220" y="139699"/>
                  </a:lnTo>
                  <a:lnTo>
                    <a:pt x="81915" y="173989"/>
                  </a:lnTo>
                  <a:lnTo>
                    <a:pt x="57785" y="210184"/>
                  </a:lnTo>
                  <a:lnTo>
                    <a:pt x="37465" y="248919"/>
                  </a:lnTo>
                  <a:lnTo>
                    <a:pt x="21590" y="290194"/>
                  </a:lnTo>
                  <a:lnTo>
                    <a:pt x="9525" y="333374"/>
                  </a:lnTo>
                  <a:lnTo>
                    <a:pt x="2540" y="378459"/>
                  </a:lnTo>
                  <a:lnTo>
                    <a:pt x="0" y="424814"/>
                  </a:lnTo>
                  <a:lnTo>
                    <a:pt x="2540" y="471169"/>
                  </a:lnTo>
                  <a:lnTo>
                    <a:pt x="9525" y="515619"/>
                  </a:lnTo>
                  <a:lnTo>
                    <a:pt x="21590" y="558799"/>
                  </a:lnTo>
                  <a:lnTo>
                    <a:pt x="37465" y="600074"/>
                  </a:lnTo>
                  <a:lnTo>
                    <a:pt x="57785" y="638809"/>
                  </a:lnTo>
                  <a:lnTo>
                    <a:pt x="81915" y="675639"/>
                  </a:lnTo>
                  <a:lnTo>
                    <a:pt x="109220" y="709294"/>
                  </a:lnTo>
                  <a:lnTo>
                    <a:pt x="139700" y="739774"/>
                  </a:lnTo>
                  <a:lnTo>
                    <a:pt x="173990" y="767714"/>
                  </a:lnTo>
                  <a:lnTo>
                    <a:pt x="210185" y="791209"/>
                  </a:lnTo>
                  <a:lnTo>
                    <a:pt x="248920" y="811529"/>
                  </a:lnTo>
                  <a:lnTo>
                    <a:pt x="290195" y="828039"/>
                  </a:lnTo>
                  <a:lnTo>
                    <a:pt x="333375" y="839469"/>
                  </a:lnTo>
                  <a:lnTo>
                    <a:pt x="378460" y="847089"/>
                  </a:lnTo>
                  <a:lnTo>
                    <a:pt x="424815" y="849629"/>
                  </a:lnTo>
                  <a:lnTo>
                    <a:pt x="470535" y="847089"/>
                  </a:lnTo>
                  <a:lnTo>
                    <a:pt x="515620" y="839469"/>
                  </a:lnTo>
                  <a:lnTo>
                    <a:pt x="558800" y="828039"/>
                  </a:lnTo>
                  <a:lnTo>
                    <a:pt x="600075" y="811529"/>
                  </a:lnTo>
                  <a:lnTo>
                    <a:pt x="638810" y="791209"/>
                  </a:lnTo>
                  <a:lnTo>
                    <a:pt x="675640" y="767714"/>
                  </a:lnTo>
                  <a:lnTo>
                    <a:pt x="709295" y="739774"/>
                  </a:lnTo>
                  <a:lnTo>
                    <a:pt x="739775" y="709294"/>
                  </a:lnTo>
                  <a:lnTo>
                    <a:pt x="767715" y="675639"/>
                  </a:lnTo>
                  <a:lnTo>
                    <a:pt x="791210" y="638809"/>
                  </a:lnTo>
                  <a:lnTo>
                    <a:pt x="811529" y="600074"/>
                  </a:lnTo>
                  <a:lnTo>
                    <a:pt x="827404" y="558799"/>
                  </a:lnTo>
                  <a:lnTo>
                    <a:pt x="839470" y="515619"/>
                  </a:lnTo>
                  <a:lnTo>
                    <a:pt x="847090" y="471169"/>
                  </a:lnTo>
                  <a:lnTo>
                    <a:pt x="849629" y="424814"/>
                  </a:lnTo>
                  <a:lnTo>
                    <a:pt x="847090" y="378459"/>
                  </a:lnTo>
                  <a:lnTo>
                    <a:pt x="839470" y="333374"/>
                  </a:lnTo>
                  <a:lnTo>
                    <a:pt x="827404" y="290194"/>
                  </a:lnTo>
                  <a:lnTo>
                    <a:pt x="811529" y="248919"/>
                  </a:lnTo>
                  <a:lnTo>
                    <a:pt x="791210" y="210184"/>
                  </a:lnTo>
                  <a:lnTo>
                    <a:pt x="767715" y="173989"/>
                  </a:lnTo>
                  <a:lnTo>
                    <a:pt x="739775" y="139699"/>
                  </a:lnTo>
                  <a:lnTo>
                    <a:pt x="709295" y="109219"/>
                  </a:lnTo>
                  <a:lnTo>
                    <a:pt x="675640" y="81914"/>
                  </a:lnTo>
                  <a:lnTo>
                    <a:pt x="638810" y="57784"/>
                  </a:lnTo>
                  <a:lnTo>
                    <a:pt x="600075" y="37464"/>
                  </a:lnTo>
                  <a:lnTo>
                    <a:pt x="558800" y="21589"/>
                  </a:lnTo>
                  <a:lnTo>
                    <a:pt x="515620" y="9524"/>
                  </a:lnTo>
                  <a:lnTo>
                    <a:pt x="470535" y="2539"/>
                  </a:lnTo>
                  <a:lnTo>
                    <a:pt x="424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17305" y="5649595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29" h="849629">
                  <a:moveTo>
                    <a:pt x="0" y="424814"/>
                  </a:moveTo>
                  <a:lnTo>
                    <a:pt x="2540" y="378459"/>
                  </a:lnTo>
                  <a:lnTo>
                    <a:pt x="9525" y="333374"/>
                  </a:lnTo>
                  <a:lnTo>
                    <a:pt x="21590" y="290194"/>
                  </a:lnTo>
                  <a:lnTo>
                    <a:pt x="37465" y="248919"/>
                  </a:lnTo>
                  <a:lnTo>
                    <a:pt x="57785" y="210184"/>
                  </a:lnTo>
                  <a:lnTo>
                    <a:pt x="81915" y="173989"/>
                  </a:lnTo>
                  <a:lnTo>
                    <a:pt x="109220" y="139699"/>
                  </a:lnTo>
                  <a:lnTo>
                    <a:pt x="139700" y="109219"/>
                  </a:lnTo>
                  <a:lnTo>
                    <a:pt x="173990" y="81914"/>
                  </a:lnTo>
                  <a:lnTo>
                    <a:pt x="210185" y="57784"/>
                  </a:lnTo>
                  <a:lnTo>
                    <a:pt x="248920" y="37464"/>
                  </a:lnTo>
                  <a:lnTo>
                    <a:pt x="290195" y="21589"/>
                  </a:lnTo>
                  <a:lnTo>
                    <a:pt x="333375" y="9524"/>
                  </a:lnTo>
                  <a:lnTo>
                    <a:pt x="378460" y="2539"/>
                  </a:lnTo>
                  <a:lnTo>
                    <a:pt x="424815" y="0"/>
                  </a:lnTo>
                  <a:lnTo>
                    <a:pt x="471170" y="2539"/>
                  </a:lnTo>
                  <a:lnTo>
                    <a:pt x="515620" y="9524"/>
                  </a:lnTo>
                  <a:lnTo>
                    <a:pt x="558800" y="21589"/>
                  </a:lnTo>
                  <a:lnTo>
                    <a:pt x="600075" y="37464"/>
                  </a:lnTo>
                  <a:lnTo>
                    <a:pt x="638810" y="57784"/>
                  </a:lnTo>
                  <a:lnTo>
                    <a:pt x="675640" y="81914"/>
                  </a:lnTo>
                  <a:lnTo>
                    <a:pt x="709295" y="109219"/>
                  </a:lnTo>
                  <a:lnTo>
                    <a:pt x="739775" y="139699"/>
                  </a:lnTo>
                  <a:lnTo>
                    <a:pt x="767715" y="173989"/>
                  </a:lnTo>
                  <a:lnTo>
                    <a:pt x="791210" y="210184"/>
                  </a:lnTo>
                  <a:lnTo>
                    <a:pt x="811529" y="248919"/>
                  </a:lnTo>
                  <a:lnTo>
                    <a:pt x="827404" y="290194"/>
                  </a:lnTo>
                  <a:lnTo>
                    <a:pt x="839470" y="333374"/>
                  </a:lnTo>
                  <a:lnTo>
                    <a:pt x="847090" y="378459"/>
                  </a:lnTo>
                  <a:lnTo>
                    <a:pt x="849629" y="424814"/>
                  </a:lnTo>
                  <a:lnTo>
                    <a:pt x="847090" y="471169"/>
                  </a:lnTo>
                  <a:lnTo>
                    <a:pt x="839470" y="515619"/>
                  </a:lnTo>
                  <a:lnTo>
                    <a:pt x="827404" y="558799"/>
                  </a:lnTo>
                  <a:lnTo>
                    <a:pt x="811529" y="600074"/>
                  </a:lnTo>
                  <a:lnTo>
                    <a:pt x="791210" y="638809"/>
                  </a:lnTo>
                  <a:lnTo>
                    <a:pt x="767715" y="675639"/>
                  </a:lnTo>
                  <a:lnTo>
                    <a:pt x="739775" y="709294"/>
                  </a:lnTo>
                  <a:lnTo>
                    <a:pt x="709295" y="739774"/>
                  </a:lnTo>
                  <a:lnTo>
                    <a:pt x="675640" y="767714"/>
                  </a:lnTo>
                  <a:lnTo>
                    <a:pt x="638810" y="791209"/>
                  </a:lnTo>
                  <a:lnTo>
                    <a:pt x="600075" y="811529"/>
                  </a:lnTo>
                  <a:lnTo>
                    <a:pt x="558800" y="828039"/>
                  </a:lnTo>
                  <a:lnTo>
                    <a:pt x="515620" y="839469"/>
                  </a:lnTo>
                  <a:lnTo>
                    <a:pt x="471170" y="847089"/>
                  </a:lnTo>
                  <a:lnTo>
                    <a:pt x="424815" y="849629"/>
                  </a:lnTo>
                  <a:lnTo>
                    <a:pt x="378460" y="847089"/>
                  </a:lnTo>
                  <a:lnTo>
                    <a:pt x="333375" y="839469"/>
                  </a:lnTo>
                  <a:lnTo>
                    <a:pt x="290195" y="828039"/>
                  </a:lnTo>
                  <a:lnTo>
                    <a:pt x="248920" y="811529"/>
                  </a:lnTo>
                  <a:lnTo>
                    <a:pt x="210185" y="791209"/>
                  </a:lnTo>
                  <a:lnTo>
                    <a:pt x="173990" y="767714"/>
                  </a:lnTo>
                  <a:lnTo>
                    <a:pt x="139700" y="739774"/>
                  </a:lnTo>
                  <a:lnTo>
                    <a:pt x="109220" y="709294"/>
                  </a:lnTo>
                  <a:lnTo>
                    <a:pt x="81915" y="675639"/>
                  </a:lnTo>
                  <a:lnTo>
                    <a:pt x="57785" y="638809"/>
                  </a:lnTo>
                  <a:lnTo>
                    <a:pt x="37465" y="600074"/>
                  </a:lnTo>
                  <a:lnTo>
                    <a:pt x="21590" y="558799"/>
                  </a:lnTo>
                  <a:lnTo>
                    <a:pt x="9525" y="515619"/>
                  </a:lnTo>
                  <a:lnTo>
                    <a:pt x="2540" y="471169"/>
                  </a:lnTo>
                  <a:lnTo>
                    <a:pt x="0" y="42481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885" y="5869305"/>
              <a:ext cx="673734" cy="36131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553450" y="5257038"/>
            <a:ext cx="387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Docker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05000" y="5646420"/>
            <a:ext cx="862330" cy="862330"/>
            <a:chOff x="1905000" y="5646420"/>
            <a:chExt cx="862330" cy="862330"/>
          </a:xfrm>
        </p:grpSpPr>
        <p:sp>
          <p:nvSpPr>
            <p:cNvPr id="35" name="object 35"/>
            <p:cNvSpPr/>
            <p:nvPr/>
          </p:nvSpPr>
          <p:spPr>
            <a:xfrm>
              <a:off x="1911350" y="5652770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30" h="849629">
                  <a:moveTo>
                    <a:pt x="0" y="424814"/>
                  </a:moveTo>
                  <a:lnTo>
                    <a:pt x="1905" y="378459"/>
                  </a:lnTo>
                  <a:lnTo>
                    <a:pt x="9525" y="334009"/>
                  </a:lnTo>
                  <a:lnTo>
                    <a:pt x="21589" y="290829"/>
                  </a:lnTo>
                  <a:lnTo>
                    <a:pt x="37464" y="249554"/>
                  </a:lnTo>
                  <a:lnTo>
                    <a:pt x="57785" y="210819"/>
                  </a:lnTo>
                  <a:lnTo>
                    <a:pt x="81914" y="173989"/>
                  </a:lnTo>
                  <a:lnTo>
                    <a:pt x="109219" y="140334"/>
                  </a:lnTo>
                  <a:lnTo>
                    <a:pt x="139700" y="109854"/>
                  </a:lnTo>
                  <a:lnTo>
                    <a:pt x="173355" y="81914"/>
                  </a:lnTo>
                  <a:lnTo>
                    <a:pt x="210185" y="58419"/>
                  </a:lnTo>
                  <a:lnTo>
                    <a:pt x="248919" y="38099"/>
                  </a:lnTo>
                  <a:lnTo>
                    <a:pt x="290194" y="21589"/>
                  </a:lnTo>
                  <a:lnTo>
                    <a:pt x="333375" y="10159"/>
                  </a:lnTo>
                  <a:lnTo>
                    <a:pt x="378460" y="2539"/>
                  </a:lnTo>
                  <a:lnTo>
                    <a:pt x="424814" y="0"/>
                  </a:lnTo>
                  <a:lnTo>
                    <a:pt x="470535" y="2539"/>
                  </a:lnTo>
                  <a:lnTo>
                    <a:pt x="515619" y="10159"/>
                  </a:lnTo>
                  <a:lnTo>
                    <a:pt x="558800" y="21589"/>
                  </a:lnTo>
                  <a:lnTo>
                    <a:pt x="600075" y="38099"/>
                  </a:lnTo>
                  <a:lnTo>
                    <a:pt x="638810" y="58419"/>
                  </a:lnTo>
                  <a:lnTo>
                    <a:pt x="675639" y="81914"/>
                  </a:lnTo>
                  <a:lnTo>
                    <a:pt x="709294" y="109854"/>
                  </a:lnTo>
                  <a:lnTo>
                    <a:pt x="739775" y="140334"/>
                  </a:lnTo>
                  <a:lnTo>
                    <a:pt x="767080" y="173989"/>
                  </a:lnTo>
                  <a:lnTo>
                    <a:pt x="791210" y="210819"/>
                  </a:lnTo>
                  <a:lnTo>
                    <a:pt x="811530" y="249554"/>
                  </a:lnTo>
                  <a:lnTo>
                    <a:pt x="827405" y="290829"/>
                  </a:lnTo>
                  <a:lnTo>
                    <a:pt x="839469" y="334009"/>
                  </a:lnTo>
                  <a:lnTo>
                    <a:pt x="847089" y="378459"/>
                  </a:lnTo>
                  <a:lnTo>
                    <a:pt x="849630" y="424814"/>
                  </a:lnTo>
                  <a:lnTo>
                    <a:pt x="847089" y="471169"/>
                  </a:lnTo>
                  <a:lnTo>
                    <a:pt x="839469" y="516254"/>
                  </a:lnTo>
                  <a:lnTo>
                    <a:pt x="827405" y="559434"/>
                  </a:lnTo>
                  <a:lnTo>
                    <a:pt x="811530" y="600709"/>
                  </a:lnTo>
                  <a:lnTo>
                    <a:pt x="791210" y="639444"/>
                  </a:lnTo>
                  <a:lnTo>
                    <a:pt x="767080" y="675639"/>
                  </a:lnTo>
                  <a:lnTo>
                    <a:pt x="739775" y="709929"/>
                  </a:lnTo>
                  <a:lnTo>
                    <a:pt x="709294" y="740409"/>
                  </a:lnTo>
                  <a:lnTo>
                    <a:pt x="675639" y="767714"/>
                  </a:lnTo>
                  <a:lnTo>
                    <a:pt x="638810" y="791844"/>
                  </a:lnTo>
                  <a:lnTo>
                    <a:pt x="600075" y="812164"/>
                  </a:lnTo>
                  <a:lnTo>
                    <a:pt x="558800" y="828039"/>
                  </a:lnTo>
                  <a:lnTo>
                    <a:pt x="515619" y="840104"/>
                  </a:lnTo>
                  <a:lnTo>
                    <a:pt x="470535" y="847089"/>
                  </a:lnTo>
                  <a:lnTo>
                    <a:pt x="424814" y="849629"/>
                  </a:lnTo>
                  <a:lnTo>
                    <a:pt x="378460" y="847089"/>
                  </a:lnTo>
                  <a:lnTo>
                    <a:pt x="333375" y="840104"/>
                  </a:lnTo>
                  <a:lnTo>
                    <a:pt x="290194" y="828039"/>
                  </a:lnTo>
                  <a:lnTo>
                    <a:pt x="248919" y="812164"/>
                  </a:lnTo>
                  <a:lnTo>
                    <a:pt x="210185" y="791844"/>
                  </a:lnTo>
                  <a:lnTo>
                    <a:pt x="173355" y="767714"/>
                  </a:lnTo>
                  <a:lnTo>
                    <a:pt x="139700" y="740409"/>
                  </a:lnTo>
                  <a:lnTo>
                    <a:pt x="109219" y="709929"/>
                  </a:lnTo>
                  <a:lnTo>
                    <a:pt x="81914" y="675639"/>
                  </a:lnTo>
                  <a:lnTo>
                    <a:pt x="57785" y="639444"/>
                  </a:lnTo>
                  <a:lnTo>
                    <a:pt x="37464" y="600709"/>
                  </a:lnTo>
                  <a:lnTo>
                    <a:pt x="21589" y="559434"/>
                  </a:lnTo>
                  <a:lnTo>
                    <a:pt x="9525" y="516254"/>
                  </a:lnTo>
                  <a:lnTo>
                    <a:pt x="1905" y="471169"/>
                  </a:lnTo>
                  <a:lnTo>
                    <a:pt x="0" y="42481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73910" y="5857875"/>
              <a:ext cx="569595" cy="441325"/>
            </a:xfrm>
            <a:custGeom>
              <a:avLst/>
              <a:gdLst/>
              <a:ahLst/>
              <a:cxnLst/>
              <a:rect l="l" t="t" r="r" b="b"/>
              <a:pathLst>
                <a:path w="569594" h="441325">
                  <a:moveTo>
                    <a:pt x="569594" y="0"/>
                  </a:moveTo>
                  <a:lnTo>
                    <a:pt x="0" y="0"/>
                  </a:lnTo>
                  <a:lnTo>
                    <a:pt x="0" y="441325"/>
                  </a:lnTo>
                  <a:lnTo>
                    <a:pt x="569594" y="441325"/>
                  </a:lnTo>
                  <a:lnTo>
                    <a:pt x="569594" y="398780"/>
                  </a:lnTo>
                  <a:lnTo>
                    <a:pt x="43179" y="398780"/>
                  </a:lnTo>
                  <a:lnTo>
                    <a:pt x="43179" y="114300"/>
                  </a:lnTo>
                  <a:lnTo>
                    <a:pt x="569594" y="114300"/>
                  </a:lnTo>
                  <a:lnTo>
                    <a:pt x="569594" y="71119"/>
                  </a:lnTo>
                  <a:lnTo>
                    <a:pt x="384175" y="71119"/>
                  </a:lnTo>
                  <a:lnTo>
                    <a:pt x="377825" y="64769"/>
                  </a:lnTo>
                  <a:lnTo>
                    <a:pt x="377825" y="49530"/>
                  </a:lnTo>
                  <a:lnTo>
                    <a:pt x="384175" y="43180"/>
                  </a:lnTo>
                  <a:lnTo>
                    <a:pt x="569594" y="43180"/>
                  </a:lnTo>
                  <a:lnTo>
                    <a:pt x="569594" y="0"/>
                  </a:lnTo>
                  <a:close/>
                </a:path>
                <a:path w="569594" h="441325">
                  <a:moveTo>
                    <a:pt x="569594" y="114300"/>
                  </a:moveTo>
                  <a:lnTo>
                    <a:pt x="527050" y="114300"/>
                  </a:lnTo>
                  <a:lnTo>
                    <a:pt x="527050" y="398780"/>
                  </a:lnTo>
                  <a:lnTo>
                    <a:pt x="569594" y="398780"/>
                  </a:lnTo>
                  <a:lnTo>
                    <a:pt x="569594" y="114300"/>
                  </a:lnTo>
                  <a:close/>
                </a:path>
                <a:path w="569594" h="441325">
                  <a:moveTo>
                    <a:pt x="433704" y="43180"/>
                  </a:moveTo>
                  <a:lnTo>
                    <a:pt x="399414" y="43180"/>
                  </a:lnTo>
                  <a:lnTo>
                    <a:pt x="405764" y="49530"/>
                  </a:lnTo>
                  <a:lnTo>
                    <a:pt x="405764" y="64769"/>
                  </a:lnTo>
                  <a:lnTo>
                    <a:pt x="399414" y="71119"/>
                  </a:lnTo>
                  <a:lnTo>
                    <a:pt x="433704" y="71119"/>
                  </a:lnTo>
                  <a:lnTo>
                    <a:pt x="427354" y="64769"/>
                  </a:lnTo>
                  <a:lnTo>
                    <a:pt x="427354" y="49530"/>
                  </a:lnTo>
                  <a:lnTo>
                    <a:pt x="433704" y="43180"/>
                  </a:lnTo>
                  <a:close/>
                </a:path>
                <a:path w="569594" h="441325">
                  <a:moveTo>
                    <a:pt x="483234" y="43180"/>
                  </a:moveTo>
                  <a:lnTo>
                    <a:pt x="449579" y="43180"/>
                  </a:lnTo>
                  <a:lnTo>
                    <a:pt x="455929" y="49530"/>
                  </a:lnTo>
                  <a:lnTo>
                    <a:pt x="455929" y="64769"/>
                  </a:lnTo>
                  <a:lnTo>
                    <a:pt x="449579" y="71119"/>
                  </a:lnTo>
                  <a:lnTo>
                    <a:pt x="483234" y="71119"/>
                  </a:lnTo>
                  <a:lnTo>
                    <a:pt x="476884" y="64769"/>
                  </a:lnTo>
                  <a:lnTo>
                    <a:pt x="476884" y="49530"/>
                  </a:lnTo>
                  <a:lnTo>
                    <a:pt x="483234" y="43180"/>
                  </a:lnTo>
                  <a:close/>
                </a:path>
                <a:path w="569594" h="441325">
                  <a:moveTo>
                    <a:pt x="569594" y="43180"/>
                  </a:moveTo>
                  <a:lnTo>
                    <a:pt x="499109" y="43180"/>
                  </a:lnTo>
                  <a:lnTo>
                    <a:pt x="505459" y="49530"/>
                  </a:lnTo>
                  <a:lnTo>
                    <a:pt x="505459" y="64769"/>
                  </a:lnTo>
                  <a:lnTo>
                    <a:pt x="499109" y="71119"/>
                  </a:lnTo>
                  <a:lnTo>
                    <a:pt x="569594" y="71119"/>
                  </a:lnTo>
                  <a:lnTo>
                    <a:pt x="569594" y="4318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895475" y="4465320"/>
            <a:ext cx="862330" cy="862330"/>
            <a:chOff x="1895475" y="4465320"/>
            <a:chExt cx="862330" cy="862330"/>
          </a:xfrm>
        </p:grpSpPr>
        <p:sp>
          <p:nvSpPr>
            <p:cNvPr id="38" name="object 38"/>
            <p:cNvSpPr/>
            <p:nvPr/>
          </p:nvSpPr>
          <p:spPr>
            <a:xfrm>
              <a:off x="1901825" y="4471670"/>
              <a:ext cx="849630" cy="849630"/>
            </a:xfrm>
            <a:custGeom>
              <a:avLst/>
              <a:gdLst/>
              <a:ahLst/>
              <a:cxnLst/>
              <a:rect l="l" t="t" r="r" b="b"/>
              <a:pathLst>
                <a:path w="849630" h="849629">
                  <a:moveTo>
                    <a:pt x="0" y="424814"/>
                  </a:moveTo>
                  <a:lnTo>
                    <a:pt x="2539" y="378459"/>
                  </a:lnTo>
                  <a:lnTo>
                    <a:pt x="9525" y="333374"/>
                  </a:lnTo>
                  <a:lnTo>
                    <a:pt x="21589" y="290194"/>
                  </a:lnTo>
                  <a:lnTo>
                    <a:pt x="37464" y="248919"/>
                  </a:lnTo>
                  <a:lnTo>
                    <a:pt x="57785" y="210184"/>
                  </a:lnTo>
                  <a:lnTo>
                    <a:pt x="81914" y="173989"/>
                  </a:lnTo>
                  <a:lnTo>
                    <a:pt x="109219" y="140334"/>
                  </a:lnTo>
                  <a:lnTo>
                    <a:pt x="139700" y="109219"/>
                  </a:lnTo>
                  <a:lnTo>
                    <a:pt x="173989" y="81914"/>
                  </a:lnTo>
                  <a:lnTo>
                    <a:pt x="210185" y="57784"/>
                  </a:lnTo>
                  <a:lnTo>
                    <a:pt x="248919" y="37464"/>
                  </a:lnTo>
                  <a:lnTo>
                    <a:pt x="290194" y="21589"/>
                  </a:lnTo>
                  <a:lnTo>
                    <a:pt x="333375" y="9524"/>
                  </a:lnTo>
                  <a:lnTo>
                    <a:pt x="378460" y="2539"/>
                  </a:lnTo>
                  <a:lnTo>
                    <a:pt x="424814" y="0"/>
                  </a:lnTo>
                  <a:lnTo>
                    <a:pt x="471169" y="2539"/>
                  </a:lnTo>
                  <a:lnTo>
                    <a:pt x="515619" y="9524"/>
                  </a:lnTo>
                  <a:lnTo>
                    <a:pt x="558800" y="21589"/>
                  </a:lnTo>
                  <a:lnTo>
                    <a:pt x="600075" y="37464"/>
                  </a:lnTo>
                  <a:lnTo>
                    <a:pt x="638810" y="57784"/>
                  </a:lnTo>
                  <a:lnTo>
                    <a:pt x="675639" y="81914"/>
                  </a:lnTo>
                  <a:lnTo>
                    <a:pt x="709294" y="109219"/>
                  </a:lnTo>
                  <a:lnTo>
                    <a:pt x="739775" y="140334"/>
                  </a:lnTo>
                  <a:lnTo>
                    <a:pt x="767714" y="173989"/>
                  </a:lnTo>
                  <a:lnTo>
                    <a:pt x="791210" y="210184"/>
                  </a:lnTo>
                  <a:lnTo>
                    <a:pt x="811530" y="248919"/>
                  </a:lnTo>
                  <a:lnTo>
                    <a:pt x="828039" y="290194"/>
                  </a:lnTo>
                  <a:lnTo>
                    <a:pt x="839469" y="333374"/>
                  </a:lnTo>
                  <a:lnTo>
                    <a:pt x="847089" y="378459"/>
                  </a:lnTo>
                  <a:lnTo>
                    <a:pt x="849630" y="424814"/>
                  </a:lnTo>
                  <a:lnTo>
                    <a:pt x="847089" y="471169"/>
                  </a:lnTo>
                  <a:lnTo>
                    <a:pt x="839469" y="515619"/>
                  </a:lnTo>
                  <a:lnTo>
                    <a:pt x="828039" y="558799"/>
                  </a:lnTo>
                  <a:lnTo>
                    <a:pt x="811530" y="600074"/>
                  </a:lnTo>
                  <a:lnTo>
                    <a:pt x="791210" y="638809"/>
                  </a:lnTo>
                  <a:lnTo>
                    <a:pt x="767714" y="675639"/>
                  </a:lnTo>
                  <a:lnTo>
                    <a:pt x="739775" y="709294"/>
                  </a:lnTo>
                  <a:lnTo>
                    <a:pt x="709294" y="739774"/>
                  </a:lnTo>
                  <a:lnTo>
                    <a:pt x="675639" y="767714"/>
                  </a:lnTo>
                  <a:lnTo>
                    <a:pt x="638810" y="791209"/>
                  </a:lnTo>
                  <a:lnTo>
                    <a:pt x="600075" y="811529"/>
                  </a:lnTo>
                  <a:lnTo>
                    <a:pt x="558800" y="828039"/>
                  </a:lnTo>
                  <a:lnTo>
                    <a:pt x="515619" y="839469"/>
                  </a:lnTo>
                  <a:lnTo>
                    <a:pt x="471169" y="847089"/>
                  </a:lnTo>
                  <a:lnTo>
                    <a:pt x="424814" y="849629"/>
                  </a:lnTo>
                  <a:lnTo>
                    <a:pt x="378460" y="847089"/>
                  </a:lnTo>
                  <a:lnTo>
                    <a:pt x="333375" y="839469"/>
                  </a:lnTo>
                  <a:lnTo>
                    <a:pt x="290194" y="828039"/>
                  </a:lnTo>
                  <a:lnTo>
                    <a:pt x="248919" y="811529"/>
                  </a:lnTo>
                  <a:lnTo>
                    <a:pt x="210185" y="791209"/>
                  </a:lnTo>
                  <a:lnTo>
                    <a:pt x="173989" y="767714"/>
                  </a:lnTo>
                  <a:lnTo>
                    <a:pt x="139700" y="739774"/>
                  </a:lnTo>
                  <a:lnTo>
                    <a:pt x="109219" y="709294"/>
                  </a:lnTo>
                  <a:lnTo>
                    <a:pt x="81914" y="675639"/>
                  </a:lnTo>
                  <a:lnTo>
                    <a:pt x="57785" y="638809"/>
                  </a:lnTo>
                  <a:lnTo>
                    <a:pt x="37464" y="600074"/>
                  </a:lnTo>
                  <a:lnTo>
                    <a:pt x="21589" y="558799"/>
                  </a:lnTo>
                  <a:lnTo>
                    <a:pt x="9525" y="515619"/>
                  </a:lnTo>
                  <a:lnTo>
                    <a:pt x="2539" y="471169"/>
                  </a:lnTo>
                  <a:lnTo>
                    <a:pt x="0" y="42481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7425" y="4648835"/>
              <a:ext cx="184785" cy="18478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26615" y="4856480"/>
              <a:ext cx="447040" cy="242570"/>
            </a:xfrm>
            <a:custGeom>
              <a:avLst/>
              <a:gdLst/>
              <a:ahLst/>
              <a:cxnLst/>
              <a:rect l="l" t="t" r="r" b="b"/>
              <a:pathLst>
                <a:path w="447039" h="242570">
                  <a:moveTo>
                    <a:pt x="223520" y="0"/>
                  </a:moveTo>
                  <a:lnTo>
                    <a:pt x="185420" y="3175"/>
                  </a:lnTo>
                  <a:lnTo>
                    <a:pt x="147320" y="11430"/>
                  </a:lnTo>
                  <a:lnTo>
                    <a:pt x="95250" y="31750"/>
                  </a:lnTo>
                  <a:lnTo>
                    <a:pt x="50800" y="62230"/>
                  </a:lnTo>
                  <a:lnTo>
                    <a:pt x="0" y="242570"/>
                  </a:lnTo>
                  <a:lnTo>
                    <a:pt x="93980" y="242570"/>
                  </a:lnTo>
                  <a:lnTo>
                    <a:pt x="107950" y="184785"/>
                  </a:lnTo>
                  <a:lnTo>
                    <a:pt x="338455" y="184785"/>
                  </a:lnTo>
                  <a:lnTo>
                    <a:pt x="338455" y="182245"/>
                  </a:lnTo>
                  <a:lnTo>
                    <a:pt x="433070" y="182245"/>
                  </a:lnTo>
                  <a:lnTo>
                    <a:pt x="410210" y="85725"/>
                  </a:lnTo>
                  <a:lnTo>
                    <a:pt x="374650" y="43815"/>
                  </a:lnTo>
                  <a:lnTo>
                    <a:pt x="326390" y="19050"/>
                  </a:lnTo>
                  <a:lnTo>
                    <a:pt x="261620" y="3175"/>
                  </a:lnTo>
                  <a:lnTo>
                    <a:pt x="242570" y="1270"/>
                  </a:lnTo>
                  <a:lnTo>
                    <a:pt x="223520" y="0"/>
                  </a:lnTo>
                  <a:close/>
                </a:path>
                <a:path w="447039" h="242570">
                  <a:moveTo>
                    <a:pt x="338455" y="184785"/>
                  </a:moveTo>
                  <a:lnTo>
                    <a:pt x="107950" y="184785"/>
                  </a:lnTo>
                  <a:lnTo>
                    <a:pt x="107950" y="242570"/>
                  </a:lnTo>
                  <a:lnTo>
                    <a:pt x="338455" y="242570"/>
                  </a:lnTo>
                  <a:lnTo>
                    <a:pt x="338455" y="184785"/>
                  </a:lnTo>
                  <a:close/>
                </a:path>
                <a:path w="447039" h="242570">
                  <a:moveTo>
                    <a:pt x="433070" y="182245"/>
                  </a:moveTo>
                  <a:lnTo>
                    <a:pt x="338455" y="182245"/>
                  </a:lnTo>
                  <a:lnTo>
                    <a:pt x="353060" y="242570"/>
                  </a:lnTo>
                  <a:lnTo>
                    <a:pt x="447040" y="242570"/>
                  </a:lnTo>
                  <a:lnTo>
                    <a:pt x="433070" y="182245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916939" y="377697"/>
            <a:ext cx="665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</a:t>
            </a:r>
            <a:r>
              <a:rPr sz="3600" spc="-5" dirty="0"/>
              <a:t>Use Case and</a:t>
            </a:r>
            <a:r>
              <a:rPr sz="3600" spc="-15" dirty="0"/>
              <a:t> </a:t>
            </a:r>
            <a:r>
              <a:rPr sz="3600" dirty="0"/>
              <a:t>the</a:t>
            </a:r>
            <a:r>
              <a:rPr sz="3600" spc="-570" dirty="0"/>
              <a:t> </a:t>
            </a:r>
            <a:r>
              <a:rPr sz="3600" dirty="0"/>
              <a:t>Solu</a:t>
            </a:r>
            <a:r>
              <a:rPr sz="3600" spc="5" dirty="0"/>
              <a:t>t</a:t>
            </a:r>
            <a:r>
              <a:rPr sz="3600" dirty="0"/>
              <a:t>ion</a:t>
            </a:r>
            <a:endParaRPr sz="3600"/>
          </a:p>
        </p:txBody>
      </p:sp>
      <p:sp>
        <p:nvSpPr>
          <p:cNvPr id="42" name="object 42"/>
          <p:cNvSpPr txBox="1"/>
          <p:nvPr/>
        </p:nvSpPr>
        <p:spPr>
          <a:xfrm>
            <a:off x="878839" y="1018507"/>
            <a:ext cx="9817735" cy="33807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5"/>
              </a:spcBef>
            </a:pPr>
            <a:r>
              <a:rPr sz="2000" b="1" dirty="0">
                <a:latin typeface="Arial"/>
                <a:cs typeface="Arial"/>
              </a:rPr>
              <a:t>Fol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owing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 some</a:t>
            </a:r>
            <a:r>
              <a:rPr sz="2000" b="1" spc="-3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ben</a:t>
            </a: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fits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e 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prediction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</a:t>
            </a:r>
            <a:r>
              <a:rPr sz="2000" b="1" spc="-10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bring:</a:t>
            </a:r>
            <a:endParaRPr sz="2000">
              <a:latin typeface="Arial"/>
              <a:cs typeface="Arial"/>
            </a:endParaRPr>
          </a:p>
          <a:p>
            <a:pPr marL="393700" marR="5080" indent="-343535">
              <a:lnSpc>
                <a:spcPct val="101699"/>
              </a:lnSpc>
              <a:spcBef>
                <a:spcPts val="380"/>
              </a:spcBef>
              <a:buChar char="•"/>
              <a:tabLst>
                <a:tab pos="393700" algn="l"/>
                <a:tab pos="394335" algn="l"/>
              </a:tabLst>
            </a:pPr>
            <a:r>
              <a:rPr sz="1800" spc="-5" dirty="0">
                <a:latin typeface="Arial MT"/>
                <a:cs typeface="Arial MT"/>
              </a:rPr>
              <a:t>Predicting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F&amp;B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spend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member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resort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would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help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improving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pre-sales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during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booking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through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web</a:t>
            </a:r>
            <a:r>
              <a:rPr sz="1800" dirty="0">
                <a:latin typeface="Arial MT"/>
                <a:cs typeface="Arial MT"/>
              </a:rPr>
              <a:t> 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mobile</a:t>
            </a:r>
            <a:r>
              <a:rPr sz="1800" spc="-2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app.</a:t>
            </a:r>
            <a:endParaRPr sz="1800">
              <a:latin typeface="Arial MT"/>
              <a:cs typeface="Arial MT"/>
            </a:endParaRPr>
          </a:p>
          <a:p>
            <a:pPr marL="393700" indent="-343535">
              <a:lnSpc>
                <a:spcPts val="2125"/>
              </a:lnSpc>
              <a:spcBef>
                <a:spcPts val="25"/>
              </a:spcBef>
              <a:buChar char="•"/>
              <a:tabLst>
                <a:tab pos="393700" algn="l"/>
                <a:tab pos="394335" algn="l"/>
              </a:tabLst>
            </a:pPr>
            <a:r>
              <a:rPr sz="1800" spc="-5" dirty="0">
                <a:latin typeface="Arial MT"/>
                <a:cs typeface="Arial MT"/>
              </a:rPr>
              <a:t>Targeted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campaigns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suit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member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taste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preference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F&amp;B.</a:t>
            </a:r>
            <a:endParaRPr sz="1800">
              <a:latin typeface="Arial MT"/>
              <a:cs typeface="Arial MT"/>
            </a:endParaRPr>
          </a:p>
          <a:p>
            <a:pPr marL="393700" indent="-343535">
              <a:lnSpc>
                <a:spcPts val="2125"/>
              </a:lnSpc>
              <a:buChar char="•"/>
              <a:tabLst>
                <a:tab pos="393700" algn="l"/>
                <a:tab pos="394335" algn="l"/>
              </a:tabLst>
            </a:pPr>
            <a:r>
              <a:rPr sz="1800" spc="-5" dirty="0">
                <a:latin typeface="Arial MT"/>
                <a:cs typeface="Arial MT"/>
              </a:rPr>
              <a:t>Providing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members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resort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customized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offers.</a:t>
            </a:r>
            <a:endParaRPr sz="1800">
              <a:latin typeface="Arial MT"/>
              <a:cs typeface="Arial MT"/>
            </a:endParaRPr>
          </a:p>
          <a:p>
            <a:pPr marL="393700" indent="-343535">
              <a:lnSpc>
                <a:spcPct val="100000"/>
              </a:lnSpc>
              <a:spcBef>
                <a:spcPts val="50"/>
              </a:spcBef>
              <a:buChar char="•"/>
              <a:tabLst>
                <a:tab pos="393700" algn="l"/>
                <a:tab pos="394335" algn="l"/>
              </a:tabLst>
            </a:pPr>
            <a:r>
              <a:rPr sz="1800" spc="-5" dirty="0">
                <a:latin typeface="Arial MT"/>
                <a:cs typeface="Arial MT"/>
              </a:rPr>
              <a:t>Help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resort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kitchen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inventory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food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quantity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prepared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advance.</a:t>
            </a:r>
            <a:endParaRPr sz="1800">
              <a:latin typeface="Arial MT"/>
              <a:cs typeface="Arial MT"/>
            </a:endParaRPr>
          </a:p>
          <a:p>
            <a:pPr marL="12700" marR="114300">
              <a:lnSpc>
                <a:spcPct val="99500"/>
              </a:lnSpc>
              <a:spcBef>
                <a:spcPts val="1430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preparation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model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training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conducted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with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Watson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Studio.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uses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Python,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scikit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learn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Jupyter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technology.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deployed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web-service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IBM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Cloud.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solution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architecture: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12594" y="5314950"/>
            <a:ext cx="263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U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39442" y="6513068"/>
            <a:ext cx="411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W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B UI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35322" y="6455155"/>
            <a:ext cx="377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Calibri"/>
                <a:cs typeface="Calibri"/>
              </a:rPr>
              <a:t>P</a:t>
            </a:r>
            <a:r>
              <a:rPr sz="1000" spc="-25" dirty="0">
                <a:latin typeface="Calibri"/>
                <a:cs typeface="Calibri"/>
              </a:rPr>
              <a:t>y</a:t>
            </a:r>
            <a:r>
              <a:rPr sz="1000" spc="-30" dirty="0">
                <a:latin typeface="Calibri"/>
                <a:cs typeface="Calibri"/>
              </a:rPr>
              <a:t>t</a:t>
            </a:r>
            <a:r>
              <a:rPr sz="1000" spc="-25" dirty="0">
                <a:latin typeface="Calibri"/>
                <a:cs typeface="Calibri"/>
              </a:rPr>
              <a:t>h</a:t>
            </a:r>
            <a:r>
              <a:rPr sz="1000" spc="-30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07634" y="6464300"/>
            <a:ext cx="407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Jupyter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55233" y="6464300"/>
            <a:ext cx="611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Sci</a:t>
            </a:r>
            <a:r>
              <a:rPr sz="1000" spc="-5" dirty="0">
                <a:latin typeface="Calibri"/>
                <a:cs typeface="Calibri"/>
              </a:rPr>
              <a:t>kit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arn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88045" y="6464300"/>
            <a:ext cx="466090" cy="3282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97155">
              <a:lnSpc>
                <a:spcPts val="1190"/>
              </a:lnSpc>
              <a:spcBef>
                <a:spcPts val="145"/>
              </a:spcBef>
            </a:pPr>
            <a:r>
              <a:rPr sz="1000" spc="-5" dirty="0">
                <a:latin typeface="Calibri"/>
                <a:cs typeface="Calibri"/>
              </a:rPr>
              <a:t>Flask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 </a:t>
            </a:r>
            <a:r>
              <a:rPr sz="1000" spc="-45" dirty="0">
                <a:latin typeface="Calibri"/>
                <a:cs typeface="Calibri"/>
              </a:rPr>
              <a:t>A</a:t>
            </a:r>
            <a:r>
              <a:rPr sz="1000" spc="-40" dirty="0">
                <a:latin typeface="Calibri"/>
                <a:cs typeface="Calibri"/>
              </a:rPr>
              <a:t>P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45702" y="6442964"/>
            <a:ext cx="611505" cy="3282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40335" marR="5080" indent="-128270">
              <a:lnSpc>
                <a:spcPts val="1190"/>
              </a:lnSpc>
              <a:spcBef>
                <a:spcPts val="145"/>
              </a:spcBef>
            </a:pPr>
            <a:r>
              <a:rPr sz="1000" spc="-10" dirty="0">
                <a:latin typeface="Calibri"/>
                <a:cs typeface="Calibri"/>
              </a:rPr>
              <a:t>Sci</a:t>
            </a:r>
            <a:r>
              <a:rPr sz="1000" spc="-5" dirty="0">
                <a:latin typeface="Calibri"/>
                <a:cs typeface="Calibri"/>
              </a:rPr>
              <a:t>kit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arn  Model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566236"/>
            <a:ext cx="83693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/>
                <a:cs typeface="Arial"/>
              </a:rPr>
              <a:t>Technical</a:t>
            </a:r>
            <a:r>
              <a:rPr sz="6000" b="1" spc="-35" dirty="0">
                <a:latin typeface="Arial"/>
                <a:cs typeface="Arial"/>
              </a:rPr>
              <a:t> </a:t>
            </a:r>
            <a:r>
              <a:rPr sz="6000" b="1" spc="-5" dirty="0">
                <a:latin typeface="Arial"/>
                <a:cs typeface="Arial"/>
              </a:rPr>
              <a:t>Presentation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4500524"/>
            <a:ext cx="9618980" cy="14611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Architectural</a:t>
            </a:r>
            <a:r>
              <a:rPr sz="2200" b="1" spc="-7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choices</a:t>
            </a:r>
            <a:endParaRPr sz="22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Data</a:t>
            </a:r>
            <a:r>
              <a:rPr sz="2200" b="1" spc="-8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quality</a:t>
            </a:r>
            <a:r>
              <a:rPr sz="2200" b="1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assessment,</a:t>
            </a:r>
            <a:r>
              <a:rPr sz="2200" b="1" spc="-8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data</a:t>
            </a:r>
            <a:r>
              <a:rPr sz="2200" b="1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pre-processing</a:t>
            </a:r>
            <a:r>
              <a:rPr sz="2200" b="1" spc="-6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and</a:t>
            </a:r>
            <a:r>
              <a:rPr sz="2200" b="1" spc="-7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feature</a:t>
            </a:r>
            <a:r>
              <a:rPr sz="22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engineering</a:t>
            </a:r>
            <a:endParaRPr sz="22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Model</a:t>
            </a:r>
            <a:r>
              <a:rPr sz="2200" b="1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performance</a:t>
            </a:r>
            <a:r>
              <a:rPr sz="2200" b="1" spc="-9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indicators</a:t>
            </a:r>
            <a:endParaRPr sz="22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Model</a:t>
            </a:r>
            <a:r>
              <a:rPr sz="2200" b="1" spc="-8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algorithm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7697"/>
            <a:ext cx="4751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Architectural</a:t>
            </a:r>
            <a:r>
              <a:rPr sz="3600" spc="-65" dirty="0"/>
              <a:t> </a:t>
            </a:r>
            <a:r>
              <a:rPr sz="3600" spc="-5" dirty="0"/>
              <a:t>Choices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92504" y="2418715"/>
            <a:ext cx="8682990" cy="3926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12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Core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solution: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ts val="2125"/>
              </a:lnSpc>
            </a:pP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CSV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 uploaded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Watson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Studio</a:t>
            </a:r>
            <a:r>
              <a:rPr sz="1800" dirty="0">
                <a:latin typeface="Arial MT"/>
                <a:cs typeface="Arial MT"/>
              </a:rPr>
              <a:t> /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IBM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Storage.</a:t>
            </a:r>
            <a:endParaRPr sz="1800">
              <a:latin typeface="Arial MT"/>
              <a:cs typeface="Arial MT"/>
            </a:endParaRPr>
          </a:p>
          <a:p>
            <a:pPr marL="13970">
              <a:lnSpc>
                <a:spcPts val="2125"/>
              </a:lnSpc>
              <a:spcBef>
                <a:spcPts val="645"/>
              </a:spcBef>
            </a:pPr>
            <a:r>
              <a:rPr sz="1800" spc="-5" dirty="0">
                <a:latin typeface="Arial MT"/>
                <a:cs typeface="Arial MT"/>
              </a:rPr>
              <a:t>Scikit-learn 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Python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IBM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Watson </a:t>
            </a:r>
            <a:r>
              <a:rPr sz="1800" spc="-5" dirty="0">
                <a:latin typeface="Arial MT"/>
                <a:cs typeface="Arial MT"/>
              </a:rPr>
              <a:t>Studio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Jupyter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notebooks: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ts val="2125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ETL;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Exploration.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ts val="2130"/>
              </a:lnSpc>
              <a:spcBef>
                <a:spcPts val="5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Feature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Engineering;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Definition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Validation.</a:t>
            </a:r>
            <a:endParaRPr sz="1800">
              <a:latin typeface="Arial MT"/>
              <a:cs typeface="Arial MT"/>
            </a:endParaRPr>
          </a:p>
          <a:p>
            <a:pPr marL="299085" marR="257810" indent="-285115">
              <a:lnSpc>
                <a:spcPts val="2200"/>
              </a:lnSpc>
              <a:spcBef>
                <a:spcPts val="1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Pipeline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Notebook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(takes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raw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CSV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trained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pipeline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3970" marR="121285">
              <a:lnSpc>
                <a:spcPct val="102200"/>
              </a:lnSpc>
            </a:pPr>
            <a:r>
              <a:rPr sz="1800" b="1" dirty="0">
                <a:latin typeface="Arial"/>
                <a:cs typeface="Arial"/>
              </a:rPr>
              <a:t>Trained</a:t>
            </a:r>
            <a:r>
              <a:rPr sz="1800" b="1" spc="-2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model</a:t>
            </a:r>
            <a:r>
              <a:rPr sz="1800" b="1" spc="-2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saved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deployed</a:t>
            </a:r>
            <a:r>
              <a:rPr sz="1800" b="1" spc="-18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Flask</a:t>
            </a:r>
            <a:r>
              <a:rPr sz="1800" spc="-20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REST</a:t>
            </a:r>
            <a:r>
              <a:rPr sz="1800" spc="-20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API</a:t>
            </a:r>
            <a:r>
              <a:rPr sz="1800" spc="-1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0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Dash</a:t>
            </a:r>
            <a:r>
              <a:rPr sz="1800" spc="-20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UI</a:t>
            </a:r>
            <a:r>
              <a:rPr sz="1800" spc="-1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hosted</a:t>
            </a:r>
            <a:r>
              <a:rPr sz="1800" spc="-2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IBM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Cloud.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Alternative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solution: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ts val="2125"/>
              </a:lnSpc>
              <a:spcBef>
                <a:spcPts val="5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IBM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Watson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Studio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refinery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flow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preparation.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ts val="2125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Watson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automatic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API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web-service.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0859" y="1036955"/>
            <a:ext cx="4353577" cy="1292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0555"/>
            <a:ext cx="7065009" cy="10744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3940"/>
              </a:lnSpc>
              <a:spcBef>
                <a:spcPts val="545"/>
              </a:spcBef>
            </a:pPr>
            <a:r>
              <a:rPr sz="3600" spc="-5" dirty="0"/>
              <a:t>Data</a:t>
            </a:r>
            <a:r>
              <a:rPr sz="3600" spc="-400" dirty="0"/>
              <a:t> </a:t>
            </a:r>
            <a:r>
              <a:rPr sz="3600" spc="-5" dirty="0"/>
              <a:t>Pre</a:t>
            </a:r>
            <a:r>
              <a:rPr sz="3600" dirty="0"/>
              <a:t>-Processing</a:t>
            </a:r>
            <a:r>
              <a:rPr sz="3600" spc="-405" dirty="0"/>
              <a:t> </a:t>
            </a:r>
            <a:r>
              <a:rPr sz="3600" dirty="0"/>
              <a:t>and</a:t>
            </a:r>
            <a:r>
              <a:rPr sz="3600" spc="-405" dirty="0"/>
              <a:t> </a:t>
            </a:r>
            <a:r>
              <a:rPr sz="3600" dirty="0"/>
              <a:t>F</a:t>
            </a:r>
            <a:r>
              <a:rPr sz="3600" spc="5" dirty="0"/>
              <a:t>e</a:t>
            </a:r>
            <a:r>
              <a:rPr sz="3600" spc="-5" dirty="0"/>
              <a:t>ature  Engineering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365250"/>
            <a:ext cx="667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7925" algn="l"/>
              </a:tabLst>
            </a:pPr>
            <a:r>
              <a:rPr sz="2400" b="1" spc="-5" dirty="0">
                <a:latin typeface="Arial"/>
                <a:cs typeface="Arial"/>
              </a:rPr>
              <a:t>EDA	Feature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22830"/>
            <a:ext cx="3216910" cy="398652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97815" marR="5080" indent="-285750">
              <a:lnSpc>
                <a:spcPts val="1900"/>
              </a:lnSpc>
              <a:spcBef>
                <a:spcPts val="1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alibri"/>
                <a:cs typeface="Calibri"/>
              </a:rPr>
              <a:t>24 variables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314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424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obse</a:t>
            </a:r>
            <a:r>
              <a:rPr sz="1600" spc="-5" dirty="0">
                <a:latin typeface="Calibri"/>
                <a:cs typeface="Calibri"/>
              </a:rPr>
              <a:t>rva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</a:t>
            </a:r>
            <a:r>
              <a:rPr sz="1600" spc="-5" dirty="0">
                <a:latin typeface="Calibri"/>
                <a:cs typeface="Calibri"/>
              </a:rPr>
              <a:t>s </a:t>
            </a:r>
            <a:r>
              <a:rPr sz="1600" spc="-10" dirty="0">
                <a:latin typeface="Calibri"/>
                <a:cs typeface="Calibri"/>
              </a:rPr>
              <a:t>(un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q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va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ons).</a:t>
            </a:r>
            <a:endParaRPr sz="1600">
              <a:latin typeface="Calibri"/>
              <a:cs typeface="Calibri"/>
            </a:endParaRPr>
          </a:p>
          <a:p>
            <a:pPr marL="297815" marR="277495" indent="-285750">
              <a:lnSpc>
                <a:spcPts val="1900"/>
              </a:lnSpc>
              <a:spcBef>
                <a:spcPts val="5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%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 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ot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ue</a:t>
            </a:r>
            <a:r>
              <a:rPr sz="1600" spc="-5" dirty="0">
                <a:latin typeface="Calibri"/>
                <a:cs typeface="Calibri"/>
              </a:rPr>
              <a:t>s are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g,  1.4%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missing values</a:t>
            </a:r>
            <a:endParaRPr sz="16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resort_type_code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297815" marR="153670" indent="-285750">
              <a:lnSpc>
                <a:spcPct val="100899"/>
              </a:lnSpc>
              <a:spcBef>
                <a:spcPts val="484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ourier New"/>
                <a:cs typeface="Courier New"/>
              </a:rPr>
              <a:t>booking_date</a:t>
            </a:r>
            <a:r>
              <a:rPr sz="1600" spc="-5" dirty="0">
                <a:latin typeface="Arial MT"/>
                <a:cs typeface="Arial MT"/>
              </a:rPr>
              <a:t>,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checkin_date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checkout_date </a:t>
            </a:r>
            <a:r>
              <a:rPr sz="1600" spc="-5" dirty="0">
                <a:latin typeface="Calibri"/>
                <a:cs typeface="Calibri"/>
              </a:rPr>
              <a:t>are date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les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ld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rse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-1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 datetime </a:t>
            </a:r>
            <a:r>
              <a:rPr sz="1600" spc="-10" dirty="0">
                <a:latin typeface="Calibri"/>
                <a:cs typeface="Calibri"/>
              </a:rPr>
              <a:t>format </a:t>
            </a:r>
            <a:r>
              <a:rPr sz="1600" spc="5" dirty="0">
                <a:latin typeface="Calibri"/>
                <a:cs typeface="Calibri"/>
              </a:rPr>
              <a:t>at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10" dirty="0">
                <a:latin typeface="Calibri"/>
                <a:cs typeface="Calibri"/>
              </a:rPr>
              <a:t>loading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stage.</a:t>
            </a:r>
            <a:endParaRPr sz="1600">
              <a:latin typeface="Calibri"/>
              <a:cs typeface="Calibri"/>
            </a:endParaRPr>
          </a:p>
          <a:p>
            <a:pPr marL="297815" marR="253365" indent="-285750">
              <a:lnSpc>
                <a:spcPct val="103800"/>
              </a:lnSpc>
              <a:spcBef>
                <a:spcPts val="4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ourier New"/>
                <a:cs typeface="Courier New"/>
              </a:rPr>
              <a:t>memberid</a:t>
            </a:r>
            <a:r>
              <a:rPr sz="1600" spc="-7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igh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</a:t>
            </a:r>
            <a:r>
              <a:rPr sz="1600" spc="-10" dirty="0">
                <a:latin typeface="Calibri"/>
                <a:cs typeface="Calibri"/>
              </a:rPr>
              <a:t>rd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ality:  101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327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unique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values.</a:t>
            </a:r>
            <a:endParaRPr sz="1600">
              <a:latin typeface="Calibri"/>
              <a:cs typeface="Calibri"/>
            </a:endParaRPr>
          </a:p>
          <a:p>
            <a:pPr marL="297815" marR="5080" indent="-285750">
              <a:lnSpc>
                <a:spcPct val="104400"/>
              </a:lnSpc>
              <a:spcBef>
                <a:spcPts val="5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ourier New"/>
                <a:cs typeface="Courier New"/>
              </a:rPr>
              <a:t>numberofchildren </a:t>
            </a:r>
            <a:r>
              <a:rPr sz="1600" spc="-5" dirty="0">
                <a:latin typeface="Calibri"/>
                <a:cs typeface="Calibri"/>
              </a:rPr>
              <a:t>has 77.4%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5" dirty="0">
                <a:latin typeface="Calibri"/>
                <a:cs typeface="Calibri"/>
              </a:rPr>
              <a:t>zero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values.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2419" y="1824354"/>
            <a:ext cx="3215640" cy="20434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97180" marR="770890" indent="-285115">
              <a:lnSpc>
                <a:spcPct val="96300"/>
              </a:lnSpc>
              <a:spcBef>
                <a:spcPts val="16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b="1" spc="-5" dirty="0">
                <a:latin typeface="Arial"/>
                <a:cs typeface="Arial"/>
              </a:rPr>
              <a:t>Date features</a:t>
            </a:r>
            <a:r>
              <a:rPr sz="1600" spc="-5" dirty="0">
                <a:latin typeface="Calibri"/>
                <a:cs typeface="Calibri"/>
              </a:rPr>
              <a:t>: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5" dirty="0">
                <a:latin typeface="Courier New"/>
                <a:cs typeface="Courier New"/>
              </a:rPr>
              <a:t>booking_in_advance</a:t>
            </a:r>
            <a:r>
              <a:rPr sz="1600" spc="-25" dirty="0">
                <a:latin typeface="Arial MT"/>
                <a:cs typeface="Arial MT"/>
              </a:rPr>
              <a:t>,  </a:t>
            </a:r>
            <a:r>
              <a:rPr sz="1600" spc="-5" dirty="0">
                <a:latin typeface="Courier New"/>
                <a:cs typeface="Courier New"/>
              </a:rPr>
              <a:t>days_stayed</a:t>
            </a:r>
            <a:endParaRPr sz="1600">
              <a:latin typeface="Courier New"/>
              <a:cs typeface="Courier New"/>
            </a:endParaRPr>
          </a:p>
          <a:p>
            <a:pPr marL="297180" marR="5080" indent="-285115">
              <a:lnSpc>
                <a:spcPct val="99000"/>
              </a:lnSpc>
              <a:spcBef>
                <a:spcPts val="8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5" dirty="0">
                <a:latin typeface="Calibri"/>
                <a:cs typeface="Calibri"/>
              </a:rPr>
              <a:t>Other </a:t>
            </a:r>
            <a:r>
              <a:rPr sz="1600" spc="-15" dirty="0">
                <a:latin typeface="Calibri"/>
                <a:cs typeface="Calibri"/>
              </a:rPr>
              <a:t>features </a:t>
            </a:r>
            <a:r>
              <a:rPr sz="1600" spc="-5" dirty="0">
                <a:latin typeface="Calibri"/>
                <a:cs typeface="Calibri"/>
              </a:rPr>
              <a:t>containing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ma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ate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10" dirty="0">
                <a:latin typeface="Arial MT"/>
                <a:cs typeface="Arial MT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10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th</a:t>
            </a:r>
            <a:r>
              <a:rPr sz="1600" spc="-5" dirty="0">
                <a:latin typeface="Arial MT"/>
                <a:cs typeface="Arial MT"/>
              </a:rPr>
              <a:t>,  </a:t>
            </a:r>
            <a:r>
              <a:rPr sz="1600" spc="-5" dirty="0">
                <a:latin typeface="Courier New"/>
                <a:cs typeface="Courier New"/>
              </a:rPr>
              <a:t>week</a:t>
            </a:r>
            <a:r>
              <a:rPr sz="1600" spc="-5" dirty="0">
                <a:latin typeface="Arial MT"/>
                <a:cs typeface="Arial MT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dayofweek</a:t>
            </a:r>
            <a:r>
              <a:rPr sz="1600" spc="-5" dirty="0">
                <a:latin typeface="Arial MT"/>
                <a:cs typeface="Arial MT"/>
              </a:rPr>
              <a:t>,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is_month_start</a:t>
            </a:r>
            <a:r>
              <a:rPr sz="1600" spc="-5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etc.)</a:t>
            </a:r>
            <a:endParaRPr sz="16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her fe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res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n_people</a:t>
            </a:r>
            <a:r>
              <a:rPr sz="1600" spc="-7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etc.)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7166" y="1365250"/>
            <a:ext cx="2244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Pre-processing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7166" y="1749069"/>
            <a:ext cx="2684145" cy="15481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5" dirty="0">
                <a:latin typeface="Calibri"/>
                <a:cs typeface="Calibri"/>
              </a:rPr>
              <a:t>Fill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values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-1</a:t>
            </a:r>
            <a:endParaRPr sz="1600">
              <a:latin typeface="Calibri"/>
              <a:cs typeface="Calibri"/>
            </a:endParaRPr>
          </a:p>
          <a:p>
            <a:pPr marL="297180" marR="5080" indent="-285115">
              <a:lnSpc>
                <a:spcPts val="1900"/>
              </a:lnSpc>
              <a:spcBef>
                <a:spcPts val="65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10" dirty="0">
                <a:latin typeface="Calibri"/>
                <a:cs typeface="Calibri"/>
              </a:rPr>
              <a:t>Conv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y-</a:t>
            </a:r>
            <a:r>
              <a:rPr sz="1600" spc="-5" dirty="0">
                <a:latin typeface="Calibri"/>
                <a:cs typeface="Calibri"/>
              </a:rPr>
              <a:t>ty</a:t>
            </a:r>
            <a:r>
              <a:rPr sz="1600" spc="5" dirty="0">
                <a:latin typeface="Calibri"/>
                <a:cs typeface="Calibri"/>
              </a:rPr>
              <a:t>p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columns  values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[0,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1]</a:t>
            </a:r>
            <a:endParaRPr sz="16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10" dirty="0">
                <a:latin typeface="Calibri"/>
                <a:cs typeface="Calibri"/>
              </a:rPr>
              <a:t>OHE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categorical </a:t>
            </a:r>
            <a:r>
              <a:rPr sz="1600" spc="-20" dirty="0">
                <a:latin typeface="Calibri"/>
                <a:cs typeface="Calibri"/>
              </a:rPr>
              <a:t>features</a:t>
            </a:r>
            <a:endParaRPr sz="16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10" dirty="0">
                <a:latin typeface="Calibri"/>
                <a:cs typeface="Calibri"/>
              </a:rPr>
              <a:t>Scale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numerical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features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6890" y="1358264"/>
            <a:ext cx="0" cy="4740910"/>
          </a:xfrm>
          <a:custGeom>
            <a:avLst/>
            <a:gdLst/>
            <a:ahLst/>
            <a:cxnLst/>
            <a:rect l="l" t="t" r="r" b="b"/>
            <a:pathLst>
              <a:path h="4740910">
                <a:moveTo>
                  <a:pt x="0" y="0"/>
                </a:moveTo>
                <a:lnTo>
                  <a:pt x="0" y="474091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32140" y="1358264"/>
            <a:ext cx="0" cy="4740910"/>
          </a:xfrm>
          <a:custGeom>
            <a:avLst/>
            <a:gdLst/>
            <a:ahLst/>
            <a:cxnLst/>
            <a:rect l="l" t="t" r="r" b="b"/>
            <a:pathLst>
              <a:path h="4740910">
                <a:moveTo>
                  <a:pt x="0" y="0"/>
                </a:moveTo>
                <a:lnTo>
                  <a:pt x="0" y="474091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7697"/>
            <a:ext cx="6579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Model</a:t>
            </a:r>
            <a:r>
              <a:rPr sz="3600" spc="-10" dirty="0"/>
              <a:t> </a:t>
            </a:r>
            <a:r>
              <a:rPr sz="3600" spc="-5" dirty="0"/>
              <a:t>Performance</a:t>
            </a:r>
            <a:r>
              <a:rPr sz="3600" dirty="0"/>
              <a:t> </a:t>
            </a:r>
            <a:r>
              <a:rPr sz="3600" spc="-5" dirty="0"/>
              <a:t>Indicators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174750"/>
            <a:ext cx="7623809" cy="11791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071245">
              <a:lnSpc>
                <a:spcPts val="2080"/>
              </a:lnSpc>
              <a:spcBef>
                <a:spcPts val="235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2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evaluated</a:t>
            </a:r>
            <a:r>
              <a:rPr sz="1800" b="1" spc="-1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on</a:t>
            </a:r>
            <a:r>
              <a:rPr sz="1800" b="1" spc="-1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Root-Mean-Squared-Error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(RMSE)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between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predicted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observed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amount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spent.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5000"/>
              </a:lnSpc>
              <a:spcBef>
                <a:spcPts val="755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train/valid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split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memberid</a:t>
            </a:r>
            <a:r>
              <a:rPr sz="1600" spc="-5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Arial MT"/>
                <a:cs typeface="Arial MT"/>
              </a:rPr>
              <a:t>variable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prevent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leak: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want</a:t>
            </a:r>
            <a:r>
              <a:rPr sz="1600" spc="-5" dirty="0">
                <a:latin typeface="Arial MT"/>
                <a:cs typeface="Arial MT"/>
              </a:rPr>
              <a:t> 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able to predict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amount spent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members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hotels.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14" y="2448560"/>
            <a:ext cx="4442968" cy="15773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818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Courier New</vt:lpstr>
      <vt:lpstr>Office Theme</vt:lpstr>
      <vt:lpstr>PowerPoint Presentation</vt:lpstr>
      <vt:lpstr>PowerPoint Presentation</vt:lpstr>
      <vt:lpstr>Predict average spend  on Food &amp; Beverages by a holiday resort member</vt:lpstr>
      <vt:lpstr>The Dataset</vt:lpstr>
      <vt:lpstr>The Use Case and the Solution</vt:lpstr>
      <vt:lpstr>PowerPoint Presentation</vt:lpstr>
      <vt:lpstr>Architectural Choices</vt:lpstr>
      <vt:lpstr>Data Pre-Processing and Feature  Engineering</vt:lpstr>
      <vt:lpstr>Model Performance Indicators</vt:lpstr>
      <vt:lpstr>Model Algorithm</vt:lpstr>
      <vt:lpstr>Model Deployment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Saifullah</dc:creator>
  <cp:lastModifiedBy>DELL</cp:lastModifiedBy>
  <cp:revision>2</cp:revision>
  <dcterms:created xsi:type="dcterms:W3CDTF">2022-11-05T08:05:38Z</dcterms:created>
  <dcterms:modified xsi:type="dcterms:W3CDTF">2022-11-05T08:16:51Z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2022-11-05T00:00:00Z</vt:filetime>
  </property>
</Properties>
</file>