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1449E-AF78-4680-9208-3C65F5EE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D93DC9-0196-4A48-8C4F-E6D32DD76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9C192B-C1B0-42CA-9030-0EEDCDFE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20C8-58D6-4B63-A05C-3F1FFD2A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1BF4AA-6885-4FA3-898B-A147A6AF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CCC1B-997F-4037-B5C5-12AABB76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144A57-EB01-45DA-BB11-2D6E21648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D60D2-3F43-458A-A314-1ECD76F5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5C4CD-62A3-4B47-81C6-BFFD6C0C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5EDCA-DF05-48B5-9F43-DECC7DE4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0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B22829-B35C-4AB4-B350-C71EBAAE3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0B8C8-5651-406B-92EB-4549C15F9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38287-B16B-42F6-A512-9C8F6581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255DC-3BF4-4AD1-804A-34B1B4EF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03B08A-9521-4CEB-B3D1-548426E6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1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3E2A8-0BC7-46B2-A083-0E6BA883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F655A-D16B-4275-86B0-52B4C336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426AD9-23E1-490A-AF0E-D4D83461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BF36C-CFA0-4F8D-8946-1194F741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CC92E-B134-4574-B261-8EC82C08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1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9C63B-8F82-4CD3-B654-E8FBC66E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A0F7B5-2064-466F-9E42-F1875564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145B4C-4FB6-497B-A6C0-3223670F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D829F-73F6-4962-8FF7-137469D4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6C791-D43A-480C-8C7E-1CA171CA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4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FE863-CEDC-40A8-87C1-5D11BA5F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891C7-DBA7-4720-B97A-0CEF56FBF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107954-C144-418B-A341-65202833F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FE1085-8921-44D6-AF40-FC6A8537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C2330-436E-457F-A9B0-087DB905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0C09CC-1CCF-46F5-93D5-963A463F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88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C7EE1-B974-425A-A1CA-35B0186F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FF7136-C5FE-43BF-AC33-7BD101654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93E98E-C705-4C67-8323-2A0963C29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3E07A8-9FAB-4917-B9F2-67FF1E572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BE5882-DB6B-40D7-881D-61B21E6D0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58D227-D5B8-4648-A33E-AD3E606A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3664D4-3FC9-4253-9F50-A49D0187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1627EF-2001-4AC3-87AD-AC46EB0F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8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F2933-C94F-4C8B-93DD-972A516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2F110F-324F-4941-AFD4-722F534A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9124C9-49A4-4C61-A392-3A6B6FE4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1F9ACC-969B-4DE6-A23B-268338D4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46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7F8934-F0F4-404F-894A-9C2BA350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27BFEF-CE57-4EA6-829E-2B5B06DF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A5889A-6E3E-4E6F-BE48-541F9B82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6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09C31-8F21-4918-9901-36F5DCFF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5FF70-F649-41A6-B41C-B41583AC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C2366-5E77-4877-99BD-7B0E2CC60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B00E0-8BBC-44AE-AF23-BB07D45A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9CC37D-A963-4328-B542-4AD3E1ED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8A6EA1-94C9-433D-ACE0-2F63E500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2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7AE46-93E0-49E3-93C7-A8EA47F3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3E36AF-B232-4E75-B1DA-119EF2DF8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17902E-6787-44DB-B47F-E8F04016C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BF014A-436A-4DDA-8C0B-E8BBC9C5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15B002-5145-4DF9-83FA-EFA913B1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DBAB93-1A14-472E-B686-0DEE46F0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32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3C74E1-9B1D-4FC8-B341-BD216FC9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AB2B6E-1D6F-46E1-9CC7-9983E288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84435-CF86-458E-8983-769C4556D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5645-EC7E-4D85-8E39-B5CE5C8D9C01}" type="datetimeFigureOut">
              <a:rPr lang="pt-BR" smtClean="0"/>
              <a:t>10/07/2019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CEFC7F-8966-4F0E-BD18-02730EB47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101F2-29D6-41C8-B552-369030F94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1193-3424-444C-9350-39D50DDD5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91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AA49FAA-6C31-41CE-9658-CB2197DC807C}"/>
              </a:ext>
            </a:extLst>
          </p:cNvPr>
          <p:cNvSpPr/>
          <p:nvPr/>
        </p:nvSpPr>
        <p:spPr>
          <a:xfrm>
            <a:off x="3907039" y="35136"/>
            <a:ext cx="1209891" cy="555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Main</a:t>
            </a:r>
            <a:endParaRPr lang="pt-BR" sz="1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818F76-44DD-4DD4-85A8-7B262EE3F74D}"/>
              </a:ext>
            </a:extLst>
          </p:cNvPr>
          <p:cNvSpPr/>
          <p:nvPr/>
        </p:nvSpPr>
        <p:spPr>
          <a:xfrm>
            <a:off x="3517130" y="697894"/>
            <a:ext cx="1989712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CarregarBaseDeDados</a:t>
            </a:r>
            <a:r>
              <a:rPr lang="pt-BR" sz="1200" dirty="0"/>
              <a:t>()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B8527C-D931-4082-862E-49B593F4488F}"/>
              </a:ext>
            </a:extLst>
          </p:cNvPr>
          <p:cNvSpPr/>
          <p:nvPr/>
        </p:nvSpPr>
        <p:spPr>
          <a:xfrm>
            <a:off x="3517130" y="1218091"/>
            <a:ext cx="1989712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MostrarSejaBemVindo</a:t>
            </a:r>
            <a:r>
              <a:rPr lang="pt-BR" sz="1200" dirty="0"/>
              <a:t>()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C8CF716A-7831-49B1-940D-FB7D72151251}"/>
              </a:ext>
            </a:extLst>
          </p:cNvPr>
          <p:cNvSpPr/>
          <p:nvPr/>
        </p:nvSpPr>
        <p:spPr>
          <a:xfrm>
            <a:off x="3179811" y="1733362"/>
            <a:ext cx="2664349" cy="11925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MenuInicial</a:t>
            </a:r>
            <a:r>
              <a:rPr lang="pt-BR" sz="1200" dirty="0"/>
              <a:t>() == 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7BADE2-2CA1-4AD7-85A7-D6BA51496B7D}"/>
              </a:ext>
            </a:extLst>
          </p:cNvPr>
          <p:cNvSpPr/>
          <p:nvPr/>
        </p:nvSpPr>
        <p:spPr>
          <a:xfrm>
            <a:off x="3517130" y="3086375"/>
            <a:ext cx="1989712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MostrarSejaBemVindo</a:t>
            </a:r>
            <a:r>
              <a:rPr lang="pt-BR" sz="1200" dirty="0"/>
              <a:t>()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C369708-20D5-44B7-8962-B87F4A8C98FA}"/>
              </a:ext>
            </a:extLst>
          </p:cNvPr>
          <p:cNvSpPr/>
          <p:nvPr/>
        </p:nvSpPr>
        <p:spPr>
          <a:xfrm>
            <a:off x="292294" y="3503625"/>
            <a:ext cx="3050636" cy="11622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PesquisaLivroParaAlocacao</a:t>
            </a:r>
            <a:r>
              <a:rPr lang="pt-BR" sz="1200" dirty="0"/>
              <a:t>(</a:t>
            </a:r>
            <a:r>
              <a:rPr lang="pt-BR" sz="1200" dirty="0" err="1"/>
              <a:t>nomeDoLivro</a:t>
            </a:r>
            <a:r>
              <a:rPr lang="pt-BR" sz="1200" dirty="0"/>
              <a:t>)</a:t>
            </a:r>
          </a:p>
          <a:p>
            <a:pPr algn="ctr"/>
            <a:r>
              <a:rPr lang="pt-BR" sz="1200" dirty="0"/>
              <a:t>== </a:t>
            </a:r>
            <a:r>
              <a:rPr lang="pt-BR" sz="1200" dirty="0" err="1"/>
              <a:t>true</a:t>
            </a:r>
            <a:endParaRPr lang="pt-BR" sz="1200" dirty="0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053296E2-C8E4-44DC-BC0F-14B3D1CA309B}"/>
              </a:ext>
            </a:extLst>
          </p:cNvPr>
          <p:cNvSpPr/>
          <p:nvPr/>
        </p:nvSpPr>
        <p:spPr>
          <a:xfrm>
            <a:off x="276180" y="4837665"/>
            <a:ext cx="3082864" cy="9961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Key == 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654F73B-8915-477C-A58C-0343D8D999C6}"/>
              </a:ext>
            </a:extLst>
          </p:cNvPr>
          <p:cNvSpPr/>
          <p:nvPr/>
        </p:nvSpPr>
        <p:spPr>
          <a:xfrm>
            <a:off x="4376909" y="5121558"/>
            <a:ext cx="1989712" cy="41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AlocarLivro</a:t>
            </a:r>
            <a:r>
              <a:rPr lang="pt-BR" sz="1200" dirty="0"/>
              <a:t>()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206CDD-C152-4A46-B793-0CC5B127BFB3}"/>
              </a:ext>
            </a:extLst>
          </p:cNvPr>
          <p:cNvSpPr/>
          <p:nvPr/>
        </p:nvSpPr>
        <p:spPr>
          <a:xfrm>
            <a:off x="6684055" y="6027199"/>
            <a:ext cx="1209891" cy="555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Exit</a:t>
            </a:r>
            <a:endParaRPr lang="pt-BR" sz="1200" dirty="0"/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76522FCD-674F-4A8B-9BEB-91ADDEEFC3C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>
            <a:off x="5844160" y="2329646"/>
            <a:ext cx="1444841" cy="3697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DADB3B76-2B95-46E3-913F-2B69EECBFD4B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rot="16200000" flipH="1">
            <a:off x="4015333" y="3636089"/>
            <a:ext cx="471000" cy="4866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F35BE491-FC3C-4E30-AB27-F956694F712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6366621" y="5330183"/>
            <a:ext cx="922380" cy="697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A4E2D6-6C8E-4F32-8ADB-86F8A68204A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359044" y="5330183"/>
            <a:ext cx="1017865" cy="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82EBFD6-ED0B-412D-B864-70B83D6E276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817612" y="4665918"/>
            <a:ext cx="0" cy="17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3E5C2611-78B0-4C0D-9564-CE4C59F9BE68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1817612" y="3294999"/>
            <a:ext cx="1699518" cy="208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BED39F55-570A-4978-9E59-7D3FA3B623B3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3342930" y="4084772"/>
            <a:ext cx="3946071" cy="1942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DDE8191-3E6F-40DE-8397-EA98CB31FB7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511985" y="590360"/>
            <a:ext cx="1" cy="10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1AC08D3-D9F5-48E8-BBF7-1AC8B0EDC2A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11986" y="1115144"/>
            <a:ext cx="0" cy="10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8B125368-D7DE-4F06-B28F-26984A127D0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511986" y="1635341"/>
            <a:ext cx="0" cy="9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C82828D2-D754-4AAE-A2BB-7B1C59E93B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511986" y="2925930"/>
            <a:ext cx="0" cy="16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B0F8C1E-51D2-4480-9045-78253E7B1861}"/>
              </a:ext>
            </a:extLst>
          </p:cNvPr>
          <p:cNvSpPr txBox="1"/>
          <p:nvPr/>
        </p:nvSpPr>
        <p:spPr>
          <a:xfrm>
            <a:off x="1950037" y="4567125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775F7CF-2358-4B22-809D-DF3BA0FCF8C8}"/>
              </a:ext>
            </a:extLst>
          </p:cNvPr>
          <p:cNvSpPr txBox="1"/>
          <p:nvPr/>
        </p:nvSpPr>
        <p:spPr>
          <a:xfrm>
            <a:off x="3522832" y="4960850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2F45A69-8960-4A23-A0F3-D10002F04AFA}"/>
              </a:ext>
            </a:extLst>
          </p:cNvPr>
          <p:cNvSpPr txBox="1"/>
          <p:nvPr/>
        </p:nvSpPr>
        <p:spPr>
          <a:xfrm>
            <a:off x="3971494" y="2759211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FE741F7-DBCE-423D-A06D-EC25F7AA555E}"/>
              </a:ext>
            </a:extLst>
          </p:cNvPr>
          <p:cNvSpPr txBox="1"/>
          <p:nvPr/>
        </p:nvSpPr>
        <p:spPr>
          <a:xfrm>
            <a:off x="1844984" y="5913497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22A4F4B-FEF0-427E-9F16-8C874469ED96}"/>
              </a:ext>
            </a:extLst>
          </p:cNvPr>
          <p:cNvSpPr txBox="1"/>
          <p:nvPr/>
        </p:nvSpPr>
        <p:spPr>
          <a:xfrm>
            <a:off x="3264225" y="3777787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8788F97-FB49-4784-BE5F-B27645B7DFE2}"/>
              </a:ext>
            </a:extLst>
          </p:cNvPr>
          <p:cNvSpPr txBox="1"/>
          <p:nvPr/>
        </p:nvSpPr>
        <p:spPr>
          <a:xfrm>
            <a:off x="5798598" y="1960351"/>
            <a:ext cx="59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258192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HBSIS</dc:creator>
  <cp:lastModifiedBy>HBSIS</cp:lastModifiedBy>
  <cp:revision>3</cp:revision>
  <dcterms:created xsi:type="dcterms:W3CDTF">2019-07-10T19:56:07Z</dcterms:created>
  <dcterms:modified xsi:type="dcterms:W3CDTF">2019-07-10T20:11:41Z</dcterms:modified>
</cp:coreProperties>
</file>