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B4A-CD5A-4392-BAF4-0680239359E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E14-3AD9-40D6-A8B7-826C324D4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03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B4A-CD5A-4392-BAF4-0680239359E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E14-3AD9-40D6-A8B7-826C324D4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6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B4A-CD5A-4392-BAF4-0680239359E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E14-3AD9-40D6-A8B7-826C324D4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38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B4A-CD5A-4392-BAF4-0680239359E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E14-3AD9-40D6-A8B7-826C324D4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8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B4A-CD5A-4392-BAF4-0680239359E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E14-3AD9-40D6-A8B7-826C324D4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4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B4A-CD5A-4392-BAF4-0680239359E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E14-3AD9-40D6-A8B7-826C324D4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0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B4A-CD5A-4392-BAF4-0680239359E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E14-3AD9-40D6-A8B7-826C324D4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6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B4A-CD5A-4392-BAF4-0680239359E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E14-3AD9-40D6-A8B7-826C324D4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8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B4A-CD5A-4392-BAF4-0680239359E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E14-3AD9-40D6-A8B7-826C324D4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24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B4A-CD5A-4392-BAF4-0680239359E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E14-3AD9-40D6-A8B7-826C324D4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09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B4A-CD5A-4392-BAF4-0680239359E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E14-3AD9-40D6-A8B7-826C324D4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EB4A-CD5A-4392-BAF4-0680239359E1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36E14-3AD9-40D6-A8B7-826C324D4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9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en-IN" dirty="0" smtClean="0"/>
              <a:t>PHP 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110" y="386104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IN" sz="2400" dirty="0" smtClean="0">
                <a:solidFill>
                  <a:schemeClr val="tx1"/>
                </a:solidFill>
              </a:rPr>
              <a:t>Instructor</a:t>
            </a:r>
          </a:p>
          <a:p>
            <a:pPr algn="r"/>
            <a:r>
              <a:rPr lang="en-IN" sz="2400" dirty="0" err="1" smtClean="0">
                <a:solidFill>
                  <a:schemeClr val="tx1"/>
                </a:solidFill>
              </a:rPr>
              <a:t>B.V.Satish</a:t>
            </a:r>
            <a:r>
              <a:rPr lang="en-IN" sz="2400" dirty="0" smtClean="0">
                <a:solidFill>
                  <a:schemeClr val="tx1"/>
                </a:solidFill>
              </a:rPr>
              <a:t> (RC1353)</a:t>
            </a:r>
          </a:p>
          <a:p>
            <a:pPr algn="r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7824" y="2564904"/>
            <a:ext cx="324036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4067944" y="1908060"/>
            <a:ext cx="540060" cy="324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2420144" y="1565176"/>
            <a:ext cx="108012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25799" y="2569452"/>
            <a:ext cx="108012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2062701" y="3717032"/>
            <a:ext cx="540060" cy="324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8"/>
          <p:cNvSpPr/>
          <p:nvPr/>
        </p:nvSpPr>
        <p:spPr>
          <a:xfrm>
            <a:off x="3059832" y="3866385"/>
            <a:ext cx="3096344" cy="16201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2690174" y="1746042"/>
            <a:ext cx="540060" cy="324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1794172" y="2731470"/>
            <a:ext cx="540060" cy="324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2267744" y="3789040"/>
            <a:ext cx="203314" cy="139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236317" y="2000395"/>
            <a:ext cx="203314" cy="139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1962545" y="2823805"/>
            <a:ext cx="203314" cy="139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2856518" y="1838377"/>
            <a:ext cx="203314" cy="139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9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332656"/>
            <a:ext cx="453021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In PHP we have three different types of arrays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Indexed arrays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Multidimensional arrays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Associative arrays</a:t>
            </a: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07904" y="1762780"/>
            <a:ext cx="157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u="sng" dirty="0" smtClean="0"/>
              <a:t>Indexed arrays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2194986"/>
            <a:ext cx="81449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Arrays </a:t>
            </a:r>
            <a:r>
              <a:rPr lang="en-IN" dirty="0"/>
              <a:t>with numeric </a:t>
            </a:r>
            <a:r>
              <a:rPr lang="en-IN" dirty="0" smtClean="0"/>
              <a:t>index is called Indexed arrays</a:t>
            </a:r>
          </a:p>
          <a:p>
            <a:endParaRPr lang="en-IN" dirty="0"/>
          </a:p>
          <a:p>
            <a:r>
              <a:rPr lang="en-IN" dirty="0" smtClean="0"/>
              <a:t>1)Creating empty array using </a:t>
            </a:r>
            <a:r>
              <a:rPr lang="en-IN" b="1" dirty="0" smtClean="0"/>
              <a:t>array() </a:t>
            </a:r>
            <a:r>
              <a:rPr lang="en-IN" dirty="0" smtClean="0"/>
              <a:t>function</a:t>
            </a:r>
          </a:p>
          <a:p>
            <a:endParaRPr lang="en-IN" dirty="0"/>
          </a:p>
          <a:p>
            <a:pPr algn="ctr"/>
            <a:r>
              <a:rPr lang="en-IN" b="1" dirty="0" smtClean="0"/>
              <a:t>$a=array();</a:t>
            </a:r>
          </a:p>
          <a:p>
            <a:r>
              <a:rPr lang="en-IN" dirty="0" smtClean="0"/>
              <a:t>2</a:t>
            </a:r>
            <a:r>
              <a:rPr lang="en-IN" dirty="0" smtClean="0"/>
              <a:t>)</a:t>
            </a:r>
            <a:r>
              <a:rPr lang="en-IN" dirty="0"/>
              <a:t> Create an indexed array named $cars, assign three elements to it, and then print a text containing the array values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pPr lvl="2"/>
            <a:r>
              <a:rPr lang="en-IN" b="1" dirty="0"/>
              <a:t>&lt;?</a:t>
            </a:r>
            <a:r>
              <a:rPr lang="en-IN" b="1" dirty="0" err="1"/>
              <a:t>php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$cars=array("</a:t>
            </a:r>
            <a:r>
              <a:rPr lang="en-IN" b="1" dirty="0" err="1"/>
              <a:t>Volvo","BMW","Toyota</a:t>
            </a:r>
            <a:r>
              <a:rPr lang="en-IN" b="1" dirty="0"/>
              <a:t>");</a:t>
            </a:r>
            <a:br>
              <a:rPr lang="en-IN" b="1" dirty="0"/>
            </a:br>
            <a:r>
              <a:rPr lang="en-IN" b="1" dirty="0"/>
              <a:t>echo "I like " . $</a:t>
            </a:r>
            <a:r>
              <a:rPr lang="en-IN" b="1" dirty="0" smtClean="0"/>
              <a:t>cars[0] </a:t>
            </a:r>
            <a:r>
              <a:rPr lang="en-IN" b="1" dirty="0"/>
              <a:t>. ", " . $cars[1] . " and " . $cars[2] . </a:t>
            </a:r>
            <a:r>
              <a:rPr lang="en-IN" b="1" dirty="0" smtClean="0"/>
              <a:t>".";</a:t>
            </a:r>
            <a:br>
              <a:rPr lang="en-IN" b="1" dirty="0" smtClean="0"/>
            </a:br>
            <a:r>
              <a:rPr lang="en-IN" b="1" dirty="0" smtClean="0"/>
              <a:t>?&gt;</a:t>
            </a:r>
            <a:endParaRPr lang="en-IN" b="1" dirty="0"/>
          </a:p>
          <a:p>
            <a:endParaRPr lang="en-IN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23528" y="587727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NOTE:In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an indexed </a:t>
            </a:r>
            <a:r>
              <a:rPr lang="en-IN" dirty="0" smtClean="0">
                <a:solidFill>
                  <a:srgbClr val="FF0000"/>
                </a:solidFill>
              </a:rPr>
              <a:t> array</a:t>
            </a:r>
            <a:r>
              <a:rPr lang="en-IN" dirty="0">
                <a:solidFill>
                  <a:srgbClr val="FF0000"/>
                </a:solidFill>
              </a:rPr>
              <a:t>, the indexes are automatically assigned and start with 0, and the values can be any data </a:t>
            </a:r>
            <a:r>
              <a:rPr lang="en-IN" dirty="0" smtClean="0">
                <a:solidFill>
                  <a:srgbClr val="FF0000"/>
                </a:solidFill>
              </a:rPr>
              <a:t>type.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604067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Loop through and print all the values of an indexed array</a:t>
            </a:r>
            <a:r>
              <a:rPr lang="en-IN" dirty="0" smtClean="0"/>
              <a:t>:</a:t>
            </a:r>
          </a:p>
          <a:p>
            <a:endParaRPr lang="en-IN" b="1" dirty="0"/>
          </a:p>
          <a:p>
            <a:pPr lvl="2"/>
            <a:r>
              <a:rPr lang="en-IN" b="1" dirty="0" smtClean="0"/>
              <a:t>&lt;?</a:t>
            </a:r>
            <a:r>
              <a:rPr lang="en-IN" b="1" dirty="0" err="1"/>
              <a:t>php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$cars=array("</a:t>
            </a:r>
            <a:r>
              <a:rPr lang="en-IN" b="1" dirty="0" err="1"/>
              <a:t>Volvo","BMW","Toyota</a:t>
            </a:r>
            <a:r>
              <a:rPr lang="en-IN" b="1" dirty="0"/>
              <a:t>");</a:t>
            </a:r>
            <a:br>
              <a:rPr lang="en-IN" b="1" dirty="0"/>
            </a:br>
            <a:r>
              <a:rPr lang="en-IN" b="1" dirty="0"/>
              <a:t>$</a:t>
            </a:r>
            <a:r>
              <a:rPr lang="en-IN" b="1" dirty="0" err="1"/>
              <a:t>arrlength</a:t>
            </a:r>
            <a:r>
              <a:rPr lang="en-IN" b="1" dirty="0"/>
              <a:t>=count($cars);</a:t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for($x=0;$x&lt;$</a:t>
            </a:r>
            <a:r>
              <a:rPr lang="en-IN" b="1" dirty="0" err="1"/>
              <a:t>arrlength</a:t>
            </a:r>
            <a:r>
              <a:rPr lang="en-IN" b="1" dirty="0"/>
              <a:t>;$x++)</a:t>
            </a:r>
            <a:br>
              <a:rPr lang="en-IN" b="1" dirty="0"/>
            </a:br>
            <a:r>
              <a:rPr lang="en-IN" b="1" dirty="0"/>
              <a:t>  {</a:t>
            </a:r>
            <a:br>
              <a:rPr lang="en-IN" b="1" dirty="0"/>
            </a:br>
            <a:r>
              <a:rPr lang="en-IN" b="1" dirty="0"/>
              <a:t>  echo $cars[$x];</a:t>
            </a:r>
            <a:br>
              <a:rPr lang="en-IN" b="1" dirty="0"/>
            </a:br>
            <a:r>
              <a:rPr lang="en-IN" b="1" dirty="0"/>
              <a:t>  echo "&lt;</a:t>
            </a:r>
            <a:r>
              <a:rPr lang="en-IN" b="1" dirty="0" err="1"/>
              <a:t>br</a:t>
            </a:r>
            <a:r>
              <a:rPr lang="en-IN" b="1" dirty="0"/>
              <a:t>&gt;";</a:t>
            </a:r>
            <a:br>
              <a:rPr lang="en-IN" b="1" dirty="0"/>
            </a:br>
            <a:r>
              <a:rPr lang="en-IN" b="1" dirty="0"/>
              <a:t>  }</a:t>
            </a:r>
            <a:br>
              <a:rPr lang="en-IN" b="1" dirty="0"/>
            </a:br>
            <a:r>
              <a:rPr lang="en-IN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3916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3184" y="404664"/>
            <a:ext cx="1886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/>
              <a:t>Associative arrays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12474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 an </a:t>
            </a:r>
            <a:r>
              <a:rPr lang="en-IN" b="1" dirty="0"/>
              <a:t>associative array, </a:t>
            </a:r>
            <a:r>
              <a:rPr lang="en-IN" dirty="0"/>
              <a:t>the keys assigned to values can be arbitrary and user defined strings. In the following example the array uses keys instead of index numbers: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0470" y="2219183"/>
            <a:ext cx="612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&lt;?</a:t>
            </a:r>
            <a:r>
              <a:rPr lang="en-IN" b="1" dirty="0" err="1" smtClean="0"/>
              <a:t>php</a:t>
            </a:r>
            <a:endParaRPr lang="en-IN" b="1" dirty="0" smtClean="0"/>
          </a:p>
          <a:p>
            <a:r>
              <a:rPr lang="en-IN" b="1" dirty="0" smtClean="0"/>
              <a:t>		// Define an associative array</a:t>
            </a:r>
          </a:p>
          <a:p>
            <a:r>
              <a:rPr lang="en-IN" b="1" dirty="0" smtClean="0"/>
              <a:t>$ages = array("Peter"=&gt;22, "Clark"=&gt;32, "John"=&gt;28);</a:t>
            </a:r>
          </a:p>
          <a:p>
            <a:r>
              <a:rPr lang="en-IN" b="1" dirty="0" smtClean="0"/>
              <a:t>?&gt;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256266" y="3861047"/>
            <a:ext cx="803066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Key values can be used as index or subscript</a:t>
            </a:r>
          </a:p>
          <a:p>
            <a:endParaRPr lang="en-IN" b="1" dirty="0"/>
          </a:p>
          <a:p>
            <a:r>
              <a:rPr lang="en-IN" b="1" dirty="0" smtClean="0"/>
              <a:t>&lt;?</a:t>
            </a:r>
            <a:r>
              <a:rPr lang="en-IN" b="1" dirty="0" err="1" smtClean="0"/>
              <a:t>php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$ages = array("Peter"=&gt;22, "Clark"=&gt;32, "John"=&gt;28);</a:t>
            </a:r>
          </a:p>
          <a:p>
            <a:r>
              <a:rPr lang="en-IN" b="1" dirty="0" smtClean="0"/>
              <a:t>echo “Ages are :" $ages ["Peter"] . ", " . $ages ["Clark"] . " and " . $ages ["John"] ;</a:t>
            </a:r>
            <a:br>
              <a:rPr lang="en-IN" b="1" dirty="0" smtClean="0"/>
            </a:br>
            <a:r>
              <a:rPr lang="en-IN" b="1" dirty="0" smtClean="0"/>
              <a:t>?&gt;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5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620688"/>
            <a:ext cx="77768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Loop through and print all the values of an associative array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r>
              <a:rPr lang="en-IN" b="1" dirty="0"/>
              <a:t>&lt;?</a:t>
            </a:r>
            <a:r>
              <a:rPr lang="en-IN" b="1" dirty="0" err="1"/>
              <a:t>php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$age=array("Peter"=&gt;"35","Ben"=&gt;"37","Joe"=&gt;"43");</a:t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err="1"/>
              <a:t>foreach</a:t>
            </a:r>
            <a:r>
              <a:rPr lang="en-IN" b="1" dirty="0"/>
              <a:t>($age as $x=&gt;$</a:t>
            </a:r>
            <a:r>
              <a:rPr lang="en-IN" b="1" dirty="0" err="1"/>
              <a:t>x_value</a:t>
            </a:r>
            <a:r>
              <a:rPr lang="en-IN" b="1" dirty="0"/>
              <a:t>)</a:t>
            </a:r>
            <a:br>
              <a:rPr lang="en-IN" b="1" dirty="0"/>
            </a:br>
            <a:r>
              <a:rPr lang="en-IN" b="1" dirty="0"/>
              <a:t>  {</a:t>
            </a:r>
            <a:br>
              <a:rPr lang="en-IN" b="1" dirty="0"/>
            </a:br>
            <a:r>
              <a:rPr lang="en-IN" b="1" dirty="0"/>
              <a:t>  echo "Key=" . $x . ", Value=" . $</a:t>
            </a:r>
            <a:r>
              <a:rPr lang="en-IN" b="1" dirty="0" err="1"/>
              <a:t>x_value</a:t>
            </a:r>
            <a:r>
              <a:rPr lang="en-IN" b="1" dirty="0"/>
              <a:t>;</a:t>
            </a:r>
            <a:br>
              <a:rPr lang="en-IN" b="1" dirty="0"/>
            </a:br>
            <a:r>
              <a:rPr lang="en-IN" b="1" dirty="0"/>
              <a:t>  echo "&lt;</a:t>
            </a:r>
            <a:r>
              <a:rPr lang="en-IN" b="1" dirty="0" err="1"/>
              <a:t>br</a:t>
            </a:r>
            <a:r>
              <a:rPr lang="en-IN" b="1" dirty="0"/>
              <a:t>&gt;";</a:t>
            </a:r>
            <a:br>
              <a:rPr lang="en-IN" b="1" dirty="0"/>
            </a:br>
            <a:r>
              <a:rPr lang="en-IN" b="1" dirty="0"/>
              <a:t>  }</a:t>
            </a:r>
            <a:br>
              <a:rPr lang="en-IN" b="1" dirty="0"/>
            </a:br>
            <a:r>
              <a:rPr lang="en-IN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3750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404664"/>
            <a:ext cx="82089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/>
              <a:t>Multidimensional Arrays</a:t>
            </a:r>
          </a:p>
          <a:p>
            <a:r>
              <a:rPr lang="en-IN" sz="1600" dirty="0" smtClean="0"/>
              <a:t>	The multidimensional array is an array in which each element can also be an array and each element in the sub-array can be an array or further contain array within itself and so on. An example of a multidimensional array will look something like this:</a:t>
            </a:r>
          </a:p>
          <a:p>
            <a:endParaRPr lang="en-IN" sz="1600" dirty="0" smtClean="0"/>
          </a:p>
          <a:p>
            <a:r>
              <a:rPr lang="en-IN" sz="1600" dirty="0" smtClean="0"/>
              <a:t>&lt;?</a:t>
            </a:r>
            <a:r>
              <a:rPr lang="en-IN" sz="1600" dirty="0" err="1" smtClean="0"/>
              <a:t>php</a:t>
            </a:r>
            <a:endParaRPr lang="en-IN" sz="1600" dirty="0" smtClean="0"/>
          </a:p>
          <a:p>
            <a:r>
              <a:rPr lang="en-IN" sz="1600" dirty="0" smtClean="0"/>
              <a:t>// Define a multidimensional array</a:t>
            </a:r>
          </a:p>
          <a:p>
            <a:r>
              <a:rPr lang="en-IN" sz="1600" dirty="0" smtClean="0"/>
              <a:t>$contacts = array(</a:t>
            </a:r>
          </a:p>
          <a:p>
            <a:r>
              <a:rPr lang="en-IN" sz="1600" dirty="0" smtClean="0"/>
              <a:t>    array(</a:t>
            </a:r>
          </a:p>
          <a:p>
            <a:r>
              <a:rPr lang="en-IN" sz="1600" dirty="0" smtClean="0"/>
              <a:t>        "name" =&gt; "Peter Parker",</a:t>
            </a:r>
          </a:p>
          <a:p>
            <a:r>
              <a:rPr lang="en-IN" sz="1600" dirty="0" smtClean="0"/>
              <a:t>        "email" =&gt; "peterparker@mail.com",</a:t>
            </a:r>
          </a:p>
          <a:p>
            <a:r>
              <a:rPr lang="en-IN" sz="1600" dirty="0" smtClean="0"/>
              <a:t>    ),</a:t>
            </a:r>
          </a:p>
          <a:p>
            <a:r>
              <a:rPr lang="en-IN" sz="1600" dirty="0" smtClean="0"/>
              <a:t>    array(</a:t>
            </a:r>
          </a:p>
          <a:p>
            <a:r>
              <a:rPr lang="en-IN" sz="1600" dirty="0" smtClean="0"/>
              <a:t>        "name" =&gt; "Clark Kent",</a:t>
            </a:r>
          </a:p>
          <a:p>
            <a:r>
              <a:rPr lang="en-IN" sz="1600" dirty="0" smtClean="0"/>
              <a:t>        "email" =&gt; "clarkkent@mail.com",</a:t>
            </a:r>
          </a:p>
          <a:p>
            <a:r>
              <a:rPr lang="en-IN" sz="1600" dirty="0" smtClean="0"/>
              <a:t>    ),</a:t>
            </a:r>
          </a:p>
          <a:p>
            <a:r>
              <a:rPr lang="en-IN" sz="1600" dirty="0" smtClean="0"/>
              <a:t>    array(</a:t>
            </a:r>
          </a:p>
          <a:p>
            <a:r>
              <a:rPr lang="en-IN" sz="1600" dirty="0" smtClean="0"/>
              <a:t>        "name" =&gt; "Harry Potter",</a:t>
            </a:r>
          </a:p>
          <a:p>
            <a:r>
              <a:rPr lang="en-IN" sz="1600" dirty="0" smtClean="0"/>
              <a:t>        "email" =&gt; "harrypotter@mail.com",</a:t>
            </a:r>
          </a:p>
          <a:p>
            <a:r>
              <a:rPr lang="en-IN" sz="1600" dirty="0" smtClean="0"/>
              <a:t>    )</a:t>
            </a:r>
          </a:p>
          <a:p>
            <a:r>
              <a:rPr lang="en-IN" sz="1600" dirty="0" smtClean="0"/>
              <a:t>);</a:t>
            </a:r>
          </a:p>
          <a:p>
            <a:r>
              <a:rPr lang="en-IN" sz="1600" dirty="0" smtClean="0"/>
              <a:t>// Access nested value</a:t>
            </a:r>
          </a:p>
          <a:p>
            <a:r>
              <a:rPr lang="en-IN" sz="1600" dirty="0" smtClean="0"/>
              <a:t>echo "Peter Parker's Email-id is: " . $contacts[0</a:t>
            </a:r>
            <a:r>
              <a:rPr lang="en-IN" sz="1600" dirty="0" smtClean="0"/>
              <a:t>][“email"];</a:t>
            </a:r>
            <a:endParaRPr lang="en-IN" sz="1600" dirty="0" smtClean="0"/>
          </a:p>
          <a:p>
            <a:r>
              <a:rPr lang="en-IN" sz="1600" dirty="0" smtClean="0"/>
              <a:t>?&gt;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3327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987824" y="2564904"/>
            <a:ext cx="324036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4067944" y="1908060"/>
            <a:ext cx="540060" cy="324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2420144" y="1565176"/>
            <a:ext cx="108012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25799" y="2569452"/>
            <a:ext cx="108012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2062701" y="3717032"/>
            <a:ext cx="540060" cy="324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8"/>
          <p:cNvSpPr/>
          <p:nvPr/>
        </p:nvSpPr>
        <p:spPr>
          <a:xfrm>
            <a:off x="3059832" y="3866385"/>
            <a:ext cx="3096344" cy="16201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2690174" y="1746042"/>
            <a:ext cx="540060" cy="324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1794172" y="2731470"/>
            <a:ext cx="540060" cy="324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2267744" y="3789040"/>
            <a:ext cx="203314" cy="139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236317" y="2000395"/>
            <a:ext cx="203314" cy="139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1962545" y="2823805"/>
            <a:ext cx="203314" cy="139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2856518" y="1838377"/>
            <a:ext cx="203314" cy="139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inus 16"/>
          <p:cNvSpPr/>
          <p:nvPr/>
        </p:nvSpPr>
        <p:spPr>
          <a:xfrm rot="16200000">
            <a:off x="5751131" y="3005952"/>
            <a:ext cx="1548172" cy="1620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Minus 15"/>
          <p:cNvSpPr/>
          <p:nvPr/>
        </p:nvSpPr>
        <p:spPr>
          <a:xfrm>
            <a:off x="3023828" y="3347991"/>
            <a:ext cx="3096344" cy="16201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172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PHP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Arrays</dc:title>
  <dc:creator>Personal</dc:creator>
  <cp:lastModifiedBy>Personal</cp:lastModifiedBy>
  <cp:revision>7</cp:revision>
  <dcterms:created xsi:type="dcterms:W3CDTF">2016-07-20T14:15:30Z</dcterms:created>
  <dcterms:modified xsi:type="dcterms:W3CDTF">2016-07-20T16:12:14Z</dcterms:modified>
</cp:coreProperties>
</file>