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1" r:id="rId8"/>
    <p:sldId id="262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ritha reddy" initials="ar" lastIdx="1" clrIdx="0">
    <p:extLst>
      <p:ext uri="{19B8F6BF-5375-455C-9EA6-DF929625EA0E}">
        <p15:presenceInfo xmlns:p15="http://schemas.microsoft.com/office/powerpoint/2012/main" userId="bf5caa81de553e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59EE-DB47-4FCB-9752-5FAD7A2AB5DF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6423-5367-403D-BFC6-42B30484B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2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59EE-DB47-4FCB-9752-5FAD7A2AB5DF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6423-5367-403D-BFC6-42B30484B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4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59EE-DB47-4FCB-9752-5FAD7A2AB5DF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6423-5367-403D-BFC6-42B30484B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61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59EE-DB47-4FCB-9752-5FAD7A2AB5DF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6423-5367-403D-BFC6-42B30484B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6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59EE-DB47-4FCB-9752-5FAD7A2AB5DF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6423-5367-403D-BFC6-42B30484B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0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59EE-DB47-4FCB-9752-5FAD7A2AB5DF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6423-5367-403D-BFC6-42B30484B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59EE-DB47-4FCB-9752-5FAD7A2AB5DF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6423-5367-403D-BFC6-42B30484B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1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59EE-DB47-4FCB-9752-5FAD7A2AB5DF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6423-5367-403D-BFC6-42B30484B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9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59EE-DB47-4FCB-9752-5FAD7A2AB5DF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6423-5367-403D-BFC6-42B30484B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2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59EE-DB47-4FCB-9752-5FAD7A2AB5DF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6423-5367-403D-BFC6-42B30484B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7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59EE-DB47-4FCB-9752-5FAD7A2AB5DF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6423-5367-403D-BFC6-42B30484B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2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59EE-DB47-4FCB-9752-5FAD7A2AB5DF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D6423-5367-403D-BFC6-42B30484B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3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ormation_filtering_syste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D4C3-5C34-4772-BB60-F458490B0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43A5F-8365-49AD-B261-069BC322B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recommendation system">
            <a:extLst>
              <a:ext uri="{FF2B5EF4-FFF2-40B4-BE49-F238E27FC236}">
                <a16:creationId xmlns:a16="http://schemas.microsoft.com/office/drawing/2014/main" id="{B0086267-C566-4B4A-A33A-8417B5DF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336" y="-233464"/>
            <a:ext cx="12334672" cy="732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2B88B-C21C-4393-9374-C9E672CA0E22}"/>
              </a:ext>
            </a:extLst>
          </p:cNvPr>
          <p:cNvSpPr txBox="1"/>
          <p:nvPr/>
        </p:nvSpPr>
        <p:spPr>
          <a:xfrm>
            <a:off x="8599251" y="5735637"/>
            <a:ext cx="3592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                 By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                         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D.Asritha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 </a:t>
            </a:r>
            <a:endParaRPr lang="en-IN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1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hierarchical cluster analysis">
            <a:extLst>
              <a:ext uri="{FF2B5EF4-FFF2-40B4-BE49-F238E27FC236}">
                <a16:creationId xmlns:a16="http://schemas.microsoft.com/office/drawing/2014/main" id="{EA651155-FA7E-4CE9-B582-EB738ACD5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3ED92-6F46-4E64-A0AA-FD4820A37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3100" b="1" dirty="0"/>
              <a:t>Recommendation system using genre based clustering</a:t>
            </a:r>
            <a:endParaRPr lang="en-IN" sz="3100" b="1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5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54CF77-8538-4926-9512-6D15BF4604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FEC0E0-F784-4330-82BA-47D429C4519D}"/>
              </a:ext>
            </a:extLst>
          </p:cNvPr>
          <p:cNvSpPr txBox="1"/>
          <p:nvPr/>
        </p:nvSpPr>
        <p:spPr>
          <a:xfrm>
            <a:off x="0" y="-233541"/>
            <a:ext cx="12192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We cluster the movies into 6 clusters based on the similarities between the genres.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clustering is done using the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dendogram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behind.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From the cluster we recommend user movie based on the movie they recently watched.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We recommend top rated movies which  belong to the time  period of the recently watched movie.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given are the recommendations for a move user watched recently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  <a:endParaRPr lang="en-IN" sz="2600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BB3AA-9186-46D4-AA66-56448E3F1C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285750" y="3662542"/>
            <a:ext cx="11477687" cy="31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8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F45B-010C-4874-96D5-DF92D60DE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7A74C-E867-42EF-82CE-A0C293BA4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Image result for shopping cart cartoon thank you">
            <a:extLst>
              <a:ext uri="{FF2B5EF4-FFF2-40B4-BE49-F238E27FC236}">
                <a16:creationId xmlns:a16="http://schemas.microsoft.com/office/drawing/2014/main" id="{17085AD7-9099-4E28-B345-C7A82D82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918BC2-5C11-4F99-A173-2EBF0E98965F}"/>
              </a:ext>
            </a:extLst>
          </p:cNvPr>
          <p:cNvSpPr txBox="1"/>
          <p:nvPr/>
        </p:nvSpPr>
        <p:spPr>
          <a:xfrm>
            <a:off x="3798277" y="2672862"/>
            <a:ext cx="4806461" cy="238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68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1B17F213-9BC4-49DC-8086-6B97DE881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282AB-E66A-454A-AA17-1CE40F21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287" y="3239813"/>
            <a:ext cx="5216087" cy="183405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What Is Recommendation system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A7174-B891-4328-B746-813E675E1EAC}"/>
              </a:ext>
            </a:extLst>
          </p:cNvPr>
          <p:cNvSpPr txBox="1"/>
          <p:nvPr/>
        </p:nvSpPr>
        <p:spPr>
          <a:xfrm>
            <a:off x="357188" y="957263"/>
            <a:ext cx="6715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  </a:t>
            </a:r>
            <a:r>
              <a:rPr lang="en-US" sz="2400" b="1" dirty="0"/>
              <a:t>recommendation system</a:t>
            </a:r>
            <a:r>
              <a:rPr lang="en-US" sz="2400" dirty="0"/>
              <a:t> (sometimes replacing "system" with a synonym such as platform or engine) is a subclass of </a:t>
            </a:r>
            <a:r>
              <a:rPr lang="en-US" sz="2400" dirty="0">
                <a:hlinkClick r:id="rId3" tooltip="Information filtering system"/>
              </a:rPr>
              <a:t>information filtering system</a:t>
            </a:r>
            <a:r>
              <a:rPr lang="en-US" sz="2400" dirty="0"/>
              <a:t> that seeks to predict the "rating" or "preference" a user would give to an item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02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40C4567D-2ED9-4049-B606-64B5CDC69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1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Freeform: Shape 82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1" name="Freeform: Shape 84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A3E0-FC2B-49A0-A1F3-22B14338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2200" b="1">
                <a:solidFill>
                  <a:srgbClr val="303030"/>
                </a:solidFill>
              </a:rPr>
              <a:t>Types of recommendation</a:t>
            </a:r>
            <a:br>
              <a:rPr lang="en-US" sz="2200" b="1">
                <a:solidFill>
                  <a:srgbClr val="303030"/>
                </a:solidFill>
              </a:rPr>
            </a:br>
            <a:r>
              <a:rPr lang="en-US" sz="2200" b="1">
                <a:solidFill>
                  <a:srgbClr val="303030"/>
                </a:solidFill>
              </a:rPr>
              <a:t>system</a:t>
            </a:r>
            <a:endParaRPr lang="en-IN" sz="2200" b="1">
              <a:solidFill>
                <a:srgbClr val="303030"/>
              </a:solidFill>
            </a:endParaRPr>
          </a:p>
        </p:txBody>
      </p:sp>
      <p:pic>
        <p:nvPicPr>
          <p:cNvPr id="3077" name="Picture 2" descr="Image result for types of recommendation system">
            <a:extLst>
              <a:ext uri="{FF2B5EF4-FFF2-40B4-BE49-F238E27FC236}">
                <a16:creationId xmlns:a16="http://schemas.microsoft.com/office/drawing/2014/main" id="{ED46FA44-16DA-4E07-968B-71385E16D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13" b="2"/>
          <a:stretch/>
        </p:blipFill>
        <p:spPr bwMode="auto">
          <a:xfrm>
            <a:off x="145143" y="435429"/>
            <a:ext cx="6746046" cy="425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Content Placeholder 3078">
            <a:extLst>
              <a:ext uri="{FF2B5EF4-FFF2-40B4-BE49-F238E27FC236}">
                <a16:creationId xmlns:a16="http://schemas.microsoft.com/office/drawing/2014/main" id="{A773E58C-FD9D-414F-8B21-1B7C0131A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sz="2000"/>
              <a:t>They are 2 types of recommendation systems</a:t>
            </a:r>
          </a:p>
          <a:p>
            <a:r>
              <a:rPr lang="en-US" sz="2000" b="1"/>
              <a:t>Collaborative filtering </a:t>
            </a:r>
            <a:r>
              <a:rPr lang="en-US" sz="2000"/>
              <a:t>:doesn’t need anything else except users’ historical preference on a set of items. </a:t>
            </a:r>
          </a:p>
          <a:p>
            <a:r>
              <a:rPr lang="en-US" sz="2000" b="1"/>
              <a:t>Content based filtering : </a:t>
            </a:r>
            <a:r>
              <a:rPr lang="en-US" sz="2000"/>
              <a:t>approach requires a good amount of information of items’ own features, rather than using users’ interactions and feedbacks</a:t>
            </a:r>
          </a:p>
        </p:txBody>
      </p:sp>
    </p:spTree>
    <p:extLst>
      <p:ext uri="{BB962C8B-B14F-4D97-AF65-F5344CB8AC3E}">
        <p14:creationId xmlns:p14="http://schemas.microsoft.com/office/powerpoint/2010/main" val="3134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55B98-F18C-4059-B02F-D6C1CF03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Collaborative Filtering</a:t>
            </a:r>
            <a:endParaRPr lang="en-IN" sz="54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Image result for collaborative filtering ppt">
            <a:extLst>
              <a:ext uri="{FF2B5EF4-FFF2-40B4-BE49-F238E27FC236}">
                <a16:creationId xmlns:a16="http://schemas.microsoft.com/office/drawing/2014/main" id="{F09C087D-B2EF-4EDA-8B98-7D08D79C8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7238" y="307731"/>
            <a:ext cx="592242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A3E0-FC2B-49A0-A1F3-22B14338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Collaborative Filtering </a:t>
            </a:r>
            <a:endParaRPr lang="en-US" sz="37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904F3-A9AA-410E-99E8-083E5A125EC4}"/>
              </a:ext>
            </a:extLst>
          </p:cNvPr>
          <p:cNvSpPr txBox="1"/>
          <p:nvPr/>
        </p:nvSpPr>
        <p:spPr>
          <a:xfrm>
            <a:off x="838200" y="2548467"/>
            <a:ext cx="4595071" cy="362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Item Based</a:t>
            </a:r>
            <a:r>
              <a:rPr lang="en-US" sz="2000" dirty="0"/>
              <a:t>: the similarities between different items in the dataset are calculated by using one of a number of similarity measures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User Based</a:t>
            </a:r>
            <a:r>
              <a:rPr lang="en-US" sz="2000" dirty="0"/>
              <a:t>: UB-CF uses that logic and recommends items by finding similar users to the active user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done by using similarity measures.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20584D-0ACC-42DF-B179-C1D2D255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98" y="3474719"/>
            <a:ext cx="6101008" cy="3383280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0C05E3-7F3A-429D-B23B-5B38CFE0D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1279038"/>
            <a:ext cx="2596228" cy="7575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A28500-8AAA-46C9-B7AA-DD35EC2E9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869" y="1279038"/>
            <a:ext cx="2542942" cy="69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84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D811-0916-460D-9571-8DA27B17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CB3A-BF97-4B77-9015-8ECA726E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Image result for market basket analysis images">
            <a:extLst>
              <a:ext uri="{FF2B5EF4-FFF2-40B4-BE49-F238E27FC236}">
                <a16:creationId xmlns:a16="http://schemas.microsoft.com/office/drawing/2014/main" id="{CA11FA75-05BA-4DEA-B101-D6D2C920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0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1725EA-A1E4-46FA-AFFB-71E2117A0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92" r="6618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44E28A-E5F9-44BA-A0DA-70927500A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Market Basket analysis</a:t>
            </a:r>
            <a:endParaRPr lang="en-IN" sz="1150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97F96-5C9B-47B6-B65D-E624DE6A8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2700"/>
              <a:t>Market basket analysis (MBA) is an example of an analytics technique employed by retailers to understand customer purchase behaviors</a:t>
            </a:r>
            <a:endParaRPr lang="en-IN" sz="2700"/>
          </a:p>
        </p:txBody>
      </p:sp>
    </p:spTree>
    <p:extLst>
      <p:ext uri="{BB962C8B-B14F-4D97-AF65-F5344CB8AC3E}">
        <p14:creationId xmlns:p14="http://schemas.microsoft.com/office/powerpoint/2010/main" val="367846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Content Placeholder 3">
            <a:extLst>
              <a:ext uri="{FF2B5EF4-FFF2-40B4-BE49-F238E27FC236}">
                <a16:creationId xmlns:a16="http://schemas.microsoft.com/office/drawing/2014/main" id="{9A86C3C5-E8D1-4D99-B442-B0C6191F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3850"/>
            <a:ext cx="4081760" cy="3221912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Content Placeholder 4">
            <a:extLst>
              <a:ext uri="{FF2B5EF4-FFF2-40B4-BE49-F238E27FC236}">
                <a16:creationId xmlns:a16="http://schemas.microsoft.com/office/drawing/2014/main" id="{1F726CAF-F1E4-4DBC-AE3A-860CDD39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18910"/>
            <a:ext cx="4081760" cy="2460858"/>
          </a:xfrm>
          <a:prstGeom prst="rect">
            <a:avLst/>
          </a:prstGeom>
        </p:spPr>
      </p:pic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A629041E-CD16-434D-8A54-5A197A96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312" y="2799889"/>
            <a:ext cx="5933637" cy="3249850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 calculate support for the item sets in data</a:t>
            </a:r>
          </a:p>
          <a:p>
            <a:r>
              <a:rPr lang="en-US" sz="2200" dirty="0">
                <a:solidFill>
                  <a:srgbClr val="FFFFFF"/>
                </a:solidFill>
              </a:rPr>
              <a:t>From this we find the frequent item sets.</a:t>
            </a:r>
          </a:p>
          <a:p>
            <a:r>
              <a:rPr lang="en-US" sz="2200" dirty="0">
                <a:solidFill>
                  <a:srgbClr val="FFFFFF"/>
                </a:solidFill>
              </a:rPr>
              <a:t>For the frequent item sets we </a:t>
            </a:r>
            <a:r>
              <a:rPr lang="en-US" sz="2200" dirty="0" err="1">
                <a:solidFill>
                  <a:srgbClr val="FFFFFF"/>
                </a:solidFill>
              </a:rPr>
              <a:t>findlift</a:t>
            </a:r>
            <a:r>
              <a:rPr lang="en-US" sz="2200" dirty="0">
                <a:solidFill>
                  <a:srgbClr val="FFFFFF"/>
                </a:solidFill>
              </a:rPr>
              <a:t> and confidence .</a:t>
            </a:r>
          </a:p>
          <a:p>
            <a:r>
              <a:rPr lang="en-US" sz="2200" dirty="0">
                <a:solidFill>
                  <a:srgbClr val="FFFFFF"/>
                </a:solidFill>
              </a:rPr>
              <a:t>By using this we find the association rules.</a:t>
            </a:r>
          </a:p>
          <a:p>
            <a:r>
              <a:rPr lang="en-US" sz="2200" dirty="0">
                <a:solidFill>
                  <a:srgbClr val="FFFFFF"/>
                </a:solidFill>
              </a:rPr>
              <a:t>From these rules we make the recommendations.</a:t>
            </a:r>
          </a:p>
          <a:p>
            <a:r>
              <a:rPr lang="en-US" sz="2200" dirty="0">
                <a:solidFill>
                  <a:srgbClr val="FFFFFF"/>
                </a:solidFill>
              </a:rPr>
              <a:t>Above are the recommendations of movies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3F9B1A-BBDA-4FD2-88C7-32D067F3DF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11312" y="647700"/>
            <a:ext cx="5933637" cy="18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4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312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Cambria</vt:lpstr>
      <vt:lpstr>Office Theme</vt:lpstr>
      <vt:lpstr>PowerPoint Presentation</vt:lpstr>
      <vt:lpstr>What Is Recommendation system ?</vt:lpstr>
      <vt:lpstr>PowerPoint Presentation</vt:lpstr>
      <vt:lpstr>Types of recommendation system</vt:lpstr>
      <vt:lpstr>Collaborative Filtering</vt:lpstr>
      <vt:lpstr>Collaborative Filtering </vt:lpstr>
      <vt:lpstr>PowerPoint Presentation</vt:lpstr>
      <vt:lpstr>Market Basket analysis</vt:lpstr>
      <vt:lpstr>PowerPoint Presentation</vt:lpstr>
      <vt:lpstr>Recommendation system using genre based clustering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asritha reddy</dc:creator>
  <cp:lastModifiedBy>asritha reddy</cp:lastModifiedBy>
  <cp:revision>3</cp:revision>
  <dcterms:created xsi:type="dcterms:W3CDTF">2019-08-05T06:00:00Z</dcterms:created>
  <dcterms:modified xsi:type="dcterms:W3CDTF">2020-03-06T08:06:05Z</dcterms:modified>
</cp:coreProperties>
</file>