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9/24/2023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Cleansing Data </a:t>
            </a:r>
            <a:r>
              <a:rPr lang="en-US" dirty="0" err="1" smtClean="0"/>
              <a:t>Kalimat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Andi </a:t>
            </a:r>
            <a:r>
              <a:rPr lang="en-US" dirty="0" err="1" smtClean="0"/>
              <a:t>Riyadi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55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selain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,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74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 smtClean="0"/>
              <a:t>Latar</a:t>
            </a:r>
            <a:r>
              <a:rPr lang="en-US" b="1" dirty="0" smtClean="0"/>
              <a:t> </a:t>
            </a:r>
            <a:r>
              <a:rPr lang="en-US" b="1" dirty="0" err="1" smtClean="0"/>
              <a:t>belakang</a:t>
            </a:r>
            <a:endParaRPr lang="en-US" b="1" dirty="0" smtClean="0"/>
          </a:p>
          <a:p>
            <a:pPr marL="0" indent="0">
              <a:buNone/>
            </a:pP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selain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,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Tujuan</a:t>
            </a:r>
            <a:r>
              <a:rPr lang="en-US" b="1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Cleansing </a:t>
            </a:r>
            <a:r>
              <a:rPr lang="en-US" dirty="0" err="1" smtClean="0"/>
              <a:t>kalimat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,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kecil</a:t>
            </a:r>
            <a:endParaRPr lang="en-US" dirty="0"/>
          </a:p>
          <a:p>
            <a:pPr marL="0" indent="0">
              <a:buNone/>
            </a:pPr>
            <a:r>
              <a:rPr lang="en-US" b="1" dirty="0" err="1" smtClean="0"/>
              <a:t>Rumusan</a:t>
            </a:r>
            <a:r>
              <a:rPr lang="en-US" b="1" dirty="0" smtClean="0"/>
              <a:t> </a:t>
            </a:r>
            <a:r>
              <a:rPr lang="en-US" b="1" dirty="0" err="1" smtClean="0"/>
              <a:t>masalah</a:t>
            </a:r>
            <a:endParaRPr lang="en-US" b="1" dirty="0" smtClean="0"/>
          </a:p>
          <a:p>
            <a:pPr marL="0" indent="0">
              <a:buNone/>
            </a:pPr>
            <a:r>
              <a:rPr lang="en-US" dirty="0" err="1" smtClean="0"/>
              <a:t>Berapa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,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kecil</a:t>
            </a:r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Sumber</a:t>
            </a:r>
            <a:r>
              <a:rPr lang="en-US" b="1" dirty="0" smtClean="0"/>
              <a:t> data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Data.csv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0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Download source data Challenge Gold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Data.csv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53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Dari data.csv </a:t>
            </a:r>
            <a:r>
              <a:rPr lang="en-US" b="1" dirty="0" err="1" smtClean="0"/>
              <a:t>ada</a:t>
            </a:r>
            <a:r>
              <a:rPr lang="en-US" b="1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,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kecil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Memakai</a:t>
            </a:r>
            <a:r>
              <a:rPr lang="en-US" dirty="0" smtClean="0"/>
              <a:t> function </a:t>
            </a:r>
            <a:r>
              <a:rPr lang="en-US" dirty="0" err="1" smtClean="0"/>
              <a:t>regEx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cleansing</a:t>
            </a:r>
          </a:p>
          <a:p>
            <a:pPr marL="0" indent="0">
              <a:buNone/>
            </a:pPr>
            <a:r>
              <a:rPr lang="en-US" dirty="0" smtClean="0"/>
              <a:t>Sample data di </a:t>
            </a:r>
            <a:r>
              <a:rPr lang="en-US" dirty="0" err="1" smtClean="0"/>
              <a:t>ambil</a:t>
            </a:r>
            <a:r>
              <a:rPr lang="en-US" dirty="0" smtClean="0"/>
              <a:t> 100 record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29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23" y="1975710"/>
            <a:ext cx="6851559" cy="35599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37173" y="2486229"/>
            <a:ext cx="3928056" cy="116955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Dari 100 sample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Ada 6 </a:t>
            </a:r>
            <a:r>
              <a:rPr lang="en-US" sz="1400" dirty="0" err="1" smtClean="0"/>
              <a:t>kalimat</a:t>
            </a:r>
            <a:r>
              <a:rPr lang="en-US" sz="1400" dirty="0" smtClean="0"/>
              <a:t> yang </a:t>
            </a:r>
            <a:r>
              <a:rPr lang="en-US" sz="1400" dirty="0" err="1" smtClean="0"/>
              <a:t>ada</a:t>
            </a:r>
            <a:r>
              <a:rPr lang="en-US" sz="1400" dirty="0" smtClean="0"/>
              <a:t> character </a:t>
            </a:r>
            <a:r>
              <a:rPr lang="en-US" sz="1400" dirty="0" err="1" smtClean="0"/>
              <a:t>selain</a:t>
            </a:r>
            <a:r>
              <a:rPr lang="en-US" sz="1400" dirty="0" smtClean="0"/>
              <a:t> </a:t>
            </a:r>
            <a:r>
              <a:rPr lang="en-US" sz="1400" dirty="0" err="1" smtClean="0"/>
              <a:t>angka</a:t>
            </a:r>
            <a:r>
              <a:rPr lang="en-US" sz="1400" dirty="0" smtClean="0"/>
              <a:t>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huruf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Ada 94 </a:t>
            </a:r>
            <a:r>
              <a:rPr lang="en-US" sz="1400" dirty="0" err="1" smtClean="0"/>
              <a:t>kalimat</a:t>
            </a:r>
            <a:r>
              <a:rPr lang="en-US" sz="1400" dirty="0" smtClean="0"/>
              <a:t> yang </a:t>
            </a:r>
            <a:r>
              <a:rPr lang="en-US" sz="1400" dirty="0" err="1" smtClean="0"/>
              <a:t>tidak</a:t>
            </a:r>
            <a:r>
              <a:rPr lang="en-US" sz="1400" dirty="0" smtClean="0"/>
              <a:t> </a:t>
            </a:r>
            <a:r>
              <a:rPr lang="en-US" sz="1400" dirty="0" err="1" smtClean="0"/>
              <a:t>ada</a:t>
            </a:r>
            <a:r>
              <a:rPr lang="en-US" sz="1400" dirty="0" smtClean="0"/>
              <a:t> </a:t>
            </a:r>
            <a:r>
              <a:rPr lang="en-US" sz="1400" dirty="0"/>
              <a:t>character </a:t>
            </a:r>
            <a:r>
              <a:rPr lang="en-US" sz="1400" dirty="0" err="1"/>
              <a:t>selain</a:t>
            </a:r>
            <a:r>
              <a:rPr lang="en-US" sz="1400" dirty="0"/>
              <a:t> </a:t>
            </a:r>
            <a:r>
              <a:rPr lang="en-US" sz="1400" dirty="0" err="1"/>
              <a:t>angka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huruf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4477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192</TotalTime>
  <Words>128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Cleansing Data Kalimat</vt:lpstr>
      <vt:lpstr>Latar belakang </vt:lpstr>
      <vt:lpstr>Problem Definition </vt:lpstr>
      <vt:lpstr>Data Preparation </vt:lpstr>
      <vt:lpstr>Analyze</vt:lpstr>
      <vt:lpstr>Result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Cleansing Data Kalimat</dc:title>
  <dc:creator>Andi</dc:creator>
  <cp:lastModifiedBy>Andi</cp:lastModifiedBy>
  <cp:revision>9</cp:revision>
  <dcterms:created xsi:type="dcterms:W3CDTF">2023-09-17T09:56:20Z</dcterms:created>
  <dcterms:modified xsi:type="dcterms:W3CDTF">2023-09-24T10:05:47Z</dcterms:modified>
</cp:coreProperties>
</file>