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6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4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5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7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Modeling </a:t>
            </a:r>
            <a:r>
              <a:rPr lang="en-US" sz="4000" dirty="0" err="1" smtClean="0"/>
              <a:t>Menggunakan</a:t>
            </a:r>
            <a:r>
              <a:rPr lang="en-US" sz="4000" dirty="0" smtClean="0"/>
              <a:t> Neural </a:t>
            </a:r>
            <a:r>
              <a:rPr lang="en-US" sz="4000" dirty="0" err="1" smtClean="0"/>
              <a:t>Netwowk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LTSM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Andi </a:t>
            </a:r>
            <a:r>
              <a:rPr lang="en-US" dirty="0" err="1" smtClean="0"/>
              <a:t>Riyadi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. LSTM Method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1526"/>
            <a:ext cx="52292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. LSTM Method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valuasi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accuracy</a:t>
            </a:r>
            <a:r>
              <a:rPr lang="en-US" b="1" dirty="0"/>
              <a:t>, </a:t>
            </a:r>
            <a:r>
              <a:rPr lang="en-US" b="1" dirty="0" smtClean="0"/>
              <a:t>F1  Score, </a:t>
            </a:r>
            <a:r>
              <a:rPr lang="en-US" b="1" dirty="0"/>
              <a:t>recall, </a:t>
            </a:r>
            <a:r>
              <a:rPr lang="en-US" b="1" dirty="0" err="1"/>
              <a:t>dan</a:t>
            </a:r>
            <a:r>
              <a:rPr lang="en-US" b="1" dirty="0"/>
              <a:t> precision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67" y="2962409"/>
            <a:ext cx="4638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4234574" cy="395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01" y="682580"/>
            <a:ext cx="7377018" cy="856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. LSTM Method</a:t>
            </a:r>
          </a:p>
          <a:p>
            <a:r>
              <a:rPr lang="en-US" dirty="0" smtClean="0"/>
              <a:t>Cross Validation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/>
              <a:t>accuracy, F1  Score, recall, </a:t>
            </a:r>
            <a:r>
              <a:rPr lang="en-US" b="1" dirty="0" err="1"/>
              <a:t>dan</a:t>
            </a:r>
            <a:r>
              <a:rPr lang="en-US" b="1" dirty="0"/>
              <a:t> precision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" y="1934905"/>
            <a:ext cx="3618963" cy="1655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798" y="1947319"/>
            <a:ext cx="3482448" cy="1643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655" y="1974258"/>
            <a:ext cx="3451539" cy="1616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62" y="3999296"/>
            <a:ext cx="3618963" cy="1690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798" y="3999296"/>
            <a:ext cx="3482448" cy="1658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55" y="4035631"/>
            <a:ext cx="3095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4234574" cy="395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01" y="682580"/>
            <a:ext cx="7377018" cy="856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. LSTM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" y="1294229"/>
            <a:ext cx="8696325" cy="3895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76953" y="2503427"/>
            <a:ext cx="899415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 </a:t>
            </a:r>
            <a:r>
              <a:rPr lang="en-US" b="1" dirty="0" err="1" smtClean="0"/>
              <a:t>hasil</a:t>
            </a:r>
            <a:r>
              <a:rPr lang="en-US" b="1" dirty="0" smtClean="0"/>
              <a:t> LSTM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Training Accuracy yang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Training Loss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, modelling yang di </a:t>
            </a:r>
            <a:r>
              <a:rPr lang="en-US" dirty="0" err="1" smtClean="0"/>
              <a:t>buat</a:t>
            </a:r>
            <a:r>
              <a:rPr lang="en-US" dirty="0" smtClean="0"/>
              <a:t>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Validation Accuracy </a:t>
            </a:r>
            <a:r>
              <a:rPr lang="en-US" dirty="0" err="1" smtClean="0"/>
              <a:t>dan</a:t>
            </a:r>
            <a:r>
              <a:rPr lang="en-US" dirty="0" smtClean="0"/>
              <a:t> Validation Loss yang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modelling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tsv</a:t>
            </a:r>
            <a:r>
              <a:rPr lang="en-US" dirty="0" smtClean="0"/>
              <a:t> file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kalimat</a:t>
            </a:r>
            <a:r>
              <a:rPr lang="en-US" dirty="0"/>
              <a:t> (statement) /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kecil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7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.</a:t>
            </a:r>
            <a:r>
              <a:rPr lang="en-US" dirty="0" err="1"/>
              <a:t>tsv</a:t>
            </a:r>
            <a:r>
              <a:rPr lang="en-US" dirty="0"/>
              <a:t> file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(statement) /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modelling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(statement) /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“</a:t>
            </a:r>
            <a:r>
              <a:rPr lang="en-US" dirty="0" err="1"/>
              <a:t>Postif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lang="en-US" b="1" dirty="0" smtClean="0"/>
          </a:p>
          <a:p>
            <a:r>
              <a:rPr lang="en-US" dirty="0" err="1" smtClean="0"/>
              <a:t>Mebuat</a:t>
            </a:r>
            <a:r>
              <a:rPr lang="en-US" dirty="0" smtClean="0"/>
              <a:t> cleansing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(statement) /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Modelling </a:t>
            </a:r>
            <a:r>
              <a:rPr lang="en-US" dirty="0" err="1" smtClean="0"/>
              <a:t>klasifikasi</a:t>
            </a:r>
            <a:r>
              <a:rPr lang="en-US" dirty="0" smtClean="0"/>
              <a:t>  “</a:t>
            </a:r>
            <a:r>
              <a:rPr lang="en-US" dirty="0" err="1"/>
              <a:t>Postif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” </a:t>
            </a:r>
            <a:r>
              <a:rPr lang="en-US" dirty="0" err="1" smtClean="0"/>
              <a:t>dengan</a:t>
            </a:r>
            <a:r>
              <a:rPr lang="en-US" dirty="0" smtClean="0"/>
              <a:t> Neural Network </a:t>
            </a:r>
            <a:r>
              <a:rPr lang="en-US" dirty="0" err="1" smtClean="0"/>
              <a:t>dan</a:t>
            </a:r>
            <a:r>
              <a:rPr lang="en-US" dirty="0" smtClean="0"/>
              <a:t> LTSM</a:t>
            </a:r>
          </a:p>
          <a:p>
            <a:pPr marL="0" indent="0">
              <a:buNone/>
            </a:pPr>
            <a:r>
              <a:rPr lang="en-US" b="1" dirty="0" err="1" smtClean="0"/>
              <a:t>Sumber</a:t>
            </a:r>
            <a:r>
              <a:rPr lang="en-US" b="1" dirty="0" smtClean="0"/>
              <a:t> data</a:t>
            </a: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train_preprocess.tsv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Data.csv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Download source data </a:t>
            </a:r>
          </a:p>
          <a:p>
            <a:pPr marL="0" indent="0">
              <a:buNone/>
            </a:pPr>
            <a:r>
              <a:rPr lang="en-US" dirty="0" smtClean="0"/>
              <a:t>Data.csv</a:t>
            </a:r>
          </a:p>
          <a:p>
            <a:pPr marL="0" indent="0">
              <a:buNone/>
            </a:pPr>
            <a:r>
              <a:rPr lang="en-US" dirty="0" err="1"/>
              <a:t>train_preprocess.tsv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A. Neural Network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train_preprocess.tsv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pandas (data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Melakukan</a:t>
            </a:r>
            <a:r>
              <a:rPr lang="en-US" dirty="0" smtClean="0"/>
              <a:t> Text </a:t>
            </a:r>
            <a:r>
              <a:rPr lang="en-US" dirty="0"/>
              <a:t>Cleansing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Dari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di Text Cleansing </a:t>
            </a:r>
            <a:r>
              <a:rPr lang="en-US" dirty="0" err="1" smtClean="0"/>
              <a:t>dilakukan</a:t>
            </a:r>
            <a:r>
              <a:rPr lang="en-US" dirty="0" smtClean="0"/>
              <a:t> Feature Extraction Bag of Word : </a:t>
            </a:r>
            <a:r>
              <a:rPr lang="en-US" b="1" dirty="0" smtClean="0"/>
              <a:t>Vectorization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</a:t>
            </a:r>
            <a:r>
              <a:rPr lang="en-US" dirty="0"/>
              <a:t>train &amp; test datasets/Splitting </a:t>
            </a:r>
            <a:r>
              <a:rPr lang="en-US" dirty="0" smtClean="0"/>
              <a:t>Dataset </a:t>
            </a:r>
            <a:r>
              <a:rPr lang="en-US" dirty="0" err="1" smtClean="0"/>
              <a:t>dan</a:t>
            </a:r>
            <a:r>
              <a:rPr lang="en-US" dirty="0" smtClean="0"/>
              <a:t> Split </a:t>
            </a:r>
            <a:r>
              <a:rPr lang="en-US" dirty="0"/>
              <a:t>dataset </a:t>
            </a:r>
            <a:r>
              <a:rPr lang="en-US" dirty="0" err="1"/>
              <a:t>menjadi</a:t>
            </a:r>
            <a:r>
              <a:rPr lang="en-US" dirty="0"/>
              <a:t> 80% </a:t>
            </a:r>
            <a:r>
              <a:rPr lang="en-US" dirty="0" err="1"/>
              <a:t>untuk</a:t>
            </a:r>
            <a:r>
              <a:rPr lang="en-US" dirty="0"/>
              <a:t> train </a:t>
            </a:r>
            <a:r>
              <a:rPr lang="en-US" dirty="0" err="1"/>
              <a:t>dan</a:t>
            </a:r>
            <a:r>
              <a:rPr lang="en-US" dirty="0"/>
              <a:t> 20% </a:t>
            </a:r>
            <a:r>
              <a:rPr lang="en-US" dirty="0" err="1"/>
              <a:t>untuk</a:t>
            </a:r>
            <a:r>
              <a:rPr lang="en-US" dirty="0"/>
              <a:t> test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training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</a:t>
            </a:r>
            <a:r>
              <a:rPr lang="en-US" dirty="0" smtClean="0"/>
              <a:t>Network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"</a:t>
            </a:r>
            <a:r>
              <a:rPr lang="en-US" dirty="0" err="1" smtClean="0"/>
              <a:t>MLPClassifier</a:t>
            </a:r>
            <a:r>
              <a:rPr lang="en-US" dirty="0"/>
              <a:t>"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"Neural Network" </a:t>
            </a:r>
            <a:r>
              <a:rPr lang="en-US" dirty="0" err="1"/>
              <a:t>pada</a:t>
            </a:r>
            <a:r>
              <a:rPr lang="en-US" dirty="0"/>
              <a:t> library </a:t>
            </a:r>
            <a:r>
              <a:rPr lang="en-US" dirty="0" err="1"/>
              <a:t>Sklearn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Melakukan</a:t>
            </a:r>
            <a:r>
              <a:rPr lang="en-US" dirty="0" smtClean="0"/>
              <a:t> Evaluation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it-IT" dirty="0" smtClean="0"/>
              <a:t>metode </a:t>
            </a:r>
            <a:r>
              <a:rPr lang="it-IT" dirty="0"/>
              <a:t>evaluasi Accuracy, Precision, Recall dan F1-Score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A. Neural Network Method</a:t>
            </a:r>
          </a:p>
          <a:p>
            <a:pPr marL="0" indent="0">
              <a:buNone/>
            </a:pPr>
            <a:r>
              <a:rPr lang="en-US" b="1" dirty="0" err="1" smtClean="0"/>
              <a:t>Hasil</a:t>
            </a:r>
            <a:r>
              <a:rPr lang="en-US" b="1" dirty="0" smtClean="0"/>
              <a:t>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85863"/>
            <a:ext cx="4876111" cy="2085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0" y="2841751"/>
            <a:ext cx="4562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 </a:t>
            </a:r>
            <a:r>
              <a:rPr lang="en-US" b="1" dirty="0" err="1" smtClean="0"/>
              <a:t>hasil</a:t>
            </a:r>
            <a:r>
              <a:rPr lang="en-US" b="1" dirty="0" smtClean="0"/>
              <a:t> testing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f1-score &gt; 0.70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Negative, Neutral </a:t>
            </a:r>
            <a:r>
              <a:rPr lang="en-US" dirty="0" err="1" smtClean="0"/>
              <a:t>dan</a:t>
            </a:r>
            <a:r>
              <a:rPr lang="en-US" dirty="0" smtClean="0"/>
              <a:t> Positive</a:t>
            </a:r>
          </a:p>
          <a:p>
            <a:r>
              <a:rPr lang="en-US" dirty="0" smtClean="0"/>
              <a:t>Dan Accuracy </a:t>
            </a:r>
            <a:r>
              <a:rPr lang="en-US" dirty="0" err="1" smtClean="0"/>
              <a:t>Nilainya</a:t>
            </a:r>
            <a:r>
              <a:rPr lang="en-US" dirty="0" smtClean="0"/>
              <a:t>  0.84</a:t>
            </a:r>
          </a:p>
          <a:p>
            <a:endParaRPr lang="en-US" dirty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testing model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A. Neural Network Method</a:t>
            </a:r>
          </a:p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Cross Validation :</a:t>
            </a:r>
          </a:p>
          <a:p>
            <a:pPr marL="0" indent="0">
              <a:buNone/>
            </a:pP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Cross Validation",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merotasi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testing </a:t>
            </a:r>
            <a:r>
              <a:rPr lang="en-US" dirty="0" err="1"/>
              <a:t>dari</a:t>
            </a:r>
            <a:r>
              <a:rPr lang="en-US" dirty="0"/>
              <a:t> dataset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model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dihadapkan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03" y="306411"/>
            <a:ext cx="5242773" cy="4185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05" y="736353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A. Neural Network </a:t>
            </a:r>
            <a:r>
              <a:rPr lang="en-US" b="1" dirty="0" smtClean="0"/>
              <a:t>Method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Cross Validation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5" y="1674522"/>
            <a:ext cx="3754457" cy="3476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01" y="1677742"/>
            <a:ext cx="3561714" cy="3473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4" y="1674522"/>
            <a:ext cx="3328922" cy="2141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8925" y="2589340"/>
            <a:ext cx="899415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 </a:t>
            </a:r>
            <a:r>
              <a:rPr lang="en-US" b="1" dirty="0" err="1" smtClean="0"/>
              <a:t>hasil</a:t>
            </a:r>
            <a:r>
              <a:rPr lang="en-US" b="1" dirty="0" smtClean="0"/>
              <a:t> cross validation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f1-score &gt;= 0.70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Negative, Neutral </a:t>
            </a:r>
            <a:r>
              <a:rPr lang="en-US" dirty="0" err="1" smtClean="0"/>
              <a:t>dan</a:t>
            </a:r>
            <a:r>
              <a:rPr lang="en-US" dirty="0" smtClean="0"/>
              <a:t> Positive</a:t>
            </a:r>
          </a:p>
          <a:p>
            <a:r>
              <a:rPr lang="en-US" dirty="0" smtClean="0"/>
              <a:t>Dan Accuracy </a:t>
            </a:r>
            <a:r>
              <a:rPr lang="en-US" dirty="0" err="1" smtClean="0"/>
              <a:t>Nilainya</a:t>
            </a:r>
            <a:r>
              <a:rPr lang="en-US" dirty="0" smtClean="0"/>
              <a:t>  0.84</a:t>
            </a:r>
          </a:p>
          <a:p>
            <a:endParaRPr lang="en-US" dirty="0"/>
          </a:p>
          <a:p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modeling Neural Network </a:t>
            </a:r>
            <a:r>
              <a:rPr lang="en-US" b="1" dirty="0" err="1" smtClean="0"/>
              <a:t>baik</a:t>
            </a:r>
            <a:r>
              <a:rPr lang="en-US" b="1" dirty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Testing </a:t>
            </a:r>
            <a:r>
              <a:rPr lang="en-US" b="1" dirty="0" err="1" smtClean="0"/>
              <a:t>dan</a:t>
            </a:r>
            <a:r>
              <a:rPr lang="en-US" b="1" dirty="0" smtClean="0"/>
              <a:t> Training </a:t>
            </a:r>
            <a:r>
              <a:rPr lang="en-US" b="1" dirty="0" err="1" smtClean="0"/>
              <a:t>nilainya</a:t>
            </a:r>
            <a:r>
              <a:rPr lang="en-US" b="1" dirty="0" smtClean="0"/>
              <a:t> </a:t>
            </a:r>
            <a:r>
              <a:rPr lang="en-US" b="1" dirty="0" err="1" smtClean="0"/>
              <a:t>konsisten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57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. LSTM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train_preprocess.tsv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pandas (data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Melakukan</a:t>
            </a:r>
            <a:r>
              <a:rPr lang="en-US" dirty="0" smtClean="0"/>
              <a:t> Text </a:t>
            </a:r>
            <a:r>
              <a:rPr lang="en-US" dirty="0"/>
              <a:t>Cleansing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Klafikasikan</a:t>
            </a:r>
            <a:r>
              <a:rPr lang="en-US" dirty="0" smtClean="0"/>
              <a:t> data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Neutral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Feture</a:t>
            </a:r>
            <a:r>
              <a:rPr lang="en-US" dirty="0" smtClean="0"/>
              <a:t> Extraction </a:t>
            </a:r>
            <a:r>
              <a:rPr lang="en-US" dirty="0" err="1" smtClean="0"/>
              <a:t>menggunakan</a:t>
            </a:r>
            <a:r>
              <a:rPr lang="en-US" dirty="0" smtClean="0"/>
              <a:t> Tokenizer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pad_sequences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data 80% </a:t>
            </a:r>
            <a:r>
              <a:rPr lang="en-US" dirty="0" err="1" smtClean="0"/>
              <a:t>untuk</a:t>
            </a:r>
            <a:r>
              <a:rPr lang="en-US" dirty="0" smtClean="0"/>
              <a:t> train </a:t>
            </a:r>
            <a:r>
              <a:rPr lang="en-US" dirty="0" err="1" smtClean="0"/>
              <a:t>dan</a:t>
            </a:r>
            <a:r>
              <a:rPr lang="en-US" dirty="0" smtClean="0"/>
              <a:t> 20% </a:t>
            </a:r>
            <a:r>
              <a:rPr lang="en-US" dirty="0" err="1" smtClean="0"/>
              <a:t>untuk</a:t>
            </a:r>
            <a:r>
              <a:rPr lang="en-US" dirty="0" smtClean="0"/>
              <a:t> test </a:t>
            </a:r>
            <a:r>
              <a:rPr lang="en-US" dirty="0" err="1" smtClean="0"/>
              <a:t>menggunakan</a:t>
            </a:r>
            <a:r>
              <a:rPr lang="en-US" dirty="0" smtClean="0"/>
              <a:t> pickle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Training data </a:t>
            </a:r>
            <a:r>
              <a:rPr lang="en-US" dirty="0" err="1" smtClean="0"/>
              <a:t>meggunakan</a:t>
            </a:r>
            <a:r>
              <a:rPr lang="en-US" dirty="0" smtClean="0"/>
              <a:t> LTSM </a:t>
            </a: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</TotalTime>
  <Words>483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Modeling Menggunakan Neural Netwowk dan LTSM</vt:lpstr>
      <vt:lpstr>Latar belakang </vt:lpstr>
      <vt:lpstr>Problem Definition </vt:lpstr>
      <vt:lpstr>Data Preparation </vt:lpstr>
      <vt:lpstr>Analyze</vt:lpstr>
      <vt:lpstr>Analyze</vt:lpstr>
      <vt:lpstr>Analyze</vt:lpstr>
      <vt:lpstr>Analyze</vt:lpstr>
      <vt:lpstr>Analyze</vt:lpstr>
      <vt:lpstr>Analyze</vt:lpstr>
      <vt:lpstr>Analyze</vt:lpstr>
      <vt:lpstr>Analyze</vt:lpstr>
      <vt:lpstr>Analyze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Cleansing Data Kalimat</dc:title>
  <dc:creator>Andi</dc:creator>
  <cp:lastModifiedBy>Andi</cp:lastModifiedBy>
  <cp:revision>39</cp:revision>
  <dcterms:created xsi:type="dcterms:W3CDTF">2023-09-17T09:56:20Z</dcterms:created>
  <dcterms:modified xsi:type="dcterms:W3CDTF">2023-12-03T13:50:58Z</dcterms:modified>
</cp:coreProperties>
</file>