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D5167-AC1F-4FF0-86C6-6AE822FB08BD}" type="datetimeFigureOut">
              <a:rPr lang="ko-KR" altLang="en-US" smtClean="0"/>
              <a:t>2019-11-16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7D440-779F-4441-AD28-471E9B678D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420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D5167-AC1F-4FF0-86C6-6AE822FB08BD}" type="datetimeFigureOut">
              <a:rPr lang="ko-KR" altLang="en-US" smtClean="0"/>
              <a:t>2019-11-16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7D440-779F-4441-AD28-471E9B678D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3428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D5167-AC1F-4FF0-86C6-6AE822FB08BD}" type="datetimeFigureOut">
              <a:rPr lang="ko-KR" altLang="en-US" smtClean="0"/>
              <a:t>2019-11-16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7D440-779F-4441-AD28-471E9B678D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9691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D5167-AC1F-4FF0-86C6-6AE822FB08BD}" type="datetimeFigureOut">
              <a:rPr lang="ko-KR" altLang="en-US" smtClean="0"/>
              <a:t>2019-11-16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7D440-779F-4441-AD28-471E9B678D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7689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D5167-AC1F-4FF0-86C6-6AE822FB08BD}" type="datetimeFigureOut">
              <a:rPr lang="ko-KR" altLang="en-US" smtClean="0"/>
              <a:t>2019-11-16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7D440-779F-4441-AD28-471E9B678D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6334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D5167-AC1F-4FF0-86C6-6AE822FB08BD}" type="datetimeFigureOut">
              <a:rPr lang="ko-KR" altLang="en-US" smtClean="0"/>
              <a:t>2019-11-16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7D440-779F-4441-AD28-471E9B678D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0362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D5167-AC1F-4FF0-86C6-6AE822FB08BD}" type="datetimeFigureOut">
              <a:rPr lang="ko-KR" altLang="en-US" smtClean="0"/>
              <a:t>2019-11-16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7D440-779F-4441-AD28-471E9B678D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948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D5167-AC1F-4FF0-86C6-6AE822FB08BD}" type="datetimeFigureOut">
              <a:rPr lang="ko-KR" altLang="en-US" smtClean="0"/>
              <a:t>2019-11-16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7D440-779F-4441-AD28-471E9B678D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273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D5167-AC1F-4FF0-86C6-6AE822FB08BD}" type="datetimeFigureOut">
              <a:rPr lang="ko-KR" altLang="en-US" smtClean="0"/>
              <a:t>2019-11-16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7D440-779F-4441-AD28-471E9B678D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5840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D5167-AC1F-4FF0-86C6-6AE822FB08BD}" type="datetimeFigureOut">
              <a:rPr lang="ko-KR" altLang="en-US" smtClean="0"/>
              <a:t>2019-11-16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7D440-779F-4441-AD28-471E9B678D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222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D5167-AC1F-4FF0-86C6-6AE822FB08BD}" type="datetimeFigureOut">
              <a:rPr lang="ko-KR" altLang="en-US" smtClean="0"/>
              <a:t>2019-11-16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7D440-779F-4441-AD28-471E9B678D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9127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D5167-AC1F-4FF0-86C6-6AE822FB08BD}" type="datetimeFigureOut">
              <a:rPr lang="ko-KR" altLang="en-US" smtClean="0"/>
              <a:t>2019-11-16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47D440-779F-4441-AD28-471E9B678D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7789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2387600"/>
          </a:xfrm>
        </p:spPr>
        <p:txBody>
          <a:bodyPr/>
          <a:lstStyle/>
          <a:p>
            <a:r>
              <a:rPr lang="ko-KR" altLang="en-US" dirty="0" smtClean="0"/>
              <a:t>학교간 플러스 교육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215593" y="2992438"/>
            <a:ext cx="3815694" cy="1655762"/>
          </a:xfrm>
        </p:spPr>
        <p:txBody>
          <a:bodyPr/>
          <a:lstStyle/>
          <a:p>
            <a:r>
              <a:rPr lang="ko-KR" altLang="en-US" dirty="0" smtClean="0"/>
              <a:t>데이터베이스 프로그래밍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" y="406400"/>
            <a:ext cx="1600200" cy="12858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" y="2992438"/>
            <a:ext cx="2854036" cy="264636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494935" y="5017730"/>
            <a:ext cx="530074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발표자</a:t>
            </a:r>
            <a:r>
              <a:rPr lang="en-US" altLang="ko-KR" sz="3200" dirty="0" smtClean="0"/>
              <a:t>:</a:t>
            </a:r>
            <a:r>
              <a:rPr lang="ko-KR" altLang="en-US" sz="3200" dirty="0" smtClean="0"/>
              <a:t>양정고등학교 김도현</a:t>
            </a:r>
            <a:endParaRPr lang="en-US" altLang="ko-KR" sz="3200" dirty="0" smtClean="0"/>
          </a:p>
          <a:p>
            <a:r>
              <a:rPr lang="ko-KR" altLang="en-US" sz="3200" dirty="0" err="1" smtClean="0"/>
              <a:t>발표일자</a:t>
            </a:r>
            <a:r>
              <a:rPr lang="en-US" altLang="ko-KR" sz="3200" dirty="0" smtClean="0"/>
              <a:t>:2019</a:t>
            </a:r>
            <a:r>
              <a:rPr lang="ko-KR" altLang="en-US" sz="3200" dirty="0" smtClean="0"/>
              <a:t>년</a:t>
            </a:r>
            <a:r>
              <a:rPr lang="en-US" altLang="ko-KR" sz="3200" dirty="0" smtClean="0"/>
              <a:t>11</a:t>
            </a:r>
            <a:r>
              <a:rPr lang="ko-KR" altLang="en-US" sz="3200" dirty="0" smtClean="0"/>
              <a:t>월</a:t>
            </a:r>
            <a:r>
              <a:rPr lang="en-US" altLang="ko-KR" sz="3200" dirty="0" smtClean="0"/>
              <a:t>16</a:t>
            </a:r>
            <a:r>
              <a:rPr lang="ko-KR" altLang="en-US" sz="3200" dirty="0" smtClean="0"/>
              <a:t>일</a:t>
            </a:r>
            <a:endParaRPr lang="ko-KR" altLang="en-US" sz="3200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6325985" y="4896196"/>
            <a:ext cx="5558444" cy="1512917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4734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11" y="80963"/>
            <a:ext cx="12192000" cy="6857999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11</a:t>
            </a:r>
            <a:r>
              <a:rPr lang="ko-KR" altLang="en-US" dirty="0" smtClean="0"/>
              <a:t>월</a:t>
            </a:r>
            <a:r>
              <a:rPr lang="en-US" altLang="ko-KR" dirty="0" smtClean="0"/>
              <a:t>2</a:t>
            </a:r>
            <a:r>
              <a:rPr lang="ko-KR" altLang="en-US" dirty="0" smtClean="0"/>
              <a:t>일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075" y="2468375"/>
            <a:ext cx="10229850" cy="771525"/>
          </a:xfrm>
        </p:spPr>
      </p:pic>
      <p:sp>
        <p:nvSpPr>
          <p:cNvPr id="6" name="TextBox 5"/>
          <p:cNvSpPr txBox="1"/>
          <p:nvPr/>
        </p:nvSpPr>
        <p:spPr>
          <a:xfrm>
            <a:off x="3006437" y="4588626"/>
            <a:ext cx="91606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smtClean="0"/>
              <a:t>4+9+10+5+6+5+1+1</a:t>
            </a:r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6863008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11" y="80963"/>
            <a:ext cx="12192000" cy="6857999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11</a:t>
            </a:r>
            <a:r>
              <a:rPr lang="ko-KR" altLang="en-US" dirty="0" smtClean="0"/>
              <a:t>월</a:t>
            </a:r>
            <a:r>
              <a:rPr lang="en-US" altLang="ko-KR" dirty="0" smtClean="0"/>
              <a:t>9</a:t>
            </a:r>
            <a:r>
              <a:rPr lang="ko-KR" altLang="en-US" dirty="0" smtClean="0"/>
              <a:t>일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998" y="1690688"/>
            <a:ext cx="10258425" cy="3076575"/>
          </a:xfrm>
        </p:spPr>
      </p:pic>
      <p:sp>
        <p:nvSpPr>
          <p:cNvPr id="6" name="TextBox 5"/>
          <p:cNvSpPr txBox="1"/>
          <p:nvPr/>
        </p:nvSpPr>
        <p:spPr>
          <a:xfrm>
            <a:off x="2086495" y="5278582"/>
            <a:ext cx="87034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smtClean="0"/>
              <a:t>4+9+10+5+6+5+1+1+7</a:t>
            </a:r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3646462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2019.8.24 ~ 2019.11.09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83527" y="4808963"/>
            <a:ext cx="65171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smtClean="0"/>
              <a:t>4+9+10+5+6+5+1</a:t>
            </a:r>
            <a:endParaRPr lang="ko-KR" altLang="en-US" sz="4800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3527" y="1825625"/>
            <a:ext cx="5461462" cy="4351338"/>
          </a:xfrm>
        </p:spPr>
      </p:pic>
    </p:spTree>
    <p:extLst>
      <p:ext uri="{BB962C8B-B14F-4D97-AF65-F5344CB8AC3E}">
        <p14:creationId xmlns:p14="http://schemas.microsoft.com/office/powerpoint/2010/main" val="1450500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5400" dirty="0" smtClean="0">
                <a:latin typeface="Algerian" panose="04020705040A02060702" pitchFamily="82" charset="0"/>
              </a:rPr>
              <a:t>GITHUB </a:t>
            </a:r>
            <a:r>
              <a:rPr lang="ko-KR" altLang="en-US" sz="5400" dirty="0" smtClean="0">
                <a:latin typeface="Algerian" panose="04020705040A02060702" pitchFamily="82" charset="0"/>
              </a:rPr>
              <a:t>저장소</a:t>
            </a:r>
            <a:endParaRPr lang="ko-KR" altLang="en-US" sz="5400" dirty="0">
              <a:latin typeface="Algerian" panose="04020705040A02060702" pitchFamily="82" charset="0"/>
            </a:endParaRP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4719" y="1690688"/>
            <a:ext cx="4971011" cy="4693443"/>
          </a:xfr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16" y="92306"/>
            <a:ext cx="3192087" cy="25336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6429" y="91440"/>
            <a:ext cx="3168000" cy="2534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185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11" y="80963"/>
            <a:ext cx="12192000" cy="6857999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8</a:t>
            </a:r>
            <a:r>
              <a:rPr lang="ko-KR" altLang="en-US" dirty="0" smtClean="0"/>
              <a:t>월</a:t>
            </a:r>
            <a:r>
              <a:rPr lang="en-US" altLang="ko-KR" dirty="0" smtClean="0"/>
              <a:t>24</a:t>
            </a:r>
            <a:r>
              <a:rPr lang="ko-KR" altLang="en-US" dirty="0" smtClean="0"/>
              <a:t>일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075" y="1913673"/>
            <a:ext cx="10229850" cy="1781175"/>
          </a:xfrm>
        </p:spPr>
      </p:pic>
      <p:sp>
        <p:nvSpPr>
          <p:cNvPr id="6" name="TextBox 5"/>
          <p:cNvSpPr txBox="1"/>
          <p:nvPr/>
        </p:nvSpPr>
        <p:spPr>
          <a:xfrm>
            <a:off x="5412971" y="4901406"/>
            <a:ext cx="15544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smtClean="0"/>
              <a:t>4</a:t>
            </a:r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808870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11" y="1"/>
            <a:ext cx="12192000" cy="6857999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8</a:t>
            </a:r>
            <a:r>
              <a:rPr lang="ko-KR" altLang="en-US" dirty="0" smtClean="0"/>
              <a:t>월</a:t>
            </a:r>
            <a:r>
              <a:rPr lang="en-US" altLang="ko-KR" dirty="0" smtClean="0"/>
              <a:t>31</a:t>
            </a:r>
            <a:r>
              <a:rPr lang="ko-KR" altLang="en-US" dirty="0" smtClean="0"/>
              <a:t>일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50" y="1809332"/>
            <a:ext cx="10248900" cy="3486150"/>
          </a:xfrm>
        </p:spPr>
      </p:pic>
      <p:sp>
        <p:nvSpPr>
          <p:cNvPr id="6" name="TextBox 5"/>
          <p:cNvSpPr txBox="1"/>
          <p:nvPr/>
        </p:nvSpPr>
        <p:spPr>
          <a:xfrm>
            <a:off x="4738255" y="5677593"/>
            <a:ext cx="22111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smtClean="0"/>
              <a:t>4+9</a:t>
            </a:r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632031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11" y="80963"/>
            <a:ext cx="12192000" cy="6857999"/>
          </a:xfrm>
          <a:prstGeom prst="rect">
            <a:avLst/>
          </a:prstGeom>
        </p:spPr>
      </p:pic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9</a:t>
            </a:r>
            <a:r>
              <a:rPr lang="ko-KR" altLang="en-US" dirty="0" smtClean="0"/>
              <a:t>월</a:t>
            </a:r>
            <a:r>
              <a:rPr lang="en-US" altLang="ko-KR" dirty="0" smtClean="0"/>
              <a:t>28</a:t>
            </a:r>
            <a:r>
              <a:rPr lang="ko-KR" altLang="en-US" dirty="0" smtClean="0"/>
              <a:t>일</a:t>
            </a:r>
            <a:endParaRPr lang="ko-KR" altLang="en-US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710" y="1499156"/>
            <a:ext cx="10287000" cy="3800475"/>
          </a:xfrm>
        </p:spPr>
      </p:pic>
      <p:sp>
        <p:nvSpPr>
          <p:cNvPr id="8" name="TextBox 7"/>
          <p:cNvSpPr txBox="1"/>
          <p:nvPr/>
        </p:nvSpPr>
        <p:spPr>
          <a:xfrm>
            <a:off x="4560916" y="5586153"/>
            <a:ext cx="32585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smtClean="0"/>
              <a:t>4+9+10</a:t>
            </a:r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94794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11" y="80963"/>
            <a:ext cx="12192000" cy="6857999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10</a:t>
            </a:r>
            <a:r>
              <a:rPr lang="ko-KR" altLang="en-US" dirty="0" smtClean="0"/>
              <a:t>월</a:t>
            </a:r>
            <a:r>
              <a:rPr lang="en-US" altLang="ko-KR" dirty="0" smtClean="0"/>
              <a:t>5</a:t>
            </a:r>
            <a:r>
              <a:rPr lang="ko-KR" altLang="en-US" dirty="0" smtClean="0"/>
              <a:t>일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50" y="2190749"/>
            <a:ext cx="10248900" cy="2124075"/>
          </a:xfrm>
        </p:spPr>
      </p:pic>
      <p:sp>
        <p:nvSpPr>
          <p:cNvPr id="6" name="TextBox 5"/>
          <p:cNvSpPr txBox="1"/>
          <p:nvPr/>
        </p:nvSpPr>
        <p:spPr>
          <a:xfrm>
            <a:off x="3906982" y="5187142"/>
            <a:ext cx="41646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smtClean="0"/>
              <a:t>4+9+10+5</a:t>
            </a:r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4067292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11" y="80963"/>
            <a:ext cx="12192000" cy="6857999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10</a:t>
            </a:r>
            <a:r>
              <a:rPr lang="ko-KR" altLang="en-US" dirty="0" smtClean="0"/>
              <a:t>월</a:t>
            </a:r>
            <a:r>
              <a:rPr lang="en-US" altLang="ko-KR" dirty="0" smtClean="0"/>
              <a:t>12</a:t>
            </a:r>
            <a:r>
              <a:rPr lang="ko-KR" altLang="en-US" dirty="0" smtClean="0"/>
              <a:t>일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312" y="1974850"/>
            <a:ext cx="10239375" cy="2495550"/>
          </a:xfrm>
        </p:spPr>
      </p:pic>
      <p:sp>
        <p:nvSpPr>
          <p:cNvPr id="6" name="TextBox 5"/>
          <p:cNvSpPr txBox="1"/>
          <p:nvPr/>
        </p:nvSpPr>
        <p:spPr>
          <a:xfrm>
            <a:off x="3483033" y="5195455"/>
            <a:ext cx="59186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smtClean="0"/>
              <a:t>4+9+10+5+6</a:t>
            </a:r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449540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11" y="80963"/>
            <a:ext cx="12192000" cy="6857999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10</a:t>
            </a:r>
            <a:r>
              <a:rPr lang="ko-KR" altLang="en-US" dirty="0" smtClean="0"/>
              <a:t>월</a:t>
            </a:r>
            <a:r>
              <a:rPr lang="en-US" altLang="ko-KR" dirty="0" smtClean="0"/>
              <a:t>19</a:t>
            </a:r>
            <a:r>
              <a:rPr lang="ko-KR" altLang="en-US" dirty="0" smtClean="0"/>
              <a:t>일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025" y="2181225"/>
            <a:ext cx="10267950" cy="2133600"/>
          </a:xfrm>
        </p:spPr>
      </p:pic>
      <p:sp>
        <p:nvSpPr>
          <p:cNvPr id="6" name="TextBox 5"/>
          <p:cNvSpPr txBox="1"/>
          <p:nvPr/>
        </p:nvSpPr>
        <p:spPr>
          <a:xfrm>
            <a:off x="2867891" y="4937760"/>
            <a:ext cx="66086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smtClean="0"/>
              <a:t>4+9+10+5+6+5</a:t>
            </a:r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489681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11" y="80963"/>
            <a:ext cx="12192000" cy="6857999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10</a:t>
            </a:r>
            <a:r>
              <a:rPr lang="ko-KR" altLang="en-US" dirty="0" smtClean="0"/>
              <a:t>월</a:t>
            </a:r>
            <a:r>
              <a:rPr lang="en-US" altLang="ko-KR" dirty="0" smtClean="0"/>
              <a:t>26</a:t>
            </a:r>
            <a:r>
              <a:rPr lang="ko-KR" altLang="en-US" dirty="0" smtClean="0"/>
              <a:t>일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336" y="2795587"/>
            <a:ext cx="10191750" cy="714375"/>
          </a:xfrm>
        </p:spPr>
      </p:pic>
      <p:sp>
        <p:nvSpPr>
          <p:cNvPr id="6" name="TextBox 5"/>
          <p:cNvSpPr txBox="1"/>
          <p:nvPr/>
        </p:nvSpPr>
        <p:spPr>
          <a:xfrm>
            <a:off x="3283527" y="4808963"/>
            <a:ext cx="65171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smtClean="0"/>
              <a:t>4+9+10+5+6+5+1</a:t>
            </a:r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32288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68</Words>
  <Application>Microsoft Office PowerPoint</Application>
  <PresentationFormat>와이드스크린</PresentationFormat>
  <Paragraphs>25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맑은 고딕</vt:lpstr>
      <vt:lpstr>Algerian</vt:lpstr>
      <vt:lpstr>Arial</vt:lpstr>
      <vt:lpstr>Office 테마</vt:lpstr>
      <vt:lpstr>학교간 플러스 교육</vt:lpstr>
      <vt:lpstr>GITHUB 저장소</vt:lpstr>
      <vt:lpstr>8월24일</vt:lpstr>
      <vt:lpstr>8월31일</vt:lpstr>
      <vt:lpstr>9월28일</vt:lpstr>
      <vt:lpstr>10월5일</vt:lpstr>
      <vt:lpstr>10월12일</vt:lpstr>
      <vt:lpstr>10월19일</vt:lpstr>
      <vt:lpstr>10월26일</vt:lpstr>
      <vt:lpstr>11월2일</vt:lpstr>
      <vt:lpstr>11월9일</vt:lpstr>
      <vt:lpstr>2019.8.24 ~ 2019.11.09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학교간 플러스 교육</dc:title>
  <dc:creator>user</dc:creator>
  <cp:lastModifiedBy>user</cp:lastModifiedBy>
  <cp:revision>5</cp:revision>
  <dcterms:created xsi:type="dcterms:W3CDTF">2019-11-16T02:21:22Z</dcterms:created>
  <dcterms:modified xsi:type="dcterms:W3CDTF">2019-11-16T02:52:35Z</dcterms:modified>
</cp:coreProperties>
</file>