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6" r:id="rId5"/>
    <p:sldId id="267" r:id="rId6"/>
    <p:sldId id="262" r:id="rId7"/>
    <p:sldId id="263" r:id="rId8"/>
    <p:sldId id="265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FF99"/>
    <a:srgbClr val="FFC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0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3E3FC6-57DA-474D-A142-BA1DFB13BF0D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F817A3-0243-4575-9F96-C255277A23B7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Star Network</a:t>
          </a:r>
        </a:p>
      </dgm:t>
    </dgm:pt>
    <dgm:pt modelId="{A1654EB2-51EB-414A-B3BF-D9820B0E27F1}" type="parTrans" cxnId="{0A7FEE24-8A6C-4F82-ABC5-806699513434}">
      <dgm:prSet/>
      <dgm:spPr/>
      <dgm:t>
        <a:bodyPr/>
        <a:lstStyle/>
        <a:p>
          <a:endParaRPr lang="en-US"/>
        </a:p>
      </dgm:t>
    </dgm:pt>
    <dgm:pt modelId="{7C205C00-1141-4A6B-9B46-AFA33110051E}" type="sibTrans" cxnId="{0A7FEE24-8A6C-4F82-ABC5-806699513434}">
      <dgm:prSet/>
      <dgm:spPr/>
      <dgm:t>
        <a:bodyPr/>
        <a:lstStyle/>
        <a:p>
          <a:r>
            <a:rPr lang="en-US" dirty="0"/>
            <a:t>Notes</a:t>
          </a:r>
        </a:p>
      </dgm:t>
    </dgm:pt>
    <dgm:pt modelId="{3FCDCB7F-CF98-43D7-8BF1-5EE2836AB91C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Network</a:t>
          </a:r>
        </a:p>
      </dgm:t>
    </dgm:pt>
    <dgm:pt modelId="{DCA1DE7C-5BBD-46A2-913B-FE045FF14C2D}" type="parTrans" cxnId="{7679ACE6-9DCC-482E-8561-E645879D9574}">
      <dgm:prSet/>
      <dgm:spPr/>
      <dgm:t>
        <a:bodyPr/>
        <a:lstStyle/>
        <a:p>
          <a:endParaRPr lang="en-US"/>
        </a:p>
      </dgm:t>
    </dgm:pt>
    <dgm:pt modelId="{964262F4-AEDA-4007-A876-E590B672FA96}" type="sibTrans" cxnId="{7679ACE6-9DCC-482E-8561-E645879D9574}">
      <dgm:prSet/>
      <dgm:spPr/>
      <dgm:t>
        <a:bodyPr/>
        <a:lstStyle/>
        <a:p>
          <a:r>
            <a:rPr lang="en-US" dirty="0"/>
            <a:t>Notes</a:t>
          </a:r>
        </a:p>
      </dgm:t>
    </dgm:pt>
    <dgm:pt modelId="{F7094AF7-5752-4714-84CC-4A4AEA4D62E0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Printing</a:t>
          </a:r>
        </a:p>
      </dgm:t>
    </dgm:pt>
    <dgm:pt modelId="{68C3BAC0-9018-4D94-BE69-C249310900B5}" type="parTrans" cxnId="{BF495544-D755-44E4-8B28-9684E8824B88}">
      <dgm:prSet/>
      <dgm:spPr/>
      <dgm:t>
        <a:bodyPr/>
        <a:lstStyle/>
        <a:p>
          <a:endParaRPr lang="en-US"/>
        </a:p>
      </dgm:t>
    </dgm:pt>
    <dgm:pt modelId="{4BC3C340-C259-49A8-B11C-4EA272E53884}" type="sibTrans" cxnId="{BF495544-D755-44E4-8B28-9684E8824B88}">
      <dgm:prSet/>
      <dgm:spPr/>
      <dgm:t>
        <a:bodyPr/>
        <a:lstStyle/>
        <a:p>
          <a:r>
            <a:rPr lang="en-US" dirty="0"/>
            <a:t>Notes</a:t>
          </a:r>
        </a:p>
      </dgm:t>
    </dgm:pt>
    <dgm:pt modelId="{A635C457-0FB9-4E70-BAD2-9F98042B1996}">
      <dgm:prSet phldrT="[Text]"/>
      <dgm:spPr/>
      <dgm:t>
        <a:bodyPr/>
        <a:lstStyle/>
        <a:p>
          <a:r>
            <a:rPr lang="en-US" dirty="0"/>
            <a:t>To print at our school</a:t>
          </a:r>
        </a:p>
      </dgm:t>
    </dgm:pt>
    <dgm:pt modelId="{40BF7BDB-1AFC-4AA8-B0A1-B52583FEE410}" type="parTrans" cxnId="{BBE7D2ED-03E3-4672-9A25-D2E72DC0F022}">
      <dgm:prSet/>
      <dgm:spPr/>
      <dgm:t>
        <a:bodyPr/>
        <a:lstStyle/>
        <a:p>
          <a:endParaRPr lang="en-US"/>
        </a:p>
      </dgm:t>
    </dgm:pt>
    <dgm:pt modelId="{2AC97C94-3524-4F55-B1B5-86A30062EC18}" type="sibTrans" cxnId="{BBE7D2ED-03E3-4672-9A25-D2E72DC0F022}">
      <dgm:prSet/>
      <dgm:spPr/>
      <dgm:t>
        <a:bodyPr/>
        <a:lstStyle/>
        <a:p>
          <a:endParaRPr lang="en-US"/>
        </a:p>
      </dgm:t>
    </dgm:pt>
    <dgm:pt modelId="{BA8D9CCC-13E4-465B-92FC-44E4B40F98A4}">
      <dgm:prSet phldrT="[Text]"/>
      <dgm:spPr/>
      <dgm:t>
        <a:bodyPr/>
        <a:lstStyle/>
        <a:p>
          <a:r>
            <a:rPr lang="en-US" dirty="0"/>
            <a:t>A star network is ..</a:t>
          </a:r>
        </a:p>
      </dgm:t>
    </dgm:pt>
    <dgm:pt modelId="{B6FA0158-5813-41F2-A42F-FF423E8E6889}" type="sibTrans" cxnId="{DA39A4E5-CC66-466B-B693-6C1AE6F889CC}">
      <dgm:prSet/>
      <dgm:spPr/>
      <dgm:t>
        <a:bodyPr/>
        <a:lstStyle/>
        <a:p>
          <a:endParaRPr lang="en-US"/>
        </a:p>
      </dgm:t>
    </dgm:pt>
    <dgm:pt modelId="{D095DFD0-5EC9-45E4-B5DA-8A59CAC8ABA2}" type="parTrans" cxnId="{DA39A4E5-CC66-466B-B693-6C1AE6F889CC}">
      <dgm:prSet/>
      <dgm:spPr/>
      <dgm:t>
        <a:bodyPr/>
        <a:lstStyle/>
        <a:p>
          <a:endParaRPr lang="en-US"/>
        </a:p>
      </dgm:t>
    </dgm:pt>
    <dgm:pt modelId="{F21EFD3A-917D-42D0-95D7-91C3181DB274}">
      <dgm:prSet phldrT="[Text]"/>
      <dgm:spPr/>
      <dgm:t>
        <a:bodyPr/>
        <a:lstStyle/>
        <a:p>
          <a:r>
            <a:rPr lang="en-US" dirty="0"/>
            <a:t>A network is</a:t>
          </a:r>
        </a:p>
      </dgm:t>
    </dgm:pt>
    <dgm:pt modelId="{B296E902-FC9C-42C9-9871-E7E7C4CB8DEF}" type="sibTrans" cxnId="{89C7B7AB-BE54-4DA0-B8F4-B040A7111ADF}">
      <dgm:prSet/>
      <dgm:spPr/>
      <dgm:t>
        <a:bodyPr/>
        <a:lstStyle/>
        <a:p>
          <a:endParaRPr lang="en-US"/>
        </a:p>
      </dgm:t>
    </dgm:pt>
    <dgm:pt modelId="{6BEE4F8C-BF85-4CC2-8366-BF881C5EEBA8}" type="parTrans" cxnId="{89C7B7AB-BE54-4DA0-B8F4-B040A7111ADF}">
      <dgm:prSet/>
      <dgm:spPr/>
      <dgm:t>
        <a:bodyPr/>
        <a:lstStyle/>
        <a:p>
          <a:endParaRPr lang="en-US"/>
        </a:p>
      </dgm:t>
    </dgm:pt>
    <dgm:pt modelId="{01D117D8-0A44-4F4A-9147-9C433CAC8056}" type="pres">
      <dgm:prSet presAssocID="{1A3E3FC6-57DA-474D-A142-BA1DFB13BF0D}" presName="Name0" presStyleCnt="0">
        <dgm:presLayoutVars>
          <dgm:chMax/>
          <dgm:chPref/>
          <dgm:dir/>
          <dgm:animLvl val="lvl"/>
        </dgm:presLayoutVars>
      </dgm:prSet>
      <dgm:spPr/>
    </dgm:pt>
    <dgm:pt modelId="{FFE274E9-2539-49E4-9FD0-5E863B2B0931}" type="pres">
      <dgm:prSet presAssocID="{76F817A3-0243-4575-9F96-C255277A23B7}" presName="composite" presStyleCnt="0"/>
      <dgm:spPr/>
    </dgm:pt>
    <dgm:pt modelId="{FBDF18E2-F103-4BF6-AC1D-EEACAB244682}" type="pres">
      <dgm:prSet presAssocID="{76F817A3-0243-4575-9F96-C255277A23B7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B9F580E9-6E0F-424F-B488-BE212DA80A87}" type="pres">
      <dgm:prSet presAssocID="{76F817A3-0243-4575-9F96-C255277A23B7}" presName="Childtext1" presStyleLbl="revTx" presStyleIdx="0" presStyleCnt="3" custScaleX="121102">
        <dgm:presLayoutVars>
          <dgm:chMax val="0"/>
          <dgm:chPref val="0"/>
          <dgm:bulletEnabled val="1"/>
        </dgm:presLayoutVars>
      </dgm:prSet>
      <dgm:spPr/>
    </dgm:pt>
    <dgm:pt modelId="{1DA90E60-C6A4-409B-804D-A166F1B5A655}" type="pres">
      <dgm:prSet presAssocID="{76F817A3-0243-4575-9F96-C255277A23B7}" presName="BalanceSpacing" presStyleCnt="0"/>
      <dgm:spPr/>
    </dgm:pt>
    <dgm:pt modelId="{40F9CEFA-6A2A-4202-B6F1-48F447493457}" type="pres">
      <dgm:prSet presAssocID="{76F817A3-0243-4575-9F96-C255277A23B7}" presName="BalanceSpacing1" presStyleCnt="0"/>
      <dgm:spPr/>
    </dgm:pt>
    <dgm:pt modelId="{9FDDDEC6-A769-4040-A3FC-DA626E9C73C1}" type="pres">
      <dgm:prSet presAssocID="{7C205C00-1141-4A6B-9B46-AFA33110051E}" presName="Accent1Text" presStyleLbl="node1" presStyleIdx="1" presStyleCnt="6"/>
      <dgm:spPr/>
    </dgm:pt>
    <dgm:pt modelId="{AC8E2FA7-0F22-4FA8-92CC-9484C0D9381F}" type="pres">
      <dgm:prSet presAssocID="{7C205C00-1141-4A6B-9B46-AFA33110051E}" presName="spaceBetweenRectangles" presStyleCnt="0"/>
      <dgm:spPr/>
    </dgm:pt>
    <dgm:pt modelId="{6A813303-691C-4FD4-8242-A972569FAB58}" type="pres">
      <dgm:prSet presAssocID="{3FCDCB7F-CF98-43D7-8BF1-5EE2836AB91C}" presName="composite" presStyleCnt="0"/>
      <dgm:spPr/>
    </dgm:pt>
    <dgm:pt modelId="{50334193-2D6E-4B49-AF7B-4CDDE5CCF715}" type="pres">
      <dgm:prSet presAssocID="{3FCDCB7F-CF98-43D7-8BF1-5EE2836AB91C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4F31E51E-870E-4A41-A81C-3F27B2497F06}" type="pres">
      <dgm:prSet presAssocID="{3FCDCB7F-CF98-43D7-8BF1-5EE2836AB91C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ADFB0BF-BE45-4F5D-B209-E2DAC2FD41C5}" type="pres">
      <dgm:prSet presAssocID="{3FCDCB7F-CF98-43D7-8BF1-5EE2836AB91C}" presName="BalanceSpacing" presStyleCnt="0"/>
      <dgm:spPr/>
    </dgm:pt>
    <dgm:pt modelId="{14088799-1701-439E-9CA3-3AA5BF0CA450}" type="pres">
      <dgm:prSet presAssocID="{3FCDCB7F-CF98-43D7-8BF1-5EE2836AB91C}" presName="BalanceSpacing1" presStyleCnt="0"/>
      <dgm:spPr/>
    </dgm:pt>
    <dgm:pt modelId="{097A0329-F0A5-4EBF-9CDD-8319B7BB4509}" type="pres">
      <dgm:prSet presAssocID="{964262F4-AEDA-4007-A876-E590B672FA96}" presName="Accent1Text" presStyleLbl="node1" presStyleIdx="3" presStyleCnt="6"/>
      <dgm:spPr/>
    </dgm:pt>
    <dgm:pt modelId="{65FDC5EB-6898-46BC-A2C5-2062D6E74F9F}" type="pres">
      <dgm:prSet presAssocID="{964262F4-AEDA-4007-A876-E590B672FA96}" presName="spaceBetweenRectangles" presStyleCnt="0"/>
      <dgm:spPr/>
    </dgm:pt>
    <dgm:pt modelId="{1AB06E3F-3E65-4409-BEDC-0D9F4B302509}" type="pres">
      <dgm:prSet presAssocID="{F7094AF7-5752-4714-84CC-4A4AEA4D62E0}" presName="composite" presStyleCnt="0"/>
      <dgm:spPr/>
    </dgm:pt>
    <dgm:pt modelId="{2EAF559E-70B5-4515-BEFE-2FA864D5BEC1}" type="pres">
      <dgm:prSet presAssocID="{F7094AF7-5752-4714-84CC-4A4AEA4D62E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892474C4-05E8-4331-9670-92E526606F25}" type="pres">
      <dgm:prSet presAssocID="{F7094AF7-5752-4714-84CC-4A4AEA4D62E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5D573A5-9993-4D39-AE48-516ABA8224C8}" type="pres">
      <dgm:prSet presAssocID="{F7094AF7-5752-4714-84CC-4A4AEA4D62E0}" presName="BalanceSpacing" presStyleCnt="0"/>
      <dgm:spPr/>
    </dgm:pt>
    <dgm:pt modelId="{9CB3F699-228C-4A6E-BDBE-9C5476297605}" type="pres">
      <dgm:prSet presAssocID="{F7094AF7-5752-4714-84CC-4A4AEA4D62E0}" presName="BalanceSpacing1" presStyleCnt="0"/>
      <dgm:spPr/>
    </dgm:pt>
    <dgm:pt modelId="{6EA616A9-9945-4F31-A287-A84A2462FE7D}" type="pres">
      <dgm:prSet presAssocID="{4BC3C340-C259-49A8-B11C-4EA272E53884}" presName="Accent1Text" presStyleLbl="node1" presStyleIdx="5" presStyleCnt="6"/>
      <dgm:spPr/>
    </dgm:pt>
  </dgm:ptLst>
  <dgm:cxnLst>
    <dgm:cxn modelId="{22A126DD-97E5-48A8-8E31-4F3C0562B26F}" type="presOf" srcId="{F21EFD3A-917D-42D0-95D7-91C3181DB274}" destId="{4F31E51E-870E-4A41-A81C-3F27B2497F06}" srcOrd="0" destOrd="0" presId="urn:microsoft.com/office/officeart/2008/layout/AlternatingHexagons"/>
    <dgm:cxn modelId="{503262B3-7B0B-47FF-80E3-9BAFA386BB04}" type="presOf" srcId="{4BC3C340-C259-49A8-B11C-4EA272E53884}" destId="{6EA616A9-9945-4F31-A287-A84A2462FE7D}" srcOrd="0" destOrd="0" presId="urn:microsoft.com/office/officeart/2008/layout/AlternatingHexagons"/>
    <dgm:cxn modelId="{BBE7D2ED-03E3-4672-9A25-D2E72DC0F022}" srcId="{F7094AF7-5752-4714-84CC-4A4AEA4D62E0}" destId="{A635C457-0FB9-4E70-BAD2-9F98042B1996}" srcOrd="0" destOrd="0" parTransId="{40BF7BDB-1AFC-4AA8-B0A1-B52583FEE410}" sibTransId="{2AC97C94-3524-4F55-B1B5-86A30062EC18}"/>
    <dgm:cxn modelId="{DA39A4E5-CC66-466B-B693-6C1AE6F889CC}" srcId="{76F817A3-0243-4575-9F96-C255277A23B7}" destId="{BA8D9CCC-13E4-465B-92FC-44E4B40F98A4}" srcOrd="0" destOrd="0" parTransId="{D095DFD0-5EC9-45E4-B5DA-8A59CAC8ABA2}" sibTransId="{B6FA0158-5813-41F2-A42F-FF423E8E6889}"/>
    <dgm:cxn modelId="{89C7B7AB-BE54-4DA0-B8F4-B040A7111ADF}" srcId="{3FCDCB7F-CF98-43D7-8BF1-5EE2836AB91C}" destId="{F21EFD3A-917D-42D0-95D7-91C3181DB274}" srcOrd="0" destOrd="0" parTransId="{6BEE4F8C-BF85-4CC2-8366-BF881C5EEBA8}" sibTransId="{B296E902-FC9C-42C9-9871-E7E7C4CB8DEF}"/>
    <dgm:cxn modelId="{2A321119-9EE1-4EE4-8E14-19E092C375F4}" type="presOf" srcId="{7C205C00-1141-4A6B-9B46-AFA33110051E}" destId="{9FDDDEC6-A769-4040-A3FC-DA626E9C73C1}" srcOrd="0" destOrd="0" presId="urn:microsoft.com/office/officeart/2008/layout/AlternatingHexagons"/>
    <dgm:cxn modelId="{7679ACE6-9DCC-482E-8561-E645879D9574}" srcId="{1A3E3FC6-57DA-474D-A142-BA1DFB13BF0D}" destId="{3FCDCB7F-CF98-43D7-8BF1-5EE2836AB91C}" srcOrd="1" destOrd="0" parTransId="{DCA1DE7C-5BBD-46A2-913B-FE045FF14C2D}" sibTransId="{964262F4-AEDA-4007-A876-E590B672FA96}"/>
    <dgm:cxn modelId="{6ADC0E6F-4DFA-4DDA-94B3-1E36DF218EC6}" type="presOf" srcId="{964262F4-AEDA-4007-A876-E590B672FA96}" destId="{097A0329-F0A5-4EBF-9CDD-8319B7BB4509}" srcOrd="0" destOrd="0" presId="urn:microsoft.com/office/officeart/2008/layout/AlternatingHexagons"/>
    <dgm:cxn modelId="{0A7FEE24-8A6C-4F82-ABC5-806699513434}" srcId="{1A3E3FC6-57DA-474D-A142-BA1DFB13BF0D}" destId="{76F817A3-0243-4575-9F96-C255277A23B7}" srcOrd="0" destOrd="0" parTransId="{A1654EB2-51EB-414A-B3BF-D9820B0E27F1}" sibTransId="{7C205C00-1141-4A6B-9B46-AFA33110051E}"/>
    <dgm:cxn modelId="{8139EF18-9CF2-4702-A3B4-FD7C8FE83F3E}" type="presOf" srcId="{A635C457-0FB9-4E70-BAD2-9F98042B1996}" destId="{892474C4-05E8-4331-9670-92E526606F25}" srcOrd="0" destOrd="0" presId="urn:microsoft.com/office/officeart/2008/layout/AlternatingHexagons"/>
    <dgm:cxn modelId="{C9C2B4EB-62D2-46A8-9239-82506664FED6}" type="presOf" srcId="{1A3E3FC6-57DA-474D-A142-BA1DFB13BF0D}" destId="{01D117D8-0A44-4F4A-9147-9C433CAC8056}" srcOrd="0" destOrd="0" presId="urn:microsoft.com/office/officeart/2008/layout/AlternatingHexagons"/>
    <dgm:cxn modelId="{E08184F2-1D6C-4217-90C0-0994835D56E5}" type="presOf" srcId="{3FCDCB7F-CF98-43D7-8BF1-5EE2836AB91C}" destId="{50334193-2D6E-4B49-AF7B-4CDDE5CCF715}" srcOrd="0" destOrd="0" presId="urn:microsoft.com/office/officeart/2008/layout/AlternatingHexagons"/>
    <dgm:cxn modelId="{BF495544-D755-44E4-8B28-9684E8824B88}" srcId="{1A3E3FC6-57DA-474D-A142-BA1DFB13BF0D}" destId="{F7094AF7-5752-4714-84CC-4A4AEA4D62E0}" srcOrd="2" destOrd="0" parTransId="{68C3BAC0-9018-4D94-BE69-C249310900B5}" sibTransId="{4BC3C340-C259-49A8-B11C-4EA272E53884}"/>
    <dgm:cxn modelId="{E21C217B-56EE-4B23-99AE-CBDA6B402560}" type="presOf" srcId="{76F817A3-0243-4575-9F96-C255277A23B7}" destId="{FBDF18E2-F103-4BF6-AC1D-EEACAB244682}" srcOrd="0" destOrd="0" presId="urn:microsoft.com/office/officeart/2008/layout/AlternatingHexagons"/>
    <dgm:cxn modelId="{40301996-1A5B-44C6-B0C7-985053640DDE}" type="presOf" srcId="{BA8D9CCC-13E4-465B-92FC-44E4B40F98A4}" destId="{B9F580E9-6E0F-424F-B488-BE212DA80A87}" srcOrd="0" destOrd="0" presId="urn:microsoft.com/office/officeart/2008/layout/AlternatingHexagons"/>
    <dgm:cxn modelId="{9BD6750D-6CD3-4876-ACB1-24495D2FBF49}" type="presOf" srcId="{F7094AF7-5752-4714-84CC-4A4AEA4D62E0}" destId="{2EAF559E-70B5-4515-BEFE-2FA864D5BEC1}" srcOrd="0" destOrd="0" presId="urn:microsoft.com/office/officeart/2008/layout/AlternatingHexagons"/>
    <dgm:cxn modelId="{08FFD072-442C-4615-BC7D-099E9F9A6D6F}" type="presParOf" srcId="{01D117D8-0A44-4F4A-9147-9C433CAC8056}" destId="{FFE274E9-2539-49E4-9FD0-5E863B2B0931}" srcOrd="0" destOrd="0" presId="urn:microsoft.com/office/officeart/2008/layout/AlternatingHexagons"/>
    <dgm:cxn modelId="{401F5B63-8A7E-4289-B327-B03589706E3B}" type="presParOf" srcId="{FFE274E9-2539-49E4-9FD0-5E863B2B0931}" destId="{FBDF18E2-F103-4BF6-AC1D-EEACAB244682}" srcOrd="0" destOrd="0" presId="urn:microsoft.com/office/officeart/2008/layout/AlternatingHexagons"/>
    <dgm:cxn modelId="{60071716-6C6E-4BB7-A202-4C49B86B768B}" type="presParOf" srcId="{FFE274E9-2539-49E4-9FD0-5E863B2B0931}" destId="{B9F580E9-6E0F-424F-B488-BE212DA80A87}" srcOrd="1" destOrd="0" presId="urn:microsoft.com/office/officeart/2008/layout/AlternatingHexagons"/>
    <dgm:cxn modelId="{0351FBBB-9F64-4602-992D-9AA0D03D2DC5}" type="presParOf" srcId="{FFE274E9-2539-49E4-9FD0-5E863B2B0931}" destId="{1DA90E60-C6A4-409B-804D-A166F1B5A655}" srcOrd="2" destOrd="0" presId="urn:microsoft.com/office/officeart/2008/layout/AlternatingHexagons"/>
    <dgm:cxn modelId="{45F73CEE-BD44-4827-9C1B-5550E710E3DE}" type="presParOf" srcId="{FFE274E9-2539-49E4-9FD0-5E863B2B0931}" destId="{40F9CEFA-6A2A-4202-B6F1-48F447493457}" srcOrd="3" destOrd="0" presId="urn:microsoft.com/office/officeart/2008/layout/AlternatingHexagons"/>
    <dgm:cxn modelId="{F85A2124-02C6-44B9-ADDB-20F2C791290D}" type="presParOf" srcId="{FFE274E9-2539-49E4-9FD0-5E863B2B0931}" destId="{9FDDDEC6-A769-4040-A3FC-DA626E9C73C1}" srcOrd="4" destOrd="0" presId="urn:microsoft.com/office/officeart/2008/layout/AlternatingHexagons"/>
    <dgm:cxn modelId="{B00D4BFD-1331-4B08-BCD2-AD3D9B5673DC}" type="presParOf" srcId="{01D117D8-0A44-4F4A-9147-9C433CAC8056}" destId="{AC8E2FA7-0F22-4FA8-92CC-9484C0D9381F}" srcOrd="1" destOrd="0" presId="urn:microsoft.com/office/officeart/2008/layout/AlternatingHexagons"/>
    <dgm:cxn modelId="{2D651E22-503E-421E-9FE8-EBAE7DD2A9FC}" type="presParOf" srcId="{01D117D8-0A44-4F4A-9147-9C433CAC8056}" destId="{6A813303-691C-4FD4-8242-A972569FAB58}" srcOrd="2" destOrd="0" presId="urn:microsoft.com/office/officeart/2008/layout/AlternatingHexagons"/>
    <dgm:cxn modelId="{201C7A43-3B9B-4961-AEEC-5B2A0BB61944}" type="presParOf" srcId="{6A813303-691C-4FD4-8242-A972569FAB58}" destId="{50334193-2D6E-4B49-AF7B-4CDDE5CCF715}" srcOrd="0" destOrd="0" presId="urn:microsoft.com/office/officeart/2008/layout/AlternatingHexagons"/>
    <dgm:cxn modelId="{F853A223-E411-4645-B43B-18DB31252B71}" type="presParOf" srcId="{6A813303-691C-4FD4-8242-A972569FAB58}" destId="{4F31E51E-870E-4A41-A81C-3F27B2497F06}" srcOrd="1" destOrd="0" presId="urn:microsoft.com/office/officeart/2008/layout/AlternatingHexagons"/>
    <dgm:cxn modelId="{6834BF29-516A-493D-A9A9-338497FE929A}" type="presParOf" srcId="{6A813303-691C-4FD4-8242-A972569FAB58}" destId="{EADFB0BF-BE45-4F5D-B209-E2DAC2FD41C5}" srcOrd="2" destOrd="0" presId="urn:microsoft.com/office/officeart/2008/layout/AlternatingHexagons"/>
    <dgm:cxn modelId="{6208271D-EDDA-4738-BB69-2F08057F522F}" type="presParOf" srcId="{6A813303-691C-4FD4-8242-A972569FAB58}" destId="{14088799-1701-439E-9CA3-3AA5BF0CA450}" srcOrd="3" destOrd="0" presId="urn:microsoft.com/office/officeart/2008/layout/AlternatingHexagons"/>
    <dgm:cxn modelId="{F3B4C685-6D08-4CD9-B7DB-342B84B9A95D}" type="presParOf" srcId="{6A813303-691C-4FD4-8242-A972569FAB58}" destId="{097A0329-F0A5-4EBF-9CDD-8319B7BB4509}" srcOrd="4" destOrd="0" presId="urn:microsoft.com/office/officeart/2008/layout/AlternatingHexagons"/>
    <dgm:cxn modelId="{74252BEC-8914-44A9-B4A1-2F33BAC1FDE1}" type="presParOf" srcId="{01D117D8-0A44-4F4A-9147-9C433CAC8056}" destId="{65FDC5EB-6898-46BC-A2C5-2062D6E74F9F}" srcOrd="3" destOrd="0" presId="urn:microsoft.com/office/officeart/2008/layout/AlternatingHexagons"/>
    <dgm:cxn modelId="{2E9AA577-9A9C-4782-8AE5-4D0BA50DAF9E}" type="presParOf" srcId="{01D117D8-0A44-4F4A-9147-9C433CAC8056}" destId="{1AB06E3F-3E65-4409-BEDC-0D9F4B302509}" srcOrd="4" destOrd="0" presId="urn:microsoft.com/office/officeart/2008/layout/AlternatingHexagons"/>
    <dgm:cxn modelId="{998B309E-DEB7-4CC6-8313-A6AE4CECFDE2}" type="presParOf" srcId="{1AB06E3F-3E65-4409-BEDC-0D9F4B302509}" destId="{2EAF559E-70B5-4515-BEFE-2FA864D5BEC1}" srcOrd="0" destOrd="0" presId="urn:microsoft.com/office/officeart/2008/layout/AlternatingHexagons"/>
    <dgm:cxn modelId="{503E70C8-80AC-4E4C-ACC8-4B010963E6F1}" type="presParOf" srcId="{1AB06E3F-3E65-4409-BEDC-0D9F4B302509}" destId="{892474C4-05E8-4331-9670-92E526606F25}" srcOrd="1" destOrd="0" presId="urn:microsoft.com/office/officeart/2008/layout/AlternatingHexagons"/>
    <dgm:cxn modelId="{514DE313-4298-418C-A6FD-BE8A341DF836}" type="presParOf" srcId="{1AB06E3F-3E65-4409-BEDC-0D9F4B302509}" destId="{C5D573A5-9993-4D39-AE48-516ABA8224C8}" srcOrd="2" destOrd="0" presId="urn:microsoft.com/office/officeart/2008/layout/AlternatingHexagons"/>
    <dgm:cxn modelId="{CA951572-F79E-471E-82FA-49A89D4356CD}" type="presParOf" srcId="{1AB06E3F-3E65-4409-BEDC-0D9F4B302509}" destId="{9CB3F699-228C-4A6E-BDBE-9C5476297605}" srcOrd="3" destOrd="0" presId="urn:microsoft.com/office/officeart/2008/layout/AlternatingHexagons"/>
    <dgm:cxn modelId="{C64B2BB3-7A6F-4078-94F6-12F1EA664BD6}" type="presParOf" srcId="{1AB06E3F-3E65-4409-BEDC-0D9F4B302509}" destId="{6EA616A9-9945-4F31-A287-A84A2462FE7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F18E2-F103-4BF6-AC1D-EEACAB244682}">
      <dsp:nvSpPr>
        <dsp:cNvPr id="0" name=""/>
        <dsp:cNvSpPr/>
      </dsp:nvSpPr>
      <dsp:spPr>
        <a:xfrm rot="5400000">
          <a:off x="1906374" y="215907"/>
          <a:ext cx="1300848" cy="1131738"/>
        </a:xfrm>
        <a:prstGeom prst="hexagon">
          <a:avLst>
            <a:gd name="adj" fmla="val 25000"/>
            <a:gd name="vf" fmla="val 11547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Star Network</a:t>
          </a:r>
        </a:p>
      </dsp:txBody>
      <dsp:txXfrm rot="-5400000">
        <a:off x="2167292" y="334069"/>
        <a:ext cx="779012" cy="895417"/>
      </dsp:txXfrm>
    </dsp:sp>
    <dsp:sp modelId="{B9F580E9-6E0F-424F-B488-BE212DA80A87}">
      <dsp:nvSpPr>
        <dsp:cNvPr id="0" name=""/>
        <dsp:cNvSpPr/>
      </dsp:nvSpPr>
      <dsp:spPr>
        <a:xfrm>
          <a:off x="3003836" y="391522"/>
          <a:ext cx="1758095" cy="780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star network is ..</a:t>
          </a:r>
        </a:p>
      </dsp:txBody>
      <dsp:txXfrm>
        <a:off x="3003836" y="391522"/>
        <a:ext cx="1758095" cy="780509"/>
      </dsp:txXfrm>
    </dsp:sp>
    <dsp:sp modelId="{9FDDDEC6-A769-4040-A3FC-DA626E9C73C1}">
      <dsp:nvSpPr>
        <dsp:cNvPr id="0" name=""/>
        <dsp:cNvSpPr/>
      </dsp:nvSpPr>
      <dsp:spPr>
        <a:xfrm rot="5400000">
          <a:off x="684096" y="215907"/>
          <a:ext cx="1300848" cy="11317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Notes</a:t>
          </a:r>
        </a:p>
      </dsp:txBody>
      <dsp:txXfrm rot="-5400000">
        <a:off x="945014" y="334069"/>
        <a:ext cx="779012" cy="895417"/>
      </dsp:txXfrm>
    </dsp:sp>
    <dsp:sp modelId="{50334193-2D6E-4B49-AF7B-4CDDE5CCF715}">
      <dsp:nvSpPr>
        <dsp:cNvPr id="0" name=""/>
        <dsp:cNvSpPr/>
      </dsp:nvSpPr>
      <dsp:spPr>
        <a:xfrm rot="5400000">
          <a:off x="1369481" y="1320068"/>
          <a:ext cx="1300848" cy="1131738"/>
        </a:xfrm>
        <a:prstGeom prst="hexagon">
          <a:avLst>
            <a:gd name="adj" fmla="val 25000"/>
            <a:gd name="vf" fmla="val 11547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Network</a:t>
          </a:r>
        </a:p>
      </dsp:txBody>
      <dsp:txXfrm rot="-5400000">
        <a:off x="1630399" y="1438230"/>
        <a:ext cx="779012" cy="895417"/>
      </dsp:txXfrm>
    </dsp:sp>
    <dsp:sp modelId="{4F31E51E-870E-4A41-A81C-3F27B2497F06}">
      <dsp:nvSpPr>
        <dsp:cNvPr id="0" name=""/>
        <dsp:cNvSpPr/>
      </dsp:nvSpPr>
      <dsp:spPr>
        <a:xfrm>
          <a:off x="2288" y="1495682"/>
          <a:ext cx="1404916" cy="780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network is</a:t>
          </a:r>
        </a:p>
      </dsp:txBody>
      <dsp:txXfrm>
        <a:off x="2288" y="1495682"/>
        <a:ext cx="1404916" cy="780509"/>
      </dsp:txXfrm>
    </dsp:sp>
    <dsp:sp modelId="{097A0329-F0A5-4EBF-9CDD-8319B7BB4509}">
      <dsp:nvSpPr>
        <dsp:cNvPr id="0" name=""/>
        <dsp:cNvSpPr/>
      </dsp:nvSpPr>
      <dsp:spPr>
        <a:xfrm rot="5400000">
          <a:off x="2591758" y="1320068"/>
          <a:ext cx="1300848" cy="11317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Notes</a:t>
          </a:r>
        </a:p>
      </dsp:txBody>
      <dsp:txXfrm rot="-5400000">
        <a:off x="2852676" y="1438230"/>
        <a:ext cx="779012" cy="895417"/>
      </dsp:txXfrm>
    </dsp:sp>
    <dsp:sp modelId="{2EAF559E-70B5-4515-BEFE-2FA864D5BEC1}">
      <dsp:nvSpPr>
        <dsp:cNvPr id="0" name=""/>
        <dsp:cNvSpPr/>
      </dsp:nvSpPr>
      <dsp:spPr>
        <a:xfrm rot="5400000">
          <a:off x="1982961" y="2424228"/>
          <a:ext cx="1300848" cy="1131738"/>
        </a:xfrm>
        <a:prstGeom prst="hexagon">
          <a:avLst>
            <a:gd name="adj" fmla="val 25000"/>
            <a:gd name="vf" fmla="val 11547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Printing</a:t>
          </a:r>
        </a:p>
      </dsp:txBody>
      <dsp:txXfrm rot="-5400000">
        <a:off x="2243879" y="2542390"/>
        <a:ext cx="779012" cy="895417"/>
      </dsp:txXfrm>
    </dsp:sp>
    <dsp:sp modelId="{892474C4-05E8-4331-9670-92E526606F25}">
      <dsp:nvSpPr>
        <dsp:cNvPr id="0" name=""/>
        <dsp:cNvSpPr/>
      </dsp:nvSpPr>
      <dsp:spPr>
        <a:xfrm>
          <a:off x="3233597" y="2599843"/>
          <a:ext cx="1451747" cy="780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 print at our school</a:t>
          </a:r>
        </a:p>
      </dsp:txBody>
      <dsp:txXfrm>
        <a:off x="3233597" y="2599843"/>
        <a:ext cx="1451747" cy="780509"/>
      </dsp:txXfrm>
    </dsp:sp>
    <dsp:sp modelId="{6EA616A9-9945-4F31-A287-A84A2462FE7D}">
      <dsp:nvSpPr>
        <dsp:cNvPr id="0" name=""/>
        <dsp:cNvSpPr/>
      </dsp:nvSpPr>
      <dsp:spPr>
        <a:xfrm rot="5400000">
          <a:off x="760683" y="2424228"/>
          <a:ext cx="1300848" cy="11317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Notes</a:t>
          </a:r>
        </a:p>
      </dsp:txBody>
      <dsp:txXfrm rot="-5400000">
        <a:off x="1021601" y="2542390"/>
        <a:ext cx="779012" cy="895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Foundation - Topic 1 – Logging On and What are Networks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/>
              <a:t>Starter </a:t>
            </a:r>
          </a:p>
          <a:p>
            <a:pPr marL="514350" indent="-514350">
              <a:buAutoNum type="arabicPeriod"/>
            </a:pPr>
            <a:r>
              <a:rPr lang="en-GB" dirty="0"/>
              <a:t>Using the login details your teacher gives you, log in.  Help others.</a:t>
            </a:r>
          </a:p>
          <a:p>
            <a:pPr marL="514350" indent="-514350">
              <a:buAutoNum type="arabicPeriod"/>
            </a:pPr>
            <a:r>
              <a:rPr lang="en-GB" dirty="0"/>
              <a:t>Make the following folders if you do not already have them:</a:t>
            </a:r>
          </a:p>
          <a:p>
            <a:pPr marL="914400" lvl="1" indent="-514350">
              <a:buAutoNum type="alphaLcPeriod"/>
            </a:pPr>
            <a:r>
              <a:rPr lang="en-GB" dirty="0"/>
              <a:t>Year 7, Year 8, Year 9</a:t>
            </a:r>
          </a:p>
          <a:p>
            <a:pPr marL="914400" lvl="1" indent="-514350">
              <a:buAutoNum type="alphaLcPeriod"/>
            </a:pPr>
            <a:r>
              <a:rPr lang="en-GB" dirty="0"/>
              <a:t>Inside Year 7 create a ‘Computing’ sub folder</a:t>
            </a:r>
          </a:p>
          <a:p>
            <a:pPr marL="914400" lvl="1" indent="-514350">
              <a:buAutoNum type="alphaLcPeriod"/>
            </a:pPr>
            <a:r>
              <a:rPr lang="en-GB" dirty="0"/>
              <a:t>Inside the ‘Computing’ folder make sub folders as follows:</a:t>
            </a:r>
          </a:p>
          <a:p>
            <a:pPr marL="1314450" lvl="2" indent="-514350">
              <a:buFont typeface="+mj-lt"/>
              <a:buAutoNum type="arabicParenR"/>
            </a:pPr>
            <a:r>
              <a:rPr lang="en-GB" sz="2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Introduction </a:t>
            </a:r>
          </a:p>
          <a:p>
            <a:pPr marL="1314450" lvl="2" indent="-514350">
              <a:buFont typeface="+mj-lt"/>
              <a:buAutoNum type="arabicParenR"/>
            </a:pPr>
            <a:r>
              <a:rPr lang="en-GB" sz="2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Small Basic</a:t>
            </a:r>
          </a:p>
          <a:p>
            <a:pPr marL="1314450" lvl="2" indent="-514350">
              <a:buFont typeface="+mj-lt"/>
              <a:buAutoNum type="arabicParenR"/>
            </a:pPr>
            <a:r>
              <a:rPr lang="en-GB" sz="2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Spreadsheets</a:t>
            </a:r>
          </a:p>
          <a:p>
            <a:pPr marL="1314450" lvl="2" indent="-514350">
              <a:buFont typeface="+mj-lt"/>
              <a:buAutoNum type="arabicParenR"/>
            </a:pPr>
            <a:r>
              <a:rPr lang="en-GB" sz="2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Theory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Logging On To The network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25563"/>
            <a:ext cx="8496300" cy="4525962"/>
          </a:xfrm>
        </p:spPr>
        <p:txBody>
          <a:bodyPr>
            <a:normAutofit fontScale="85000" lnSpcReduction="20000"/>
          </a:bodyPr>
          <a:lstStyle/>
          <a:p>
            <a:r>
              <a:rPr lang="en-GB" altLang="en-US" dirty="0"/>
              <a:t>Username – </a:t>
            </a:r>
            <a:r>
              <a:rPr lang="en-GB" altLang="en-US" i="1" dirty="0"/>
              <a:t>21SmithJ</a:t>
            </a:r>
            <a:r>
              <a:rPr lang="en-GB" altLang="en-US" dirty="0"/>
              <a:t>@croftonschool.co.uk</a:t>
            </a:r>
          </a:p>
          <a:p>
            <a:r>
              <a:rPr lang="en-GB" altLang="en-US" dirty="0"/>
              <a:t>Password – Crofton1 or Student21 (Choose something that you can remember (write it here “            “)</a:t>
            </a:r>
          </a:p>
          <a:p>
            <a:r>
              <a:rPr lang="en-GB" altLang="en-US" dirty="0"/>
              <a:t>Password</a:t>
            </a:r>
          </a:p>
          <a:p>
            <a:pPr lvl="1"/>
            <a:r>
              <a:rPr lang="en-GB" altLang="en-US" dirty="0"/>
              <a:t>Number</a:t>
            </a:r>
          </a:p>
          <a:p>
            <a:pPr lvl="1"/>
            <a:r>
              <a:rPr lang="en-GB" altLang="en-US" dirty="0"/>
              <a:t>Uppercase letter</a:t>
            </a:r>
          </a:p>
          <a:p>
            <a:pPr lvl="1"/>
            <a:r>
              <a:rPr lang="en-GB" altLang="en-US" dirty="0"/>
              <a:t>Lowercase letter</a:t>
            </a:r>
          </a:p>
          <a:p>
            <a:pPr lvl="1"/>
            <a:r>
              <a:rPr lang="en-GB" altLang="en-US" dirty="0"/>
              <a:t>Symbol</a:t>
            </a:r>
          </a:p>
          <a:p>
            <a:pPr lvl="1"/>
            <a:r>
              <a:rPr lang="en-GB" altLang="en-US" dirty="0"/>
              <a:t>Minimum 6 digits</a:t>
            </a:r>
          </a:p>
          <a:p>
            <a:r>
              <a:rPr lang="en-GB" altLang="en-US" dirty="0"/>
              <a:t>How to save to your network area.</a:t>
            </a:r>
          </a:p>
          <a:p>
            <a:r>
              <a:rPr lang="en-GB" altLang="en-US" dirty="0"/>
              <a:t>Read the Computing agreement in your planner and sign</a:t>
            </a:r>
          </a:p>
          <a:p>
            <a:endParaRPr lang="en-GB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127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Foundation - Topic 1 – Logging On and What are Networks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0478" y="1744216"/>
            <a:ext cx="8229600" cy="4853136"/>
          </a:xfrm>
          <a:noFill/>
          <a:ln>
            <a:noFill/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Your teacher will tell you’re your target grade: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3. Go to the Pupil Work area </a:t>
            </a:r>
          </a:p>
          <a:p>
            <a:pPr marL="0" indent="0">
              <a:buNone/>
            </a:pPr>
            <a:r>
              <a:rPr lang="en-GB" dirty="0"/>
              <a:t>	&gt; Year 7</a:t>
            </a:r>
          </a:p>
          <a:p>
            <a:pPr marL="0" indent="0">
              <a:buNone/>
            </a:pPr>
            <a:r>
              <a:rPr lang="en-GB" dirty="0"/>
              <a:t>		&gt; Computing</a:t>
            </a:r>
          </a:p>
          <a:p>
            <a:pPr marL="0" indent="0">
              <a:buNone/>
            </a:pPr>
            <a:r>
              <a:rPr lang="en-GB" dirty="0"/>
              <a:t>			&gt;Introduction</a:t>
            </a:r>
          </a:p>
          <a:p>
            <a:pPr marL="0" indent="0">
              <a:buNone/>
            </a:pPr>
            <a:r>
              <a:rPr lang="en-GB" dirty="0"/>
              <a:t>				&gt;</a:t>
            </a:r>
            <a:r>
              <a:rPr lang="en-GB" b="1" dirty="0"/>
              <a:t>Foundation</a:t>
            </a:r>
            <a:r>
              <a:rPr lang="en-GB" dirty="0"/>
              <a:t>, Intermediate or Advanced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Copy all of the documents in this area and paste them in your Introduction folder.</a:t>
            </a:r>
          </a:p>
          <a:p>
            <a:pPr marL="0" indent="0">
              <a:buNone/>
            </a:pPr>
            <a:endParaRPr lang="en-GB" sz="3600" b="1" dirty="0"/>
          </a:p>
          <a:p>
            <a:pPr marL="0" indent="0">
              <a:buNone/>
            </a:pPr>
            <a:r>
              <a:rPr lang="en-GB" sz="3600" b="1" dirty="0"/>
              <a:t>If you do not have a target grade choose the Intermediate documents.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Complete the following 4 slides:</a:t>
            </a:r>
          </a:p>
        </p:txBody>
      </p:sp>
      <p:sp>
        <p:nvSpPr>
          <p:cNvPr id="5" name="Rectangle 4"/>
          <p:cNvSpPr/>
          <p:nvPr/>
        </p:nvSpPr>
        <p:spPr>
          <a:xfrm>
            <a:off x="5569441" y="1556792"/>
            <a:ext cx="3168352" cy="88381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dirty="0">
                <a:solidFill>
                  <a:schemeClr val="bg1"/>
                </a:solidFill>
              </a:rPr>
              <a:t>Foundation: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Up to and including 3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9441" y="2518485"/>
            <a:ext cx="3168352" cy="8838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dirty="0">
                <a:solidFill>
                  <a:schemeClr val="tx1"/>
                </a:solidFill>
              </a:rPr>
              <a:t>Intermediate: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4 to 5</a:t>
            </a:r>
          </a:p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569441" y="3483546"/>
            <a:ext cx="3168352" cy="8838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dirty="0">
                <a:solidFill>
                  <a:schemeClr val="bg1"/>
                </a:solidFill>
              </a:rPr>
              <a:t>Advanced: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6 and above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29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Mastery Statements</a:t>
            </a:r>
            <a:br>
              <a:rPr lang="en-GB" dirty="0"/>
            </a:br>
            <a:r>
              <a:rPr lang="en-GB" dirty="0"/>
              <a:t>Level 2 – 3 </a:t>
            </a:r>
          </a:p>
        </p:txBody>
      </p:sp>
      <p:sp>
        <p:nvSpPr>
          <p:cNvPr id="5" name="Rectangle 4"/>
          <p:cNvSpPr/>
          <p:nvPr/>
        </p:nvSpPr>
        <p:spPr>
          <a:xfrm>
            <a:off x="437392" y="1746682"/>
            <a:ext cx="8023040" cy="17543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Mastery 2 (IT)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2(1) I can create and organise my folders with a little help.  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2(3) I can use text and images to produce a leaflet. 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2(5) I can receive feedback (what went well).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2(5) I can receive feedback (even better if).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2(5) I can make improvements to my work.</a:t>
            </a:r>
          </a:p>
        </p:txBody>
      </p:sp>
      <p:sp>
        <p:nvSpPr>
          <p:cNvPr id="6" name="Rectangle 5"/>
          <p:cNvSpPr/>
          <p:nvPr/>
        </p:nvSpPr>
        <p:spPr>
          <a:xfrm>
            <a:off x="437392" y="3848338"/>
            <a:ext cx="802304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/>
              <a:t>Mastery 3 (IT)</a:t>
            </a:r>
            <a:endParaRPr lang="en-GB" dirty="0"/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3(1) I can organise my folders to with capital first letters for document folders/names.  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3(2) I can use text, images and other software to produce my leaflet. 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3(3) I will write what I improved on my leaflet.</a:t>
            </a:r>
          </a:p>
        </p:txBody>
      </p:sp>
    </p:spTree>
    <p:extLst>
      <p:ext uri="{BB962C8B-B14F-4D97-AF65-F5344CB8AC3E}">
        <p14:creationId xmlns:p14="http://schemas.microsoft.com/office/powerpoint/2010/main" val="402259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Foundation - Produce a leaflet on the Network at Crofton School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/>
              <a:t>Use the information in slides 6-8 to start a leaflet on the Network at Crofton School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146" name="Picture 2" descr="http://www.flyertutor.com/images/microsoft-word-computer-classes-fly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876808"/>
            <a:ext cx="857891" cy="111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90465916"/>
              </p:ext>
            </p:extLst>
          </p:nvPr>
        </p:nvGraphicFramePr>
        <p:xfrm>
          <a:off x="515888" y="2753468"/>
          <a:ext cx="4687634" cy="3771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64088" y="2705013"/>
            <a:ext cx="352839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Notes: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You can choose a program of your choice or use the SmartArt here.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Write full sentences on the information.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You could add images.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Gain 1 x www (what went well – put this on your leaflet)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Gain 2 x </a:t>
            </a:r>
            <a:r>
              <a:rPr lang="en-GB" sz="1600" dirty="0" err="1"/>
              <a:t>ebi</a:t>
            </a:r>
            <a:r>
              <a:rPr lang="en-GB" sz="1600" dirty="0"/>
              <a:t> (even better if – put this on your leaflet)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Act on the feedback ((3)write what you did following the feedback)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72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What Is A Network?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We use a star network</a:t>
            </a:r>
          </a:p>
        </p:txBody>
      </p:sp>
      <p:pic>
        <p:nvPicPr>
          <p:cNvPr id="5124" name="Picture 5" descr="f18xx0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492375"/>
            <a:ext cx="4968875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032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What is A Network?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All of the computers are connected to a central </a:t>
            </a:r>
            <a:r>
              <a:rPr lang="en-GB" altLang="en-US" b="1"/>
              <a:t>SERVER</a:t>
            </a:r>
          </a:p>
          <a:p>
            <a:r>
              <a:rPr lang="en-GB" altLang="en-US"/>
              <a:t>Each computer is called a</a:t>
            </a:r>
            <a:r>
              <a:rPr lang="en-GB" altLang="en-US" b="1"/>
              <a:t> CLIENT</a:t>
            </a:r>
          </a:p>
          <a:p>
            <a:r>
              <a:rPr lang="en-GB" altLang="en-US"/>
              <a:t>You save to the server, not the Client</a:t>
            </a:r>
          </a:p>
          <a:p>
            <a:r>
              <a:rPr lang="en-GB" altLang="en-US"/>
              <a:t>This means you can get your work from any computer in the school</a:t>
            </a:r>
          </a:p>
          <a:p>
            <a:r>
              <a:rPr lang="en-GB" altLang="en-US"/>
              <a:t>Printers are also connected to the server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527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Printing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Virtual queue</a:t>
            </a:r>
          </a:p>
          <a:p>
            <a:r>
              <a:rPr lang="en-GB" altLang="en-US" dirty="0"/>
              <a:t>Own password for copying</a:t>
            </a:r>
          </a:p>
          <a:p>
            <a:r>
              <a:rPr lang="en-GB" altLang="en-US" dirty="0"/>
              <a:t>Allowance £1.50</a:t>
            </a:r>
          </a:p>
          <a:p>
            <a:r>
              <a:rPr lang="en-GB" altLang="en-US" dirty="0"/>
              <a:t>3p B&amp;W and 15p colour</a:t>
            </a:r>
          </a:p>
        </p:txBody>
      </p:sp>
    </p:spTree>
    <p:extLst>
      <p:ext uri="{BB962C8B-B14F-4D97-AF65-F5344CB8AC3E}">
        <p14:creationId xmlns:p14="http://schemas.microsoft.com/office/powerpoint/2010/main" val="362332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have I done?</a:t>
            </a:r>
            <a:br>
              <a:rPr lang="en-GB" dirty="0"/>
            </a:b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37392" y="1415158"/>
            <a:ext cx="6581673" cy="17543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Mastery 2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2(1) I have created and organised my folders with a little help.  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2(3) I have used text, images to produce a leaflet. 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2(5) I got 1 x www.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2(5) I got 2 x </a:t>
            </a:r>
            <a:r>
              <a:rPr lang="en-GB" dirty="0" err="1"/>
              <a:t>ebi’s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2(5) I made improvements to my work.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092837"/>
              </p:ext>
            </p:extLst>
          </p:nvPr>
        </p:nvGraphicFramePr>
        <p:xfrm>
          <a:off x="7152737" y="759701"/>
          <a:ext cx="1667735" cy="2381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102">
                  <a:extLst>
                    <a:ext uri="{9D8B030D-6E8A-4147-A177-3AD203B41FA5}">
                      <a16:colId xmlns:a16="http://schemas.microsoft.com/office/drawing/2014/main" val="4289697441"/>
                    </a:ext>
                  </a:extLst>
                </a:gridCol>
                <a:gridCol w="1144633">
                  <a:extLst>
                    <a:ext uri="{9D8B030D-6E8A-4147-A177-3AD203B41FA5}">
                      <a16:colId xmlns:a16="http://schemas.microsoft.com/office/drawing/2014/main" val="3239797299"/>
                    </a:ext>
                  </a:extLst>
                </a:gridCol>
              </a:tblGrid>
              <a:tr h="54526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Self</a:t>
                      </a:r>
                      <a:r>
                        <a:rPr lang="en-GB" baseline="0" dirty="0"/>
                        <a:t> Ass</a:t>
                      </a:r>
                      <a:endParaRPr lang="en-GB" dirty="0"/>
                    </a:p>
                    <a:p>
                      <a:pPr algn="ctr"/>
                      <a:r>
                        <a:rPr lang="en-GB" dirty="0"/>
                        <a:t>Y/N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541977"/>
                  </a:ext>
                </a:extLst>
              </a:tr>
              <a:tr h="34823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730631"/>
                  </a:ext>
                </a:extLst>
              </a:tr>
              <a:tr h="34823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131773"/>
                  </a:ext>
                </a:extLst>
              </a:tr>
              <a:tr h="34823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784491"/>
                  </a:ext>
                </a:extLst>
              </a:tr>
              <a:tr h="34823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029771"/>
                  </a:ext>
                </a:extLst>
              </a:tr>
              <a:tr h="34823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43576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7392" y="3848339"/>
            <a:ext cx="6581673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Mastery 3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3(1) My folders are organised and have a capital first letter for document folders/names.  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3(2) I have used text, images and other software to produce my leaflet. 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3(3) I wrote what I improved on my leaflet.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937391"/>
              </p:ext>
            </p:extLst>
          </p:nvPr>
        </p:nvGraphicFramePr>
        <p:xfrm>
          <a:off x="7152737" y="3251646"/>
          <a:ext cx="1667735" cy="2337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102">
                  <a:extLst>
                    <a:ext uri="{9D8B030D-6E8A-4147-A177-3AD203B41FA5}">
                      <a16:colId xmlns:a16="http://schemas.microsoft.com/office/drawing/2014/main" val="4289697441"/>
                    </a:ext>
                  </a:extLst>
                </a:gridCol>
                <a:gridCol w="1144633">
                  <a:extLst>
                    <a:ext uri="{9D8B030D-6E8A-4147-A177-3AD203B41FA5}">
                      <a16:colId xmlns:a16="http://schemas.microsoft.com/office/drawing/2014/main" val="3239797299"/>
                    </a:ext>
                  </a:extLst>
                </a:gridCol>
              </a:tblGrid>
              <a:tr h="524761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Self</a:t>
                      </a:r>
                      <a:r>
                        <a:rPr lang="en-GB" baseline="0" dirty="0"/>
                        <a:t> Ass</a:t>
                      </a:r>
                      <a:endParaRPr lang="en-GB" dirty="0"/>
                    </a:p>
                    <a:p>
                      <a:pPr algn="ctr"/>
                      <a:r>
                        <a:rPr lang="en-GB" dirty="0"/>
                        <a:t>Y/N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541977"/>
                  </a:ext>
                </a:extLst>
              </a:tr>
              <a:tr h="56583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730631"/>
                  </a:ext>
                </a:extLst>
              </a:tr>
              <a:tr h="56583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131773"/>
                  </a:ext>
                </a:extLst>
              </a:tr>
              <a:tr h="56583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784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6508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598</Words>
  <Application>Microsoft Office PowerPoint</Application>
  <PresentationFormat>On-screen Show (4:3)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Foundation - Topic 1 – Logging On and What are Networks</vt:lpstr>
      <vt:lpstr>Logging On To The network</vt:lpstr>
      <vt:lpstr>Foundation - Topic 1 – Logging On and What are Networks</vt:lpstr>
      <vt:lpstr>Mastery Statements Level 2 – 3 </vt:lpstr>
      <vt:lpstr>Foundation - Produce a leaflet on the Network at Crofton School</vt:lpstr>
      <vt:lpstr>What Is A Network?</vt:lpstr>
      <vt:lpstr>What is A Network?</vt:lpstr>
      <vt:lpstr>Printing</vt:lpstr>
      <vt:lpstr>How have I done?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creator>Jeannie</dc:creator>
  <cp:lastModifiedBy>Jeannie Crook</cp:lastModifiedBy>
  <cp:revision>81</cp:revision>
  <dcterms:created xsi:type="dcterms:W3CDTF">2015-08-21T14:00:54Z</dcterms:created>
  <dcterms:modified xsi:type="dcterms:W3CDTF">2016-07-27T11:02:02Z</dcterms:modified>
</cp:coreProperties>
</file>