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57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5A212-29CC-4D90-999B-CCA2B189E18B}" type="datetimeFigureOut">
              <a:rPr lang="en-GB" smtClean="0"/>
              <a:pPr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Advanced - Topic 2 – Using and Sharing Documents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Starter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Open up your Topic 2 Document from your My Documents – Introduction folder.  Help others.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Username – </a:t>
            </a:r>
            <a:r>
              <a:rPr lang="en-GB" i="1" dirty="0"/>
              <a:t>21SmithJ</a:t>
            </a:r>
            <a:r>
              <a:rPr lang="en-GB" dirty="0"/>
              <a:t>@croftonschool.co.uk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GB" dirty="0"/>
              <a:t>Password (You chose this last lesson and wrote it on the Topic 1 PowerPoint)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Mastery Statements</a:t>
            </a:r>
            <a:br>
              <a:rPr lang="en-GB" dirty="0"/>
            </a:br>
            <a:r>
              <a:rPr lang="en-GB" dirty="0"/>
              <a:t>Level 6 – 7</a:t>
            </a:r>
          </a:p>
        </p:txBody>
      </p:sp>
      <p:sp>
        <p:nvSpPr>
          <p:cNvPr id="9" name="Rectangle 8"/>
          <p:cNvSpPr/>
          <p:nvPr/>
        </p:nvSpPr>
        <p:spPr>
          <a:xfrm>
            <a:off x="532731" y="1916832"/>
            <a:ext cx="8147248" cy="181588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Mastery 6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400" dirty="0">
                <a:solidFill>
                  <a:schemeClr val="bg1"/>
                </a:solidFill>
              </a:rPr>
              <a:t>I can combine multiple digital devices, internet services and application software to create information about Office 365.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400" dirty="0">
                <a:solidFill>
                  <a:schemeClr val="bg1"/>
                </a:solidFill>
              </a:rPr>
              <a:t>I can evaluate the trustworthiness of digital content and consider the usability of visual design features when designing and creating digital artefacts for adults.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400" dirty="0">
                <a:solidFill>
                  <a:schemeClr val="bg1"/>
                </a:solidFill>
              </a:rPr>
              <a:t>I can design criteria for users to evaluate the quality of solutions, and can use the feedback from users to identify improvements and can make appropriate refinements to the solution.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400" dirty="0">
                <a:solidFill>
                  <a:schemeClr val="bg1"/>
                </a:solidFill>
              </a:rPr>
              <a:t>I can identify and explain how the use of technology can impact on society.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056" y="3933056"/>
            <a:ext cx="8147248" cy="16004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Mastery 7 (Extension)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400" dirty="0">
                <a:solidFill>
                  <a:schemeClr val="bg1"/>
                </a:solidFill>
              </a:rPr>
              <a:t>I can undertake creative projects that collect, analyse, and evaluate data to meet the needs of adults.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400" dirty="0">
                <a:solidFill>
                  <a:schemeClr val="bg1"/>
                </a:solidFill>
              </a:rPr>
              <a:t>I can effectively design and create digital artefacts for a wider or remote audience.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400" dirty="0">
                <a:solidFill>
                  <a:schemeClr val="bg1"/>
                </a:solidFill>
              </a:rPr>
              <a:t>I consider the properties of media when importing them into digital artefacts.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400" dirty="0">
                <a:solidFill>
                  <a:schemeClr val="bg1"/>
                </a:solidFill>
              </a:rPr>
              <a:t>I can document user feedback, the improvements identified and the refinements made to the solution.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400" dirty="0">
                <a:solidFill>
                  <a:schemeClr val="bg1"/>
                </a:solidFill>
              </a:rPr>
              <a:t>I can explain and justify how the use of technology impacts on society, from the perspective of social, economical, political legal, ethical and moral issues.</a:t>
            </a:r>
          </a:p>
        </p:txBody>
      </p:sp>
    </p:spTree>
    <p:extLst>
      <p:ext uri="{BB962C8B-B14F-4D97-AF65-F5344CB8AC3E}">
        <p14:creationId xmlns:p14="http://schemas.microsoft.com/office/powerpoint/2010/main" val="199452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Advanced - Topic 2 – Using and sharing documents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478" y="1744216"/>
            <a:ext cx="4543178" cy="4853136"/>
          </a:xfr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What is your target grade 6 or </a:t>
            </a:r>
          </a:p>
          <a:p>
            <a:pPr marL="0" indent="0">
              <a:buNone/>
            </a:pPr>
            <a:r>
              <a:rPr lang="en-GB" dirty="0"/>
              <a:t>7?: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3600" b="1" dirty="0"/>
          </a:p>
          <a:p>
            <a:pPr marL="0" indent="0">
              <a:buNone/>
            </a:pPr>
            <a:r>
              <a:rPr lang="en-GB" sz="3600" b="1" dirty="0"/>
              <a:t>Today we are going to use and share documents using Office 365.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067672" y="1556792"/>
            <a:ext cx="512440" cy="8838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56" y="5101770"/>
            <a:ext cx="3613236" cy="1423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2767184"/>
            <a:ext cx="7667625" cy="15906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38936" y="1556792"/>
            <a:ext cx="3168352" cy="8838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chemeClr val="bg1"/>
                </a:solidFill>
              </a:rPr>
              <a:t>Intermediate: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6 to 7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59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6307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Topic 2 – Using and Sharing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2528"/>
            <a:ext cx="5987008" cy="443281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/>
              <a:t>Task: </a:t>
            </a:r>
          </a:p>
          <a:p>
            <a:pPr marL="0" indent="0">
              <a:buNone/>
            </a:pPr>
            <a:r>
              <a:rPr lang="en-GB" dirty="0"/>
              <a:t>Using Office 365 create a shared document with at least one other member of the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Explain in your document the following: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What email is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How can you use your phone with Office 365 for school based information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How can you collaborate online?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What do all the apps allow you to do?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You could make your own image using the images online?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Make a report: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dirty="0"/>
              <a:t>What did different software did use to make your information bulletin?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dirty="0"/>
              <a:t>Who was the audience for the bulletin?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dirty="0"/>
              <a:t>Who did you gain feedback from?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dirty="0"/>
              <a:t>What feedback did you receive?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dirty="0"/>
              <a:t>How did you respond to the feedback?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dirty="0"/>
              <a:t>How safe is it to work online?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dirty="0"/>
              <a:t>How trustworthy is Office 365?</a:t>
            </a:r>
          </a:p>
          <a:p>
            <a:pPr marL="1371600" lvl="3" indent="0">
              <a:buNone/>
            </a:pPr>
            <a:endParaRPr lang="en-GB" dirty="0"/>
          </a:p>
          <a:p>
            <a:pPr lvl="3">
              <a:buFont typeface="Wingdings" panose="05000000000000000000" pitchFamily="2" charset="2"/>
              <a:buChar char="Ø"/>
            </a:pPr>
            <a:endParaRPr lang="en-GB" dirty="0"/>
          </a:p>
          <a:p>
            <a:pPr marL="457200" indent="-457200">
              <a:buNone/>
            </a:pPr>
            <a:endParaRPr lang="en-GB" sz="2200" dirty="0"/>
          </a:p>
          <a:p>
            <a:pPr marL="457200" indent="-457200">
              <a:buNone/>
            </a:pPr>
            <a:endParaRPr lang="en-GB" sz="2200" dirty="0"/>
          </a:p>
          <a:p>
            <a:pPr marL="457200" indent="-457200">
              <a:buAutoNum type="arabicPeriod"/>
            </a:pPr>
            <a:endParaRPr lang="en-GB" sz="2200" dirty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949528"/>
            <a:ext cx="3734524" cy="1471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5926" y="2657015"/>
            <a:ext cx="2088232" cy="1616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Mastery Statements</a:t>
            </a:r>
            <a:br>
              <a:rPr lang="en-GB" dirty="0"/>
            </a:br>
            <a:r>
              <a:rPr lang="en-GB" dirty="0"/>
              <a:t>Level 6+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9552" y="1700808"/>
            <a:ext cx="5832648" cy="272382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900" dirty="0">
                <a:solidFill>
                  <a:schemeClr val="bg1"/>
                </a:solidFill>
              </a:rPr>
              <a:t>Mastery 6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900" dirty="0">
                <a:solidFill>
                  <a:schemeClr val="bg1"/>
                </a:solidFill>
              </a:rPr>
              <a:t>6(1) I combined multiple digital devices, internet services and application software to create a bulletin about Office 365.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900" dirty="0">
                <a:solidFill>
                  <a:schemeClr val="bg1"/>
                </a:solidFill>
              </a:rPr>
              <a:t>6(1) I used the criteria on slide 4 to make my bulletin.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900" dirty="0">
                <a:solidFill>
                  <a:schemeClr val="bg1"/>
                </a:solidFill>
              </a:rPr>
              <a:t>6(1) I used text and images in my bulletin. 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900" dirty="0">
                <a:solidFill>
                  <a:schemeClr val="bg1"/>
                </a:solidFill>
              </a:rPr>
              <a:t>6(4) I gained feedback (1 x www)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900" dirty="0">
                <a:solidFill>
                  <a:schemeClr val="bg1"/>
                </a:solidFill>
              </a:rPr>
              <a:t>6(4) I gained feedback (2 x </a:t>
            </a:r>
            <a:r>
              <a:rPr lang="en-GB" sz="1900" dirty="0" err="1">
                <a:solidFill>
                  <a:schemeClr val="bg1"/>
                </a:solidFill>
              </a:rPr>
              <a:t>ebi</a:t>
            </a:r>
            <a:r>
              <a:rPr lang="en-GB" sz="19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900" dirty="0">
                <a:solidFill>
                  <a:schemeClr val="bg1"/>
                </a:solidFill>
              </a:rPr>
              <a:t>6(4) I made improvements to my work.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555105"/>
              </p:ext>
            </p:extLst>
          </p:nvPr>
        </p:nvGraphicFramePr>
        <p:xfrm>
          <a:off x="6588224" y="1052737"/>
          <a:ext cx="1853607" cy="337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403">
                  <a:extLst>
                    <a:ext uri="{9D8B030D-6E8A-4147-A177-3AD203B41FA5}">
                      <a16:colId xmlns:a16="http://schemas.microsoft.com/office/drawing/2014/main" val="4289697441"/>
                    </a:ext>
                  </a:extLst>
                </a:gridCol>
                <a:gridCol w="1272204">
                  <a:extLst>
                    <a:ext uri="{9D8B030D-6E8A-4147-A177-3AD203B41FA5}">
                      <a16:colId xmlns:a16="http://schemas.microsoft.com/office/drawing/2014/main" val="3239797299"/>
                    </a:ext>
                  </a:extLst>
                </a:gridCol>
              </a:tblGrid>
              <a:tr h="68434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Self</a:t>
                      </a:r>
                      <a:r>
                        <a:rPr lang="en-GB" baseline="0" dirty="0"/>
                        <a:t> Ass</a:t>
                      </a:r>
                      <a:endParaRPr lang="en-GB" dirty="0"/>
                    </a:p>
                    <a:p>
                      <a:pPr algn="ctr"/>
                      <a:r>
                        <a:rPr lang="en-GB" dirty="0"/>
                        <a:t>Y/N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541977"/>
                  </a:ext>
                </a:extLst>
              </a:tr>
              <a:tr h="44792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31566"/>
                  </a:ext>
                </a:extLst>
              </a:tr>
              <a:tr h="44792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777235"/>
                  </a:ext>
                </a:extLst>
              </a:tr>
              <a:tr h="44792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78034"/>
                  </a:ext>
                </a:extLst>
              </a:tr>
              <a:tr h="44792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956516"/>
                  </a:ext>
                </a:extLst>
              </a:tr>
              <a:tr h="44792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468274"/>
                  </a:ext>
                </a:extLst>
              </a:tr>
              <a:tr h="44792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16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6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501</Words>
  <Application>Microsoft Office PowerPoint</Application>
  <PresentationFormat>On-screen Show (4:3)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Advanced - Topic 2 – Using and Sharing Documents</vt:lpstr>
      <vt:lpstr>Mastery Statements Level 6 – 7</vt:lpstr>
      <vt:lpstr>Advanced - Topic 2 – Using and sharing documents</vt:lpstr>
      <vt:lpstr>Topic 2 – Using and Sharing Documents</vt:lpstr>
      <vt:lpstr>Mastery Statements Level 6+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Jeannie</dc:creator>
  <cp:lastModifiedBy>Jeannie Crook</cp:lastModifiedBy>
  <cp:revision>77</cp:revision>
  <dcterms:created xsi:type="dcterms:W3CDTF">2015-08-21T14:00:54Z</dcterms:created>
  <dcterms:modified xsi:type="dcterms:W3CDTF">2016-07-25T19:35:39Z</dcterms:modified>
</cp:coreProperties>
</file>